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7" r:id="rId9"/>
    <p:sldId id="264" r:id="rId10"/>
    <p:sldId id="265" r:id="rId11"/>
    <p:sldId id="268" r:id="rId12"/>
    <p:sldId id="266" r:id="rId13"/>
    <p:sldId id="27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BFA1E6-6F19-4E79-AAE2-DFCBC4B725C2}" v="115" dt="2023-04-21T02:14:35.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6299" autoAdjust="0"/>
  </p:normalViewPr>
  <p:slideViewPr>
    <p:cSldViewPr snapToGrid="0">
      <p:cViewPr varScale="1">
        <p:scale>
          <a:sx n="105" d="100"/>
          <a:sy n="105" d="100"/>
        </p:scale>
        <p:origin x="60" y="3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nney zhao" userId="64f3eace5cdc10c0" providerId="LiveId" clId="{81BFA1E6-6F19-4E79-AAE2-DFCBC4B725C2}"/>
    <pc:docChg chg="undo custSel addSld modSld modMainMaster">
      <pc:chgData name="winney zhao" userId="64f3eace5cdc10c0" providerId="LiveId" clId="{81BFA1E6-6F19-4E79-AAE2-DFCBC4B725C2}" dt="2023-04-21T02:16:18.035" v="11726" actId="20577"/>
      <pc:docMkLst>
        <pc:docMk/>
      </pc:docMkLst>
      <pc:sldChg chg="addSp delSp modSp mod setBg">
        <pc:chgData name="winney zhao" userId="64f3eace5cdc10c0" providerId="LiveId" clId="{81BFA1E6-6F19-4E79-AAE2-DFCBC4B725C2}" dt="2023-04-21T01:23:43.189" v="11715"/>
        <pc:sldMkLst>
          <pc:docMk/>
          <pc:sldMk cId="791779376" sldId="256"/>
        </pc:sldMkLst>
        <pc:spChg chg="mod">
          <ac:chgData name="winney zhao" userId="64f3eace5cdc10c0" providerId="LiveId" clId="{81BFA1E6-6F19-4E79-AAE2-DFCBC4B725C2}" dt="2023-04-21T00:58:59.295" v="11447" actId="1076"/>
          <ac:spMkLst>
            <pc:docMk/>
            <pc:sldMk cId="791779376" sldId="256"/>
            <ac:spMk id="2" creationId="{BDFBFD06-366D-BE62-5000-5EAA107B5A13}"/>
          </ac:spMkLst>
        </pc:spChg>
        <pc:spChg chg="mod">
          <ac:chgData name="winney zhao" userId="64f3eace5cdc10c0" providerId="LiveId" clId="{81BFA1E6-6F19-4E79-AAE2-DFCBC4B725C2}" dt="2023-04-21T00:59:01.221" v="11448" actId="1076"/>
          <ac:spMkLst>
            <pc:docMk/>
            <pc:sldMk cId="791779376" sldId="256"/>
            <ac:spMk id="3" creationId="{5FCA10B4-5A43-C1D9-0C04-6DB57A818A25}"/>
          </ac:spMkLst>
        </pc:spChg>
        <pc:spChg chg="add del">
          <ac:chgData name="winney zhao" userId="64f3eace5cdc10c0" providerId="LiveId" clId="{81BFA1E6-6F19-4E79-AAE2-DFCBC4B725C2}" dt="2023-04-21T01:03:49.026" v="11461" actId="478"/>
          <ac:spMkLst>
            <pc:docMk/>
            <pc:sldMk cId="791779376" sldId="256"/>
            <ac:spMk id="5" creationId="{D46DE845-4986-D80A-D1CB-171F24FBD8F4}"/>
          </ac:spMkLst>
        </pc:spChg>
        <pc:spChg chg="add del">
          <ac:chgData name="winney zhao" userId="64f3eace5cdc10c0" providerId="LiveId" clId="{81BFA1E6-6F19-4E79-AAE2-DFCBC4B725C2}" dt="2023-04-21T01:03:56.450" v="11463" actId="478"/>
          <ac:spMkLst>
            <pc:docMk/>
            <pc:sldMk cId="791779376" sldId="256"/>
            <ac:spMk id="7" creationId="{C990289C-A765-0F93-9ECC-5F2B5B75918E}"/>
          </ac:spMkLst>
        </pc:spChg>
        <pc:spChg chg="add del">
          <ac:chgData name="winney zhao" userId="64f3eace5cdc10c0" providerId="LiveId" clId="{81BFA1E6-6F19-4E79-AAE2-DFCBC4B725C2}" dt="2023-04-21T01:04:20.360" v="11465" actId="478"/>
          <ac:spMkLst>
            <pc:docMk/>
            <pc:sldMk cId="791779376" sldId="256"/>
            <ac:spMk id="9" creationId="{DCACFD1B-647B-48A1-1B00-D071963AA5E0}"/>
          </ac:spMkLst>
        </pc:spChg>
        <pc:picChg chg="add mod">
          <ac:chgData name="winney zhao" userId="64f3eace5cdc10c0" providerId="LiveId" clId="{81BFA1E6-6F19-4E79-AAE2-DFCBC4B725C2}" dt="2023-04-21T01:04:45.183" v="11472" actId="1076"/>
          <ac:picMkLst>
            <pc:docMk/>
            <pc:sldMk cId="791779376" sldId="256"/>
            <ac:picMk id="11" creationId="{9AE7A452-E341-0196-F751-2B26990AACE7}"/>
          </ac:picMkLst>
        </pc:picChg>
        <pc:picChg chg="add del mod">
          <ac:chgData name="winney zhao" userId="64f3eace5cdc10c0" providerId="LiveId" clId="{81BFA1E6-6F19-4E79-AAE2-DFCBC4B725C2}" dt="2023-04-21T01:00:01.805" v="11451" actId="478"/>
          <ac:picMkLst>
            <pc:docMk/>
            <pc:sldMk cId="791779376" sldId="256"/>
            <ac:picMk id="1026" creationId="{752ABD9A-C2BC-DBFC-253E-7E67BD7BE04C}"/>
          </ac:picMkLst>
        </pc:picChg>
        <pc:picChg chg="add del mod">
          <ac:chgData name="winney zhao" userId="64f3eace5cdc10c0" providerId="LiveId" clId="{81BFA1E6-6F19-4E79-AAE2-DFCBC4B725C2}" dt="2023-04-21T01:01:12.080" v="11455" actId="478"/>
          <ac:picMkLst>
            <pc:docMk/>
            <pc:sldMk cId="791779376" sldId="256"/>
            <ac:picMk id="1028" creationId="{EE103FF9-C29F-F114-81C4-15CBF23D4474}"/>
          </ac:picMkLst>
        </pc:picChg>
        <pc:picChg chg="add del mod">
          <ac:chgData name="winney zhao" userId="64f3eace5cdc10c0" providerId="LiveId" clId="{81BFA1E6-6F19-4E79-AAE2-DFCBC4B725C2}" dt="2023-04-21T01:03:45.098" v="11459" actId="478"/>
          <ac:picMkLst>
            <pc:docMk/>
            <pc:sldMk cId="791779376" sldId="256"/>
            <ac:picMk id="1030" creationId="{8277E25D-F806-7F8F-74A6-55E5CA6F7C12}"/>
          </ac:picMkLst>
        </pc:picChg>
      </pc:sldChg>
      <pc:sldChg chg="addSp modSp mod setBg">
        <pc:chgData name="winney zhao" userId="64f3eace5cdc10c0" providerId="LiveId" clId="{81BFA1E6-6F19-4E79-AAE2-DFCBC4B725C2}" dt="2023-04-21T01:23:43.189" v="11715"/>
        <pc:sldMkLst>
          <pc:docMk/>
          <pc:sldMk cId="2560880664" sldId="257"/>
        </pc:sldMkLst>
        <pc:spChg chg="mod">
          <ac:chgData name="winney zhao" userId="64f3eace5cdc10c0" providerId="LiveId" clId="{81BFA1E6-6F19-4E79-AAE2-DFCBC4B725C2}" dt="2023-04-20T21:48:52.026" v="1" actId="2711"/>
          <ac:spMkLst>
            <pc:docMk/>
            <pc:sldMk cId="2560880664" sldId="257"/>
            <ac:spMk id="2" creationId="{57B8089B-EEE2-6DF5-8386-F0F7B6B93533}"/>
          </ac:spMkLst>
        </pc:spChg>
        <pc:spChg chg="mod">
          <ac:chgData name="winney zhao" userId="64f3eace5cdc10c0" providerId="LiveId" clId="{81BFA1E6-6F19-4E79-AAE2-DFCBC4B725C2}" dt="2023-04-20T22:28:19.024" v="2670" actId="20577"/>
          <ac:spMkLst>
            <pc:docMk/>
            <pc:sldMk cId="2560880664" sldId="257"/>
            <ac:spMk id="3" creationId="{A57375D4-B710-A56C-2BB5-CE10759F44F6}"/>
          </ac:spMkLst>
        </pc:spChg>
        <pc:spChg chg="mod">
          <ac:chgData name="winney zhao" userId="64f3eace5cdc10c0" providerId="LiveId" clId="{81BFA1E6-6F19-4E79-AAE2-DFCBC4B725C2}" dt="2023-04-20T21:49:00.652" v="3" actId="2711"/>
          <ac:spMkLst>
            <pc:docMk/>
            <pc:sldMk cId="2560880664" sldId="257"/>
            <ac:spMk id="4" creationId="{096D0684-3E57-0AEC-1D5F-C61C0CFE5B58}"/>
          </ac:spMkLst>
        </pc:spChg>
        <pc:spChg chg="mod">
          <ac:chgData name="winney zhao" userId="64f3eace5cdc10c0" providerId="LiveId" clId="{81BFA1E6-6F19-4E79-AAE2-DFCBC4B725C2}" dt="2023-04-20T21:49:05.174" v="4" actId="2711"/>
          <ac:spMkLst>
            <pc:docMk/>
            <pc:sldMk cId="2560880664" sldId="257"/>
            <ac:spMk id="5" creationId="{55A5A0D3-70CE-8991-932F-12441586F94F}"/>
          </ac:spMkLst>
        </pc:spChg>
        <pc:picChg chg="add mod">
          <ac:chgData name="winney zhao" userId="64f3eace5cdc10c0" providerId="LiveId" clId="{81BFA1E6-6F19-4E79-AAE2-DFCBC4B725C2}" dt="2023-04-21T01:06:22.308" v="11494" actId="1076"/>
          <ac:picMkLst>
            <pc:docMk/>
            <pc:sldMk cId="2560880664" sldId="257"/>
            <ac:picMk id="6" creationId="{6C1000BA-F005-1F53-4546-0E19E22A5119}"/>
          </ac:picMkLst>
        </pc:picChg>
      </pc:sldChg>
      <pc:sldChg chg="addSp delSp modSp mod setBg">
        <pc:chgData name="winney zhao" userId="64f3eace5cdc10c0" providerId="LiveId" clId="{81BFA1E6-6F19-4E79-AAE2-DFCBC4B725C2}" dt="2023-04-21T01:23:43.189" v="11715"/>
        <pc:sldMkLst>
          <pc:docMk/>
          <pc:sldMk cId="1538210474" sldId="259"/>
        </pc:sldMkLst>
        <pc:spChg chg="mod">
          <ac:chgData name="winney zhao" userId="64f3eace5cdc10c0" providerId="LiveId" clId="{81BFA1E6-6F19-4E79-AAE2-DFCBC4B725C2}" dt="2023-04-20T21:56:08.214" v="331" actId="2711"/>
          <ac:spMkLst>
            <pc:docMk/>
            <pc:sldMk cId="1538210474" sldId="259"/>
            <ac:spMk id="2" creationId="{73331808-6744-172F-8377-B29FA581B833}"/>
          </ac:spMkLst>
        </pc:spChg>
        <pc:spChg chg="mod">
          <ac:chgData name="winney zhao" userId="64f3eace5cdc10c0" providerId="LiveId" clId="{81BFA1E6-6F19-4E79-AAE2-DFCBC4B725C2}" dt="2023-04-20T21:49:19.539" v="7" actId="2711"/>
          <ac:spMkLst>
            <pc:docMk/>
            <pc:sldMk cId="1538210474" sldId="259"/>
            <ac:spMk id="3" creationId="{7E8CF41B-10B2-3080-D17C-93719B272807}"/>
          </ac:spMkLst>
        </pc:spChg>
        <pc:spChg chg="mod">
          <ac:chgData name="winney zhao" userId="64f3eace5cdc10c0" providerId="LiveId" clId="{81BFA1E6-6F19-4E79-AAE2-DFCBC4B725C2}" dt="2023-04-20T21:49:16.106" v="6" actId="2711"/>
          <ac:spMkLst>
            <pc:docMk/>
            <pc:sldMk cId="1538210474" sldId="259"/>
            <ac:spMk id="4" creationId="{1EAF9F50-4A22-65A7-32E7-277A72F54950}"/>
          </ac:spMkLst>
        </pc:spChg>
        <pc:spChg chg="mod">
          <ac:chgData name="winney zhao" userId="64f3eace5cdc10c0" providerId="LiveId" clId="{81BFA1E6-6F19-4E79-AAE2-DFCBC4B725C2}" dt="2023-04-20T21:49:12.762" v="5" actId="2711"/>
          <ac:spMkLst>
            <pc:docMk/>
            <pc:sldMk cId="1538210474" sldId="259"/>
            <ac:spMk id="5" creationId="{BA780BA0-9C7D-4A60-B4E0-F37D474D89DC}"/>
          </ac:spMkLst>
        </pc:spChg>
        <pc:spChg chg="mod">
          <ac:chgData name="winney zhao" userId="64f3eace5cdc10c0" providerId="LiveId" clId="{81BFA1E6-6F19-4E79-AAE2-DFCBC4B725C2}" dt="2023-04-20T21:49:41.863" v="15" actId="113"/>
          <ac:spMkLst>
            <pc:docMk/>
            <pc:sldMk cId="1538210474" sldId="259"/>
            <ac:spMk id="6" creationId="{1FE69D87-745E-530C-9C2E-73888B84DF7D}"/>
          </ac:spMkLst>
        </pc:spChg>
        <pc:spChg chg="mod">
          <ac:chgData name="winney zhao" userId="64f3eace5cdc10c0" providerId="LiveId" clId="{81BFA1E6-6F19-4E79-AAE2-DFCBC4B725C2}" dt="2023-04-20T21:49:29.155" v="9" actId="2711"/>
          <ac:spMkLst>
            <pc:docMk/>
            <pc:sldMk cId="1538210474" sldId="259"/>
            <ac:spMk id="9" creationId="{16C0CA6A-06E9-4096-2B6B-0E121B10E915}"/>
          </ac:spMkLst>
        </pc:spChg>
        <pc:picChg chg="add del mod">
          <ac:chgData name="winney zhao" userId="64f3eace5cdc10c0" providerId="LiveId" clId="{81BFA1E6-6F19-4E79-AAE2-DFCBC4B725C2}" dt="2023-04-21T01:06:28.498" v="11496" actId="478"/>
          <ac:picMkLst>
            <pc:docMk/>
            <pc:sldMk cId="1538210474" sldId="259"/>
            <ac:picMk id="11" creationId="{9380C059-FBD0-E10B-06B0-0BF74AC0CAF3}"/>
          </ac:picMkLst>
        </pc:picChg>
        <pc:picChg chg="add mod">
          <ac:chgData name="winney zhao" userId="64f3eace5cdc10c0" providerId="LiveId" clId="{81BFA1E6-6F19-4E79-AAE2-DFCBC4B725C2}" dt="2023-04-21T01:06:27.218" v="11495"/>
          <ac:picMkLst>
            <pc:docMk/>
            <pc:sldMk cId="1538210474" sldId="259"/>
            <ac:picMk id="13" creationId="{596D2B81-9F38-6767-EE5B-9E266FB28964}"/>
          </ac:picMkLst>
        </pc:picChg>
      </pc:sldChg>
      <pc:sldChg chg="addSp delSp modSp mod setBg">
        <pc:chgData name="winney zhao" userId="64f3eace5cdc10c0" providerId="LiveId" clId="{81BFA1E6-6F19-4E79-AAE2-DFCBC4B725C2}" dt="2023-04-21T01:23:43.189" v="11715"/>
        <pc:sldMkLst>
          <pc:docMk/>
          <pc:sldMk cId="4009531383" sldId="260"/>
        </pc:sldMkLst>
        <pc:spChg chg="mod">
          <ac:chgData name="winney zhao" userId="64f3eace5cdc10c0" providerId="LiveId" clId="{81BFA1E6-6F19-4E79-AAE2-DFCBC4B725C2}" dt="2023-04-20T21:54:54.098" v="300" actId="14100"/>
          <ac:spMkLst>
            <pc:docMk/>
            <pc:sldMk cId="4009531383" sldId="260"/>
            <ac:spMk id="2" creationId="{B2935F11-3848-7B98-C7D3-7AB411D72A88}"/>
          </ac:spMkLst>
        </pc:spChg>
        <pc:spChg chg="mod">
          <ac:chgData name="winney zhao" userId="64f3eace5cdc10c0" providerId="LiveId" clId="{81BFA1E6-6F19-4E79-AAE2-DFCBC4B725C2}" dt="2023-04-20T21:56:16.920" v="332" actId="113"/>
          <ac:spMkLst>
            <pc:docMk/>
            <pc:sldMk cId="4009531383" sldId="260"/>
            <ac:spMk id="3" creationId="{4EB82247-3DA6-C4DB-4A12-4938C1EF7F9A}"/>
          </ac:spMkLst>
        </pc:spChg>
        <pc:spChg chg="add mod">
          <ac:chgData name="winney zhao" userId="64f3eace5cdc10c0" providerId="LiveId" clId="{81BFA1E6-6F19-4E79-AAE2-DFCBC4B725C2}" dt="2023-04-20T21:50:10.388" v="34" actId="20577"/>
          <ac:spMkLst>
            <pc:docMk/>
            <pc:sldMk cId="4009531383" sldId="260"/>
            <ac:spMk id="4" creationId="{96AC109F-257D-FC12-B653-36D4A3B1C78F}"/>
          </ac:spMkLst>
        </pc:spChg>
        <pc:spChg chg="add mod">
          <ac:chgData name="winney zhao" userId="64f3eace5cdc10c0" providerId="LiveId" clId="{81BFA1E6-6F19-4E79-AAE2-DFCBC4B725C2}" dt="2023-04-21T01:07:43.794" v="11523" actId="20577"/>
          <ac:spMkLst>
            <pc:docMk/>
            <pc:sldMk cId="4009531383" sldId="260"/>
            <ac:spMk id="7" creationId="{BE4D0955-4F63-423E-E412-2C96B7AABAD7}"/>
          </ac:spMkLst>
        </pc:spChg>
        <pc:graphicFrameChg chg="add del mod">
          <ac:chgData name="winney zhao" userId="64f3eace5cdc10c0" providerId="LiveId" clId="{81BFA1E6-6F19-4E79-AAE2-DFCBC4B725C2}" dt="2023-04-20T21:52:08.683" v="49" actId="478"/>
          <ac:graphicFrameMkLst>
            <pc:docMk/>
            <pc:sldMk cId="4009531383" sldId="260"/>
            <ac:graphicFrameMk id="5" creationId="{C989FD11-5F69-DB48-DA51-71F51D32BD2D}"/>
          </ac:graphicFrameMkLst>
        </pc:graphicFrameChg>
        <pc:graphicFrameChg chg="add mod">
          <ac:chgData name="winney zhao" userId="64f3eace5cdc10c0" providerId="LiveId" clId="{81BFA1E6-6F19-4E79-AAE2-DFCBC4B725C2}" dt="2023-04-20T22:01:47.627" v="977" actId="1076"/>
          <ac:graphicFrameMkLst>
            <pc:docMk/>
            <pc:sldMk cId="4009531383" sldId="260"/>
            <ac:graphicFrameMk id="6" creationId="{27F566EB-2AA9-6EE7-47E9-3E3150E61AE9}"/>
          </ac:graphicFrameMkLst>
        </pc:graphicFrameChg>
        <pc:picChg chg="add del mod">
          <ac:chgData name="winney zhao" userId="64f3eace5cdc10c0" providerId="LiveId" clId="{81BFA1E6-6F19-4E79-AAE2-DFCBC4B725C2}" dt="2023-04-21T01:06:31.159" v="11497" actId="478"/>
          <ac:picMkLst>
            <pc:docMk/>
            <pc:sldMk cId="4009531383" sldId="260"/>
            <ac:picMk id="8" creationId="{0D502E3D-787F-5D88-1DA5-3F1D4C50292E}"/>
          </ac:picMkLst>
        </pc:picChg>
        <pc:picChg chg="add mod">
          <ac:chgData name="winney zhao" userId="64f3eace5cdc10c0" providerId="LiveId" clId="{81BFA1E6-6F19-4E79-AAE2-DFCBC4B725C2}" dt="2023-04-21T01:06:32.307" v="11498"/>
          <ac:picMkLst>
            <pc:docMk/>
            <pc:sldMk cId="4009531383" sldId="260"/>
            <ac:picMk id="9" creationId="{17F1119E-7FCC-C85E-3068-0FA9C057F6C6}"/>
          </ac:picMkLst>
        </pc:picChg>
      </pc:sldChg>
      <pc:sldChg chg="addSp delSp modSp mod setBg">
        <pc:chgData name="winney zhao" userId="64f3eace5cdc10c0" providerId="LiveId" clId="{81BFA1E6-6F19-4E79-AAE2-DFCBC4B725C2}" dt="2023-04-21T02:14:42.289" v="11724" actId="1076"/>
        <pc:sldMkLst>
          <pc:docMk/>
          <pc:sldMk cId="2799962588" sldId="261"/>
        </pc:sldMkLst>
        <pc:spChg chg="mod">
          <ac:chgData name="winney zhao" userId="64f3eace5cdc10c0" providerId="LiveId" clId="{81BFA1E6-6F19-4E79-AAE2-DFCBC4B725C2}" dt="2023-04-20T21:56:37.524" v="334" actId="20577"/>
          <ac:spMkLst>
            <pc:docMk/>
            <pc:sldMk cId="2799962588" sldId="261"/>
            <ac:spMk id="2" creationId="{54EF37CC-A136-B503-0997-6E057B28E375}"/>
          </ac:spMkLst>
        </pc:spChg>
        <pc:spChg chg="mod">
          <ac:chgData name="winney zhao" userId="64f3eace5cdc10c0" providerId="LiveId" clId="{81BFA1E6-6F19-4E79-AAE2-DFCBC4B725C2}" dt="2023-04-21T01:23:59.620" v="11718" actId="20577"/>
          <ac:spMkLst>
            <pc:docMk/>
            <pc:sldMk cId="2799962588" sldId="261"/>
            <ac:spMk id="3" creationId="{E5351B95-E391-DB58-E65F-C29BAEDA8BF0}"/>
          </ac:spMkLst>
        </pc:spChg>
        <pc:spChg chg="add del">
          <ac:chgData name="winney zhao" userId="64f3eace5cdc10c0" providerId="LiveId" clId="{81BFA1E6-6F19-4E79-AAE2-DFCBC4B725C2}" dt="2023-04-21T02:14:37.420" v="11723" actId="22"/>
          <ac:spMkLst>
            <pc:docMk/>
            <pc:sldMk cId="2799962588" sldId="261"/>
            <ac:spMk id="8" creationId="{9D307046-EE6F-3322-6D8E-E60046478868}"/>
          </ac:spMkLst>
        </pc:spChg>
        <pc:graphicFrameChg chg="add mod">
          <ac:chgData name="winney zhao" userId="64f3eace5cdc10c0" providerId="LiveId" clId="{81BFA1E6-6F19-4E79-AAE2-DFCBC4B725C2}" dt="2023-04-21T02:14:42.289" v="11724" actId="1076"/>
          <ac:graphicFrameMkLst>
            <pc:docMk/>
            <pc:sldMk cId="2799962588" sldId="261"/>
            <ac:graphicFrameMk id="6" creationId="{B8752D77-A651-6C79-1C5C-3C8F91C0CC5A}"/>
          </ac:graphicFrameMkLst>
        </pc:graphicFrameChg>
        <pc:picChg chg="add del mod">
          <ac:chgData name="winney zhao" userId="64f3eace5cdc10c0" providerId="LiveId" clId="{81BFA1E6-6F19-4E79-AAE2-DFCBC4B725C2}" dt="2023-04-21T01:06:34.401" v="11499" actId="478"/>
          <ac:picMkLst>
            <pc:docMk/>
            <pc:sldMk cId="2799962588" sldId="261"/>
            <ac:picMk id="4" creationId="{8F3413FC-F972-8733-D6C9-6418D08329CA}"/>
          </ac:picMkLst>
        </pc:picChg>
        <pc:picChg chg="add mod">
          <ac:chgData name="winney zhao" userId="64f3eace5cdc10c0" providerId="LiveId" clId="{81BFA1E6-6F19-4E79-AAE2-DFCBC4B725C2}" dt="2023-04-21T01:06:34.637" v="11500"/>
          <ac:picMkLst>
            <pc:docMk/>
            <pc:sldMk cId="2799962588" sldId="261"/>
            <ac:picMk id="5" creationId="{B51E26D3-7FD5-D2B5-399A-29DD9493B354}"/>
          </ac:picMkLst>
        </pc:picChg>
      </pc:sldChg>
      <pc:sldChg chg="addSp delSp modSp mod setBg">
        <pc:chgData name="winney zhao" userId="64f3eace5cdc10c0" providerId="LiveId" clId="{81BFA1E6-6F19-4E79-AAE2-DFCBC4B725C2}" dt="2023-04-21T01:23:43.189" v="11715"/>
        <pc:sldMkLst>
          <pc:docMk/>
          <pc:sldMk cId="4045768692" sldId="262"/>
        </pc:sldMkLst>
        <pc:spChg chg="mod">
          <ac:chgData name="winney zhao" userId="64f3eace5cdc10c0" providerId="LiveId" clId="{81BFA1E6-6F19-4E79-AAE2-DFCBC4B725C2}" dt="2023-04-20T22:24:50.210" v="2304" actId="113"/>
          <ac:spMkLst>
            <pc:docMk/>
            <pc:sldMk cId="4045768692" sldId="262"/>
            <ac:spMk id="2" creationId="{83853628-E1B7-0EE9-9539-2AD631D92425}"/>
          </ac:spMkLst>
        </pc:spChg>
        <pc:spChg chg="mod">
          <ac:chgData name="winney zhao" userId="64f3eace5cdc10c0" providerId="LiveId" clId="{81BFA1E6-6F19-4E79-AAE2-DFCBC4B725C2}" dt="2023-04-20T22:12:01.068" v="1243" actId="255"/>
          <ac:spMkLst>
            <pc:docMk/>
            <pc:sldMk cId="4045768692" sldId="262"/>
            <ac:spMk id="3" creationId="{CFC0CA9D-9941-7298-61C6-FB25F31B56F1}"/>
          </ac:spMkLst>
        </pc:spChg>
        <pc:spChg chg="add mod">
          <ac:chgData name="winney zhao" userId="64f3eace5cdc10c0" providerId="LiveId" clId="{81BFA1E6-6F19-4E79-AAE2-DFCBC4B725C2}" dt="2023-04-20T22:21:06.601" v="1989" actId="1076"/>
          <ac:spMkLst>
            <pc:docMk/>
            <pc:sldMk cId="4045768692" sldId="262"/>
            <ac:spMk id="4" creationId="{5ACFE4A3-0081-9ADE-DF2C-A674365EFBCB}"/>
          </ac:spMkLst>
        </pc:spChg>
        <pc:spChg chg="add mod">
          <ac:chgData name="winney zhao" userId="64f3eace5cdc10c0" providerId="LiveId" clId="{81BFA1E6-6F19-4E79-AAE2-DFCBC4B725C2}" dt="2023-04-20T22:20:58.263" v="1988" actId="1076"/>
          <ac:spMkLst>
            <pc:docMk/>
            <pc:sldMk cId="4045768692" sldId="262"/>
            <ac:spMk id="5" creationId="{F79DAF08-A9E9-6D2F-4A37-AA2EB3AFBF71}"/>
          </ac:spMkLst>
        </pc:spChg>
        <pc:spChg chg="add mod">
          <ac:chgData name="winney zhao" userId="64f3eace5cdc10c0" providerId="LiveId" clId="{81BFA1E6-6F19-4E79-AAE2-DFCBC4B725C2}" dt="2023-04-20T22:20:58.263" v="1988" actId="1076"/>
          <ac:spMkLst>
            <pc:docMk/>
            <pc:sldMk cId="4045768692" sldId="262"/>
            <ac:spMk id="6" creationId="{A8CFB442-CD19-007D-B1B8-492C0CEC9927}"/>
          </ac:spMkLst>
        </pc:spChg>
        <pc:spChg chg="add mod">
          <ac:chgData name="winney zhao" userId="64f3eace5cdc10c0" providerId="LiveId" clId="{81BFA1E6-6F19-4E79-AAE2-DFCBC4B725C2}" dt="2023-04-20T22:20:58.263" v="1988" actId="1076"/>
          <ac:spMkLst>
            <pc:docMk/>
            <pc:sldMk cId="4045768692" sldId="262"/>
            <ac:spMk id="7" creationId="{F697F34B-9A28-3D7C-76E8-3D90B6C08785}"/>
          </ac:spMkLst>
        </pc:spChg>
        <pc:spChg chg="add mod">
          <ac:chgData name="winney zhao" userId="64f3eace5cdc10c0" providerId="LiveId" clId="{81BFA1E6-6F19-4E79-AAE2-DFCBC4B725C2}" dt="2023-04-20T22:20:58.263" v="1988" actId="1076"/>
          <ac:spMkLst>
            <pc:docMk/>
            <pc:sldMk cId="4045768692" sldId="262"/>
            <ac:spMk id="8" creationId="{C85BBD68-30EC-831B-AA49-082BD403BA82}"/>
          </ac:spMkLst>
        </pc:spChg>
        <pc:spChg chg="add mod">
          <ac:chgData name="winney zhao" userId="64f3eace5cdc10c0" providerId="LiveId" clId="{81BFA1E6-6F19-4E79-AAE2-DFCBC4B725C2}" dt="2023-04-20T22:20:58.263" v="1988" actId="1076"/>
          <ac:spMkLst>
            <pc:docMk/>
            <pc:sldMk cId="4045768692" sldId="262"/>
            <ac:spMk id="9" creationId="{A1ABC36F-894E-B192-D9BC-2C4C5CBBD8B8}"/>
          </ac:spMkLst>
        </pc:spChg>
        <pc:spChg chg="add mod">
          <ac:chgData name="winney zhao" userId="64f3eace5cdc10c0" providerId="LiveId" clId="{81BFA1E6-6F19-4E79-AAE2-DFCBC4B725C2}" dt="2023-04-20T22:23:35.137" v="2257" actId="27636"/>
          <ac:spMkLst>
            <pc:docMk/>
            <pc:sldMk cId="4045768692" sldId="262"/>
            <ac:spMk id="10" creationId="{C36494D5-C44B-1585-C601-B7D7D3FEC8A3}"/>
          </ac:spMkLst>
        </pc:spChg>
        <pc:picChg chg="add del mod">
          <ac:chgData name="winney zhao" userId="64f3eace5cdc10c0" providerId="LiveId" clId="{81BFA1E6-6F19-4E79-AAE2-DFCBC4B725C2}" dt="2023-04-21T01:06:36.886" v="11501" actId="478"/>
          <ac:picMkLst>
            <pc:docMk/>
            <pc:sldMk cId="4045768692" sldId="262"/>
            <ac:picMk id="11" creationId="{CB005D77-038A-F524-BB80-AEA5B31FDC2F}"/>
          </ac:picMkLst>
        </pc:picChg>
        <pc:picChg chg="add mod">
          <ac:chgData name="winney zhao" userId="64f3eace5cdc10c0" providerId="LiveId" clId="{81BFA1E6-6F19-4E79-AAE2-DFCBC4B725C2}" dt="2023-04-21T01:06:37.095" v="11502"/>
          <ac:picMkLst>
            <pc:docMk/>
            <pc:sldMk cId="4045768692" sldId="262"/>
            <ac:picMk id="12" creationId="{DC855645-F0C4-5797-1CC4-CA4CC092A919}"/>
          </ac:picMkLst>
        </pc:picChg>
      </pc:sldChg>
      <pc:sldChg chg="addSp delSp modSp mod setBg">
        <pc:chgData name="winney zhao" userId="64f3eace5cdc10c0" providerId="LiveId" clId="{81BFA1E6-6F19-4E79-AAE2-DFCBC4B725C2}" dt="2023-04-21T02:16:01.533" v="11725" actId="20577"/>
        <pc:sldMkLst>
          <pc:docMk/>
          <pc:sldMk cId="2494636460" sldId="263"/>
        </pc:sldMkLst>
        <pc:spChg chg="mod">
          <ac:chgData name="winney zhao" userId="64f3eace5cdc10c0" providerId="LiveId" clId="{81BFA1E6-6F19-4E79-AAE2-DFCBC4B725C2}" dt="2023-04-20T22:25:06.943" v="2329" actId="113"/>
          <ac:spMkLst>
            <pc:docMk/>
            <pc:sldMk cId="2494636460" sldId="263"/>
            <ac:spMk id="2" creationId="{EA5B36CA-12F4-E1CD-D0AE-8475F7C84B47}"/>
          </ac:spMkLst>
        </pc:spChg>
        <pc:spChg chg="mod">
          <ac:chgData name="winney zhao" userId="64f3eace5cdc10c0" providerId="LiveId" clId="{81BFA1E6-6F19-4E79-AAE2-DFCBC4B725C2}" dt="2023-04-21T02:16:01.533" v="11725" actId="20577"/>
          <ac:spMkLst>
            <pc:docMk/>
            <pc:sldMk cId="2494636460" sldId="263"/>
            <ac:spMk id="3" creationId="{E04084A7-467B-1942-500A-64B86C3912E0}"/>
          </ac:spMkLst>
        </pc:spChg>
        <pc:spChg chg="add mod">
          <ac:chgData name="winney zhao" userId="64f3eace5cdc10c0" providerId="LiveId" clId="{81BFA1E6-6F19-4E79-AAE2-DFCBC4B725C2}" dt="2023-04-20T22:55:55.640" v="4014" actId="1076"/>
          <ac:spMkLst>
            <pc:docMk/>
            <pc:sldMk cId="2494636460" sldId="263"/>
            <ac:spMk id="4" creationId="{085D1216-E444-09B0-E4C4-637B09D57EF8}"/>
          </ac:spMkLst>
        </pc:spChg>
        <pc:spChg chg="add mod">
          <ac:chgData name="winney zhao" userId="64f3eace5cdc10c0" providerId="LiveId" clId="{81BFA1E6-6F19-4E79-AAE2-DFCBC4B725C2}" dt="2023-04-20T22:55:55.640" v="4014" actId="1076"/>
          <ac:spMkLst>
            <pc:docMk/>
            <pc:sldMk cId="2494636460" sldId="263"/>
            <ac:spMk id="5" creationId="{422F5C4A-805B-A095-648F-A6F5806B06CF}"/>
          </ac:spMkLst>
        </pc:spChg>
        <pc:spChg chg="add mod">
          <ac:chgData name="winney zhao" userId="64f3eace5cdc10c0" providerId="LiveId" clId="{81BFA1E6-6F19-4E79-AAE2-DFCBC4B725C2}" dt="2023-04-20T22:55:55.640" v="4014" actId="1076"/>
          <ac:spMkLst>
            <pc:docMk/>
            <pc:sldMk cId="2494636460" sldId="263"/>
            <ac:spMk id="6" creationId="{E0D55BB2-68F3-F2A3-6A00-3800D74E39A0}"/>
          </ac:spMkLst>
        </pc:spChg>
        <pc:spChg chg="add mod">
          <ac:chgData name="winney zhao" userId="64f3eace5cdc10c0" providerId="LiveId" clId="{81BFA1E6-6F19-4E79-AAE2-DFCBC4B725C2}" dt="2023-04-20T22:56:32.356" v="4016" actId="20577"/>
          <ac:spMkLst>
            <pc:docMk/>
            <pc:sldMk cId="2494636460" sldId="263"/>
            <ac:spMk id="7" creationId="{3717559E-23E7-872A-E256-0689DB31B91C}"/>
          </ac:spMkLst>
        </pc:spChg>
        <pc:picChg chg="add del mod">
          <ac:chgData name="winney zhao" userId="64f3eace5cdc10c0" providerId="LiveId" clId="{81BFA1E6-6F19-4E79-AAE2-DFCBC4B725C2}" dt="2023-04-21T01:06:39.547" v="11503" actId="478"/>
          <ac:picMkLst>
            <pc:docMk/>
            <pc:sldMk cId="2494636460" sldId="263"/>
            <ac:picMk id="8" creationId="{C5336518-3C8D-C358-EB63-9AEE16D85FC3}"/>
          </ac:picMkLst>
        </pc:picChg>
        <pc:picChg chg="add mod">
          <ac:chgData name="winney zhao" userId="64f3eace5cdc10c0" providerId="LiveId" clId="{81BFA1E6-6F19-4E79-AAE2-DFCBC4B725C2}" dt="2023-04-21T01:06:39.789" v="11504"/>
          <ac:picMkLst>
            <pc:docMk/>
            <pc:sldMk cId="2494636460" sldId="263"/>
            <ac:picMk id="9" creationId="{4F567893-73B9-6A83-D4C4-2AA8D1CF5A15}"/>
          </ac:picMkLst>
        </pc:picChg>
      </pc:sldChg>
      <pc:sldChg chg="addSp delSp modSp mod setBg">
        <pc:chgData name="winney zhao" userId="64f3eace5cdc10c0" providerId="LiveId" clId="{81BFA1E6-6F19-4E79-AAE2-DFCBC4B725C2}" dt="2023-04-21T01:23:43.189" v="11715"/>
        <pc:sldMkLst>
          <pc:docMk/>
          <pc:sldMk cId="1867772809" sldId="264"/>
        </pc:sldMkLst>
        <pc:spChg chg="mod">
          <ac:chgData name="winney zhao" userId="64f3eace5cdc10c0" providerId="LiveId" clId="{81BFA1E6-6F19-4E79-AAE2-DFCBC4B725C2}" dt="2023-04-20T23:12:27.929" v="5084" actId="20577"/>
          <ac:spMkLst>
            <pc:docMk/>
            <pc:sldMk cId="1867772809" sldId="264"/>
            <ac:spMk id="2" creationId="{F4886DC2-3F24-3AFC-091A-1A43358DAD99}"/>
          </ac:spMkLst>
        </pc:spChg>
        <pc:spChg chg="mod">
          <ac:chgData name="winney zhao" userId="64f3eace5cdc10c0" providerId="LiveId" clId="{81BFA1E6-6F19-4E79-AAE2-DFCBC4B725C2}" dt="2023-04-20T23:41:23.935" v="6907" actId="14100"/>
          <ac:spMkLst>
            <pc:docMk/>
            <pc:sldMk cId="1867772809" sldId="264"/>
            <ac:spMk id="3" creationId="{D2C48167-83A1-783B-A074-90D47CDA51EE}"/>
          </ac:spMkLst>
        </pc:spChg>
        <pc:spChg chg="add del mod">
          <ac:chgData name="winney zhao" userId="64f3eace5cdc10c0" providerId="LiveId" clId="{81BFA1E6-6F19-4E79-AAE2-DFCBC4B725C2}" dt="2023-04-20T23:30:09.260" v="5951" actId="478"/>
          <ac:spMkLst>
            <pc:docMk/>
            <pc:sldMk cId="1867772809" sldId="264"/>
            <ac:spMk id="4" creationId="{7F6FF109-FF1C-F96B-C35C-BAEA277339E7}"/>
          </ac:spMkLst>
        </pc:spChg>
        <pc:spChg chg="add del mod">
          <ac:chgData name="winney zhao" userId="64f3eace5cdc10c0" providerId="LiveId" clId="{81BFA1E6-6F19-4E79-AAE2-DFCBC4B725C2}" dt="2023-04-20T23:30:32.638" v="5959"/>
          <ac:spMkLst>
            <pc:docMk/>
            <pc:sldMk cId="1867772809" sldId="264"/>
            <ac:spMk id="6" creationId="{D8DE44C1-B1F4-4C71-0A38-8EB0A191BF47}"/>
          </ac:spMkLst>
        </pc:spChg>
        <pc:spChg chg="add mod">
          <ac:chgData name="winney zhao" userId="64f3eace5cdc10c0" providerId="LiveId" clId="{81BFA1E6-6F19-4E79-AAE2-DFCBC4B725C2}" dt="2023-04-21T00:10:53.920" v="8142" actId="20577"/>
          <ac:spMkLst>
            <pc:docMk/>
            <pc:sldMk cId="1867772809" sldId="264"/>
            <ac:spMk id="7" creationId="{CC215664-6A30-EC14-21E7-ABF1DE1D397F}"/>
          </ac:spMkLst>
        </pc:spChg>
        <pc:spChg chg="add mod">
          <ac:chgData name="winney zhao" userId="64f3eace5cdc10c0" providerId="LiveId" clId="{81BFA1E6-6F19-4E79-AAE2-DFCBC4B725C2}" dt="2023-04-21T00:09:36.320" v="8118" actId="1076"/>
          <ac:spMkLst>
            <pc:docMk/>
            <pc:sldMk cId="1867772809" sldId="264"/>
            <ac:spMk id="8" creationId="{242A8A39-9531-B3D3-B8B4-BA4452337E6B}"/>
          </ac:spMkLst>
        </pc:spChg>
        <pc:spChg chg="add mod">
          <ac:chgData name="winney zhao" userId="64f3eace5cdc10c0" providerId="LiveId" clId="{81BFA1E6-6F19-4E79-AAE2-DFCBC4B725C2}" dt="2023-04-21T00:09:43.615" v="8120" actId="1076"/>
          <ac:spMkLst>
            <pc:docMk/>
            <pc:sldMk cId="1867772809" sldId="264"/>
            <ac:spMk id="9" creationId="{85BBACCA-0413-326E-AB72-6EC8289B0CA4}"/>
          </ac:spMkLst>
        </pc:spChg>
        <pc:graphicFrameChg chg="add del mod">
          <ac:chgData name="winney zhao" userId="64f3eace5cdc10c0" providerId="LiveId" clId="{81BFA1E6-6F19-4E79-AAE2-DFCBC4B725C2}" dt="2023-04-21T00:08:49.368" v="8115" actId="478"/>
          <ac:graphicFrameMkLst>
            <pc:docMk/>
            <pc:sldMk cId="1867772809" sldId="264"/>
            <ac:graphicFrameMk id="5" creationId="{28D5D271-E288-B6D0-BD40-63AF14F4B0CC}"/>
          </ac:graphicFrameMkLst>
        </pc:graphicFrameChg>
        <pc:graphicFrameChg chg="add mod">
          <ac:chgData name="winney zhao" userId="64f3eace5cdc10c0" providerId="LiveId" clId="{81BFA1E6-6F19-4E79-AAE2-DFCBC4B725C2}" dt="2023-04-21T00:10:51.847" v="8136"/>
          <ac:graphicFrameMkLst>
            <pc:docMk/>
            <pc:sldMk cId="1867772809" sldId="264"/>
            <ac:graphicFrameMk id="10" creationId="{F579CB07-0394-98A3-E1BC-650F93A8C8A0}"/>
          </ac:graphicFrameMkLst>
        </pc:graphicFrameChg>
        <pc:picChg chg="add del mod">
          <ac:chgData name="winney zhao" userId="64f3eace5cdc10c0" providerId="LiveId" clId="{81BFA1E6-6F19-4E79-AAE2-DFCBC4B725C2}" dt="2023-04-21T01:06:46.083" v="11507" actId="478"/>
          <ac:picMkLst>
            <pc:docMk/>
            <pc:sldMk cId="1867772809" sldId="264"/>
            <ac:picMk id="11" creationId="{C2F921A0-4EE3-7BC4-CE05-3A72B9EFBA9D}"/>
          </ac:picMkLst>
        </pc:picChg>
        <pc:picChg chg="add mod">
          <ac:chgData name="winney zhao" userId="64f3eace5cdc10c0" providerId="LiveId" clId="{81BFA1E6-6F19-4E79-AAE2-DFCBC4B725C2}" dt="2023-04-21T01:06:46.290" v="11508"/>
          <ac:picMkLst>
            <pc:docMk/>
            <pc:sldMk cId="1867772809" sldId="264"/>
            <ac:picMk id="12" creationId="{947FF92B-27E6-59FF-C825-AE6D7F25A260}"/>
          </ac:picMkLst>
        </pc:picChg>
      </pc:sldChg>
      <pc:sldChg chg="addSp delSp modSp mod">
        <pc:chgData name="winney zhao" userId="64f3eace5cdc10c0" providerId="LiveId" clId="{81BFA1E6-6F19-4E79-AAE2-DFCBC4B725C2}" dt="2023-04-21T01:07:05.952" v="11518" actId="113"/>
        <pc:sldMkLst>
          <pc:docMk/>
          <pc:sldMk cId="2786904767" sldId="265"/>
        </pc:sldMkLst>
        <pc:spChg chg="mod">
          <ac:chgData name="winney zhao" userId="64f3eace5cdc10c0" providerId="LiveId" clId="{81BFA1E6-6F19-4E79-AAE2-DFCBC4B725C2}" dt="2023-04-21T01:07:05.952" v="11518" actId="113"/>
          <ac:spMkLst>
            <pc:docMk/>
            <pc:sldMk cId="2786904767" sldId="265"/>
            <ac:spMk id="2" creationId="{F4886DC2-3F24-3AFC-091A-1A43358DAD99}"/>
          </ac:spMkLst>
        </pc:spChg>
        <pc:spChg chg="del">
          <ac:chgData name="winney zhao" userId="64f3eace5cdc10c0" providerId="LiveId" clId="{81BFA1E6-6F19-4E79-AAE2-DFCBC4B725C2}" dt="2023-04-20T23:50:19.001" v="7352" actId="478"/>
          <ac:spMkLst>
            <pc:docMk/>
            <pc:sldMk cId="2786904767" sldId="265"/>
            <ac:spMk id="3" creationId="{D2C48167-83A1-783B-A074-90D47CDA51EE}"/>
          </ac:spMkLst>
        </pc:spChg>
        <pc:spChg chg="add mod">
          <ac:chgData name="winney zhao" userId="64f3eace5cdc10c0" providerId="LiveId" clId="{81BFA1E6-6F19-4E79-AAE2-DFCBC4B725C2}" dt="2023-04-20T23:52:36.551" v="7674" actId="1076"/>
          <ac:spMkLst>
            <pc:docMk/>
            <pc:sldMk cId="2786904767" sldId="265"/>
            <ac:spMk id="4" creationId="{B315975F-18FC-5803-EB42-A711BA8FCCB8}"/>
          </ac:spMkLst>
        </pc:spChg>
        <pc:spChg chg="add del mod">
          <ac:chgData name="winney zhao" userId="64f3eace5cdc10c0" providerId="LiveId" clId="{81BFA1E6-6F19-4E79-AAE2-DFCBC4B725C2}" dt="2023-04-20T23:51:15.460" v="7459"/>
          <ac:spMkLst>
            <pc:docMk/>
            <pc:sldMk cId="2786904767" sldId="265"/>
            <ac:spMk id="5" creationId="{17726FAE-FF54-501E-67BC-3809DB120E9A}"/>
          </ac:spMkLst>
        </pc:spChg>
        <pc:spChg chg="add mod">
          <ac:chgData name="winney zhao" userId="64f3eace5cdc10c0" providerId="LiveId" clId="{81BFA1E6-6F19-4E79-AAE2-DFCBC4B725C2}" dt="2023-04-21T00:45:44.975" v="9856" actId="115"/>
          <ac:spMkLst>
            <pc:docMk/>
            <pc:sldMk cId="2786904767" sldId="265"/>
            <ac:spMk id="6" creationId="{DF4849ED-3A90-5180-BF4E-383E5EB4F45B}"/>
          </ac:spMkLst>
        </pc:spChg>
        <pc:picChg chg="add del mod">
          <ac:chgData name="winney zhao" userId="64f3eace5cdc10c0" providerId="LiveId" clId="{81BFA1E6-6F19-4E79-AAE2-DFCBC4B725C2}" dt="2023-04-21T01:06:48.813" v="11509" actId="478"/>
          <ac:picMkLst>
            <pc:docMk/>
            <pc:sldMk cId="2786904767" sldId="265"/>
            <ac:picMk id="7" creationId="{136DB9C5-C840-5BAE-9B95-A1C7ED235B78}"/>
          </ac:picMkLst>
        </pc:picChg>
        <pc:picChg chg="add mod">
          <ac:chgData name="winney zhao" userId="64f3eace5cdc10c0" providerId="LiveId" clId="{81BFA1E6-6F19-4E79-AAE2-DFCBC4B725C2}" dt="2023-04-21T01:06:49.116" v="11510"/>
          <ac:picMkLst>
            <pc:docMk/>
            <pc:sldMk cId="2786904767" sldId="265"/>
            <ac:picMk id="8" creationId="{BCAED44A-110E-4A7C-4171-3B76A39F8258}"/>
          </ac:picMkLst>
        </pc:picChg>
      </pc:sldChg>
      <pc:sldChg chg="addSp delSp modSp mod">
        <pc:chgData name="winney zhao" userId="64f3eace5cdc10c0" providerId="LiveId" clId="{81BFA1E6-6F19-4E79-AAE2-DFCBC4B725C2}" dt="2023-04-21T01:07:14.793" v="11520" actId="113"/>
        <pc:sldMkLst>
          <pc:docMk/>
          <pc:sldMk cId="2616759605" sldId="266"/>
        </pc:sldMkLst>
        <pc:spChg chg="mod">
          <ac:chgData name="winney zhao" userId="64f3eace5cdc10c0" providerId="LiveId" clId="{81BFA1E6-6F19-4E79-AAE2-DFCBC4B725C2}" dt="2023-04-21T01:07:14.793" v="11520" actId="113"/>
          <ac:spMkLst>
            <pc:docMk/>
            <pc:sldMk cId="2616759605" sldId="266"/>
            <ac:spMk id="2" creationId="{F4886DC2-3F24-3AFC-091A-1A43358DAD99}"/>
          </ac:spMkLst>
        </pc:spChg>
        <pc:spChg chg="mod">
          <ac:chgData name="winney zhao" userId="64f3eace5cdc10c0" providerId="LiveId" clId="{81BFA1E6-6F19-4E79-AAE2-DFCBC4B725C2}" dt="2023-04-21T00:57:08.293" v="11423" actId="1076"/>
          <ac:spMkLst>
            <pc:docMk/>
            <pc:sldMk cId="2616759605" sldId="266"/>
            <ac:spMk id="3" creationId="{D2C48167-83A1-783B-A074-90D47CDA51EE}"/>
          </ac:spMkLst>
        </pc:spChg>
        <pc:picChg chg="add del mod">
          <ac:chgData name="winney zhao" userId="64f3eace5cdc10c0" providerId="LiveId" clId="{81BFA1E6-6F19-4E79-AAE2-DFCBC4B725C2}" dt="2023-04-21T01:06:55.615" v="11514" actId="478"/>
          <ac:picMkLst>
            <pc:docMk/>
            <pc:sldMk cId="2616759605" sldId="266"/>
            <ac:picMk id="4" creationId="{9CAF1CC1-2765-4943-D1B5-F9B4FF6CE886}"/>
          </ac:picMkLst>
        </pc:picChg>
        <pc:picChg chg="add mod">
          <ac:chgData name="winney zhao" userId="64f3eace5cdc10c0" providerId="LiveId" clId="{81BFA1E6-6F19-4E79-AAE2-DFCBC4B725C2}" dt="2023-04-21T01:06:55.923" v="11515"/>
          <ac:picMkLst>
            <pc:docMk/>
            <pc:sldMk cId="2616759605" sldId="266"/>
            <ac:picMk id="5" creationId="{1196734D-F6B3-A460-F877-E718F68022C7}"/>
          </ac:picMkLst>
        </pc:picChg>
      </pc:sldChg>
      <pc:sldChg chg="addSp delSp modSp add mod setBg">
        <pc:chgData name="winney zhao" userId="64f3eace5cdc10c0" providerId="LiveId" clId="{81BFA1E6-6F19-4E79-AAE2-DFCBC4B725C2}" dt="2023-04-21T01:23:43.189" v="11715"/>
        <pc:sldMkLst>
          <pc:docMk/>
          <pc:sldMk cId="1082622921" sldId="267"/>
        </pc:sldMkLst>
        <pc:spChg chg="mod">
          <ac:chgData name="winney zhao" userId="64f3eace5cdc10c0" providerId="LiveId" clId="{81BFA1E6-6F19-4E79-AAE2-DFCBC4B725C2}" dt="2023-04-20T22:57:00.905" v="4043" actId="20577"/>
          <ac:spMkLst>
            <pc:docMk/>
            <pc:sldMk cId="1082622921" sldId="267"/>
            <ac:spMk id="2" creationId="{EA5B36CA-12F4-E1CD-D0AE-8475F7C84B47}"/>
          </ac:spMkLst>
        </pc:spChg>
        <pc:spChg chg="mod">
          <ac:chgData name="winney zhao" userId="64f3eace5cdc10c0" providerId="LiveId" clId="{81BFA1E6-6F19-4E79-AAE2-DFCBC4B725C2}" dt="2023-04-20T23:05:49.503" v="4653" actId="20577"/>
          <ac:spMkLst>
            <pc:docMk/>
            <pc:sldMk cId="1082622921" sldId="267"/>
            <ac:spMk id="3" creationId="{E04084A7-467B-1942-500A-64B86C3912E0}"/>
          </ac:spMkLst>
        </pc:spChg>
        <pc:spChg chg="del">
          <ac:chgData name="winney zhao" userId="64f3eace5cdc10c0" providerId="LiveId" clId="{81BFA1E6-6F19-4E79-AAE2-DFCBC4B725C2}" dt="2023-04-20T22:59:09.132" v="4460" actId="478"/>
          <ac:spMkLst>
            <pc:docMk/>
            <pc:sldMk cId="1082622921" sldId="267"/>
            <ac:spMk id="4" creationId="{085D1216-E444-09B0-E4C4-637B09D57EF8}"/>
          </ac:spMkLst>
        </pc:spChg>
        <pc:spChg chg="del mod">
          <ac:chgData name="winney zhao" userId="64f3eace5cdc10c0" providerId="LiveId" clId="{81BFA1E6-6F19-4E79-AAE2-DFCBC4B725C2}" dt="2023-04-20T22:59:11.187" v="4462" actId="478"/>
          <ac:spMkLst>
            <pc:docMk/>
            <pc:sldMk cId="1082622921" sldId="267"/>
            <ac:spMk id="5" creationId="{422F5C4A-805B-A095-648F-A6F5806B06CF}"/>
          </ac:spMkLst>
        </pc:spChg>
        <pc:spChg chg="del">
          <ac:chgData name="winney zhao" userId="64f3eace5cdc10c0" providerId="LiveId" clId="{81BFA1E6-6F19-4E79-AAE2-DFCBC4B725C2}" dt="2023-04-20T22:59:12.395" v="4463" actId="478"/>
          <ac:spMkLst>
            <pc:docMk/>
            <pc:sldMk cId="1082622921" sldId="267"/>
            <ac:spMk id="6" creationId="{E0D55BB2-68F3-F2A3-6A00-3800D74E39A0}"/>
          </ac:spMkLst>
        </pc:spChg>
        <pc:spChg chg="mod">
          <ac:chgData name="winney zhao" userId="64f3eace5cdc10c0" providerId="LiveId" clId="{81BFA1E6-6F19-4E79-AAE2-DFCBC4B725C2}" dt="2023-04-20T23:05:02.284" v="4641" actId="207"/>
          <ac:spMkLst>
            <pc:docMk/>
            <pc:sldMk cId="1082622921" sldId="267"/>
            <ac:spMk id="7" creationId="{3717559E-23E7-872A-E256-0689DB31B91C}"/>
          </ac:spMkLst>
        </pc:spChg>
        <pc:spChg chg="add mod">
          <ac:chgData name="winney zhao" userId="64f3eace5cdc10c0" providerId="LiveId" clId="{81BFA1E6-6F19-4E79-AAE2-DFCBC4B725C2}" dt="2023-04-20T23:08:24.823" v="4962" actId="20577"/>
          <ac:spMkLst>
            <pc:docMk/>
            <pc:sldMk cId="1082622921" sldId="267"/>
            <ac:spMk id="8" creationId="{5C96E7E9-8D5F-8306-6121-F70857FE4AE5}"/>
          </ac:spMkLst>
        </pc:spChg>
        <pc:picChg chg="add del mod">
          <ac:chgData name="winney zhao" userId="64f3eace5cdc10c0" providerId="LiveId" clId="{81BFA1E6-6F19-4E79-AAE2-DFCBC4B725C2}" dt="2023-04-21T01:06:42.597" v="11505" actId="478"/>
          <ac:picMkLst>
            <pc:docMk/>
            <pc:sldMk cId="1082622921" sldId="267"/>
            <ac:picMk id="9" creationId="{11D299AE-1B2D-010D-0181-582322A129EE}"/>
          </ac:picMkLst>
        </pc:picChg>
        <pc:picChg chg="add mod">
          <ac:chgData name="winney zhao" userId="64f3eace5cdc10c0" providerId="LiveId" clId="{81BFA1E6-6F19-4E79-AAE2-DFCBC4B725C2}" dt="2023-04-21T01:06:43.083" v="11506"/>
          <ac:picMkLst>
            <pc:docMk/>
            <pc:sldMk cId="1082622921" sldId="267"/>
            <ac:picMk id="10" creationId="{0EF04372-4340-27B9-9854-40B56F8BA867}"/>
          </ac:picMkLst>
        </pc:picChg>
      </pc:sldChg>
      <pc:sldChg chg="addSp delSp modSp add mod">
        <pc:chgData name="winney zhao" userId="64f3eace5cdc10c0" providerId="LiveId" clId="{81BFA1E6-6F19-4E79-AAE2-DFCBC4B725C2}" dt="2023-04-21T02:16:18.035" v="11726" actId="20577"/>
        <pc:sldMkLst>
          <pc:docMk/>
          <pc:sldMk cId="1738498723" sldId="268"/>
        </pc:sldMkLst>
        <pc:spChg chg="mod">
          <ac:chgData name="winney zhao" userId="64f3eace5cdc10c0" providerId="LiveId" clId="{81BFA1E6-6F19-4E79-AAE2-DFCBC4B725C2}" dt="2023-04-21T01:07:08.294" v="11519" actId="113"/>
          <ac:spMkLst>
            <pc:docMk/>
            <pc:sldMk cId="1738498723" sldId="268"/>
            <ac:spMk id="2" creationId="{F4886DC2-3F24-3AFC-091A-1A43358DAD99}"/>
          </ac:spMkLst>
        </pc:spChg>
        <pc:spChg chg="mod">
          <ac:chgData name="winney zhao" userId="64f3eace5cdc10c0" providerId="LiveId" clId="{81BFA1E6-6F19-4E79-AAE2-DFCBC4B725C2}" dt="2023-04-21T00:44:49.708" v="9843" actId="20577"/>
          <ac:spMkLst>
            <pc:docMk/>
            <pc:sldMk cId="1738498723" sldId="268"/>
            <ac:spMk id="4" creationId="{B315975F-18FC-5803-EB42-A711BA8FCCB8}"/>
          </ac:spMkLst>
        </pc:spChg>
        <pc:spChg chg="mod">
          <ac:chgData name="winney zhao" userId="64f3eace5cdc10c0" providerId="LiveId" clId="{81BFA1E6-6F19-4E79-AAE2-DFCBC4B725C2}" dt="2023-04-21T02:16:18.035" v="11726" actId="20577"/>
          <ac:spMkLst>
            <pc:docMk/>
            <pc:sldMk cId="1738498723" sldId="268"/>
            <ac:spMk id="6" creationId="{DF4849ED-3A90-5180-BF4E-383E5EB4F45B}"/>
          </ac:spMkLst>
        </pc:spChg>
        <pc:picChg chg="add del mod">
          <ac:chgData name="winney zhao" userId="64f3eace5cdc10c0" providerId="LiveId" clId="{81BFA1E6-6F19-4E79-AAE2-DFCBC4B725C2}" dt="2023-04-21T01:06:52.471" v="11511" actId="478"/>
          <ac:picMkLst>
            <pc:docMk/>
            <pc:sldMk cId="1738498723" sldId="268"/>
            <ac:picMk id="3" creationId="{07D5D658-BF19-CD97-5807-554D95A64A1A}"/>
          </ac:picMkLst>
        </pc:picChg>
        <pc:picChg chg="add mod">
          <ac:chgData name="winney zhao" userId="64f3eace5cdc10c0" providerId="LiveId" clId="{81BFA1E6-6F19-4E79-AAE2-DFCBC4B725C2}" dt="2023-04-21T01:06:52.703" v="11512"/>
          <ac:picMkLst>
            <pc:docMk/>
            <pc:sldMk cId="1738498723" sldId="268"/>
            <ac:picMk id="5" creationId="{EDC23D1B-E416-A3F7-D9F5-DB217E487411}"/>
          </ac:picMkLst>
        </pc:picChg>
      </pc:sldChg>
      <pc:sldChg chg="addSp delSp modSp new mod setBg">
        <pc:chgData name="winney zhao" userId="64f3eace5cdc10c0" providerId="LiveId" clId="{81BFA1E6-6F19-4E79-AAE2-DFCBC4B725C2}" dt="2023-04-21T01:23:43.189" v="11715"/>
        <pc:sldMkLst>
          <pc:docMk/>
          <pc:sldMk cId="2457455044" sldId="269"/>
        </pc:sldMkLst>
        <pc:spChg chg="mod">
          <ac:chgData name="winney zhao" userId="64f3eace5cdc10c0" providerId="LiveId" clId="{81BFA1E6-6F19-4E79-AAE2-DFCBC4B725C2}" dt="2023-04-21T01:08:13.158" v="11539" actId="20577"/>
          <ac:spMkLst>
            <pc:docMk/>
            <pc:sldMk cId="2457455044" sldId="269"/>
            <ac:spMk id="2" creationId="{2DC534AC-3B83-9E0F-AB4F-64BE95EDA410}"/>
          </ac:spMkLst>
        </pc:spChg>
        <pc:spChg chg="mod">
          <ac:chgData name="winney zhao" userId="64f3eace5cdc10c0" providerId="LiveId" clId="{81BFA1E6-6F19-4E79-AAE2-DFCBC4B725C2}" dt="2023-04-21T01:12:58.370" v="11633" actId="255"/>
          <ac:spMkLst>
            <pc:docMk/>
            <pc:sldMk cId="2457455044" sldId="269"/>
            <ac:spMk id="3" creationId="{F33237F0-4431-790B-1FA3-FD95C2B537AC}"/>
          </ac:spMkLst>
        </pc:spChg>
        <pc:picChg chg="add del mod">
          <ac:chgData name="winney zhao" userId="64f3eace5cdc10c0" providerId="LiveId" clId="{81BFA1E6-6F19-4E79-AAE2-DFCBC4B725C2}" dt="2023-04-21T01:06:59.998" v="11516" actId="478"/>
          <ac:picMkLst>
            <pc:docMk/>
            <pc:sldMk cId="2457455044" sldId="269"/>
            <ac:picMk id="4" creationId="{3779A314-48EB-66DF-48DC-C7978827E7DB}"/>
          </ac:picMkLst>
        </pc:picChg>
        <pc:picChg chg="add mod">
          <ac:chgData name="winney zhao" userId="64f3eace5cdc10c0" providerId="LiveId" clId="{81BFA1E6-6F19-4E79-AAE2-DFCBC4B725C2}" dt="2023-04-21T01:07:00.301" v="11517"/>
          <ac:picMkLst>
            <pc:docMk/>
            <pc:sldMk cId="2457455044" sldId="269"/>
            <ac:picMk id="5" creationId="{86161881-EFC9-2119-A5C0-20DF94C77663}"/>
          </ac:picMkLst>
        </pc:picChg>
      </pc:sldChg>
      <pc:sldChg chg="addSp delSp modSp add mod setBg">
        <pc:chgData name="winney zhao" userId="64f3eace5cdc10c0" providerId="LiveId" clId="{81BFA1E6-6F19-4E79-AAE2-DFCBC4B725C2}" dt="2023-04-21T01:23:43.189" v="11715"/>
        <pc:sldMkLst>
          <pc:docMk/>
          <pc:sldMk cId="1923122276" sldId="270"/>
        </pc:sldMkLst>
        <pc:spChg chg="mod">
          <ac:chgData name="winney zhao" userId="64f3eace5cdc10c0" providerId="LiveId" clId="{81BFA1E6-6F19-4E79-AAE2-DFCBC4B725C2}" dt="2023-04-21T01:13:22.931" v="11642" actId="20577"/>
          <ac:spMkLst>
            <pc:docMk/>
            <pc:sldMk cId="1923122276" sldId="270"/>
            <ac:spMk id="2" creationId="{F4886DC2-3F24-3AFC-091A-1A43358DAD99}"/>
          </ac:spMkLst>
        </pc:spChg>
        <pc:spChg chg="del">
          <ac:chgData name="winney zhao" userId="64f3eace5cdc10c0" providerId="LiveId" clId="{81BFA1E6-6F19-4E79-AAE2-DFCBC4B725C2}" dt="2023-04-21T01:13:25.801" v="11643" actId="478"/>
          <ac:spMkLst>
            <pc:docMk/>
            <pc:sldMk cId="1923122276" sldId="270"/>
            <ac:spMk id="3" creationId="{D2C48167-83A1-783B-A074-90D47CDA51EE}"/>
          </ac:spMkLst>
        </pc:spChg>
        <pc:spChg chg="add del mod">
          <ac:chgData name="winney zhao" userId="64f3eace5cdc10c0" providerId="LiveId" clId="{81BFA1E6-6F19-4E79-AAE2-DFCBC4B725C2}" dt="2023-04-21T01:14:18.239" v="11644" actId="478"/>
          <ac:spMkLst>
            <pc:docMk/>
            <pc:sldMk cId="1923122276" sldId="270"/>
            <ac:spMk id="6" creationId="{ABCF1B6C-EF89-28E8-810E-AD3B65CD3D8C}"/>
          </ac:spMkLst>
        </pc:spChg>
        <pc:spChg chg="add mod">
          <ac:chgData name="winney zhao" userId="64f3eace5cdc10c0" providerId="LiveId" clId="{81BFA1E6-6F19-4E79-AAE2-DFCBC4B725C2}" dt="2023-04-21T01:22:16.616" v="11714" actId="255"/>
          <ac:spMkLst>
            <pc:docMk/>
            <pc:sldMk cId="1923122276" sldId="270"/>
            <ac:spMk id="16" creationId="{6627B79C-7047-9C92-1A8C-8612A963C735}"/>
          </ac:spMkLst>
        </pc:spChg>
        <pc:graphicFrameChg chg="add del mod">
          <ac:chgData name="winney zhao" userId="64f3eace5cdc10c0" providerId="LiveId" clId="{81BFA1E6-6F19-4E79-AAE2-DFCBC4B725C2}" dt="2023-04-21T01:14:34.399" v="11647" actId="478"/>
          <ac:graphicFrameMkLst>
            <pc:docMk/>
            <pc:sldMk cId="1923122276" sldId="270"/>
            <ac:graphicFrameMk id="7" creationId="{50D05BA2-6777-8789-FADB-F46ABAD44717}"/>
          </ac:graphicFrameMkLst>
        </pc:graphicFrameChg>
        <pc:graphicFrameChg chg="add del mod">
          <ac:chgData name="winney zhao" userId="64f3eace5cdc10c0" providerId="LiveId" clId="{81BFA1E6-6F19-4E79-AAE2-DFCBC4B725C2}" dt="2023-04-21T01:15:30.056" v="11650" actId="478"/>
          <ac:graphicFrameMkLst>
            <pc:docMk/>
            <pc:sldMk cId="1923122276" sldId="270"/>
            <ac:graphicFrameMk id="8" creationId="{D318CEA1-2472-2CF5-367A-1DE9F49BD6BD}"/>
          </ac:graphicFrameMkLst>
        </pc:graphicFrameChg>
        <pc:graphicFrameChg chg="add del mod">
          <ac:chgData name="winney zhao" userId="64f3eace5cdc10c0" providerId="LiveId" clId="{81BFA1E6-6F19-4E79-AAE2-DFCBC4B725C2}" dt="2023-04-21T01:21:50.092" v="11681" actId="478"/>
          <ac:graphicFrameMkLst>
            <pc:docMk/>
            <pc:sldMk cId="1923122276" sldId="270"/>
            <ac:graphicFrameMk id="9" creationId="{3274FD1B-1704-653C-07B3-46059020346F}"/>
          </ac:graphicFrameMkLst>
        </pc:graphicFrameChg>
        <pc:graphicFrameChg chg="add del mod">
          <ac:chgData name="winney zhao" userId="64f3eace5cdc10c0" providerId="LiveId" clId="{81BFA1E6-6F19-4E79-AAE2-DFCBC4B725C2}" dt="2023-04-21T01:18:21.128" v="11672"/>
          <ac:graphicFrameMkLst>
            <pc:docMk/>
            <pc:sldMk cId="1923122276" sldId="270"/>
            <ac:graphicFrameMk id="10" creationId="{B45E365A-6139-B5A9-69D5-CBB4AA52E420}"/>
          </ac:graphicFrameMkLst>
        </pc:graphicFrameChg>
        <pc:graphicFrameChg chg="add del mod">
          <ac:chgData name="winney zhao" userId="64f3eace5cdc10c0" providerId="LiveId" clId="{81BFA1E6-6F19-4E79-AAE2-DFCBC4B725C2}" dt="2023-04-21T01:18:18.812" v="11670"/>
          <ac:graphicFrameMkLst>
            <pc:docMk/>
            <pc:sldMk cId="1923122276" sldId="270"/>
            <ac:graphicFrameMk id="11" creationId="{2299445D-A1BE-8959-93B6-0F175E6EBBDF}"/>
          </ac:graphicFrameMkLst>
        </pc:graphicFrameChg>
        <pc:graphicFrameChg chg="add del mod">
          <ac:chgData name="winney zhao" userId="64f3eace5cdc10c0" providerId="LiveId" clId="{81BFA1E6-6F19-4E79-AAE2-DFCBC4B725C2}" dt="2023-04-21T01:18:16.881" v="11666"/>
          <ac:graphicFrameMkLst>
            <pc:docMk/>
            <pc:sldMk cId="1923122276" sldId="270"/>
            <ac:graphicFrameMk id="12" creationId="{219D0751-A897-0AEB-698F-D789BFE1A5FE}"/>
          </ac:graphicFrameMkLst>
        </pc:graphicFrameChg>
        <pc:graphicFrameChg chg="add del mod">
          <ac:chgData name="winney zhao" userId="64f3eace5cdc10c0" providerId="LiveId" clId="{81BFA1E6-6F19-4E79-AAE2-DFCBC4B725C2}" dt="2023-04-21T01:19:45.168" v="11678" actId="478"/>
          <ac:graphicFrameMkLst>
            <pc:docMk/>
            <pc:sldMk cId="1923122276" sldId="270"/>
            <ac:graphicFrameMk id="13" creationId="{BC873FE6-D19B-0589-17BF-EBA90BEEBFF2}"/>
          </ac:graphicFrameMkLst>
        </pc:graphicFrameChg>
        <pc:picChg chg="add mod">
          <ac:chgData name="winney zhao" userId="64f3eace5cdc10c0" providerId="LiveId" clId="{81BFA1E6-6F19-4E79-AAE2-DFCBC4B725C2}" dt="2023-04-21T01:21:56.264" v="11685" actId="1076"/>
          <ac:picMkLst>
            <pc:docMk/>
            <pc:sldMk cId="1923122276" sldId="270"/>
            <ac:picMk id="15" creationId="{7DFF167C-F0E0-009C-5037-9D5739E62510}"/>
          </ac:picMkLst>
        </pc:picChg>
      </pc:sldChg>
      <pc:sldMasterChg chg="setBg modSldLayout">
        <pc:chgData name="winney zhao" userId="64f3eace5cdc10c0" providerId="LiveId" clId="{81BFA1E6-6F19-4E79-AAE2-DFCBC4B725C2}" dt="2023-04-21T01:23:43.189" v="11715"/>
        <pc:sldMasterMkLst>
          <pc:docMk/>
          <pc:sldMasterMk cId="3309747674" sldId="2147483660"/>
        </pc:sldMasterMkLst>
        <pc:sldLayoutChg chg="setBg">
          <pc:chgData name="winney zhao" userId="64f3eace5cdc10c0" providerId="LiveId" clId="{81BFA1E6-6F19-4E79-AAE2-DFCBC4B725C2}" dt="2023-04-21T01:23:43.189" v="11715"/>
          <pc:sldLayoutMkLst>
            <pc:docMk/>
            <pc:sldMasterMk cId="3309747674" sldId="2147483660"/>
            <pc:sldLayoutMk cId="3480012338" sldId="2147483661"/>
          </pc:sldLayoutMkLst>
        </pc:sldLayoutChg>
        <pc:sldLayoutChg chg="setBg">
          <pc:chgData name="winney zhao" userId="64f3eace5cdc10c0" providerId="LiveId" clId="{81BFA1E6-6F19-4E79-AAE2-DFCBC4B725C2}" dt="2023-04-21T01:23:43.189" v="11715"/>
          <pc:sldLayoutMkLst>
            <pc:docMk/>
            <pc:sldMasterMk cId="3309747674" sldId="2147483660"/>
            <pc:sldLayoutMk cId="2839160977" sldId="2147483662"/>
          </pc:sldLayoutMkLst>
        </pc:sldLayoutChg>
        <pc:sldLayoutChg chg="setBg">
          <pc:chgData name="winney zhao" userId="64f3eace5cdc10c0" providerId="LiveId" clId="{81BFA1E6-6F19-4E79-AAE2-DFCBC4B725C2}" dt="2023-04-21T01:23:43.189" v="11715"/>
          <pc:sldLayoutMkLst>
            <pc:docMk/>
            <pc:sldMasterMk cId="3309747674" sldId="2147483660"/>
            <pc:sldLayoutMk cId="1850045842" sldId="2147483663"/>
          </pc:sldLayoutMkLst>
        </pc:sldLayoutChg>
        <pc:sldLayoutChg chg="setBg">
          <pc:chgData name="winney zhao" userId="64f3eace5cdc10c0" providerId="LiveId" clId="{81BFA1E6-6F19-4E79-AAE2-DFCBC4B725C2}" dt="2023-04-21T01:23:43.189" v="11715"/>
          <pc:sldLayoutMkLst>
            <pc:docMk/>
            <pc:sldMasterMk cId="3309747674" sldId="2147483660"/>
            <pc:sldLayoutMk cId="3827838343" sldId="2147483664"/>
          </pc:sldLayoutMkLst>
        </pc:sldLayoutChg>
        <pc:sldLayoutChg chg="setBg">
          <pc:chgData name="winney zhao" userId="64f3eace5cdc10c0" providerId="LiveId" clId="{81BFA1E6-6F19-4E79-AAE2-DFCBC4B725C2}" dt="2023-04-21T01:23:43.189" v="11715"/>
          <pc:sldLayoutMkLst>
            <pc:docMk/>
            <pc:sldMasterMk cId="3309747674" sldId="2147483660"/>
            <pc:sldLayoutMk cId="2335293453" sldId="2147483665"/>
          </pc:sldLayoutMkLst>
        </pc:sldLayoutChg>
        <pc:sldLayoutChg chg="setBg">
          <pc:chgData name="winney zhao" userId="64f3eace5cdc10c0" providerId="LiveId" clId="{81BFA1E6-6F19-4E79-AAE2-DFCBC4B725C2}" dt="2023-04-21T01:23:43.189" v="11715"/>
          <pc:sldLayoutMkLst>
            <pc:docMk/>
            <pc:sldMasterMk cId="3309747674" sldId="2147483660"/>
            <pc:sldLayoutMk cId="2518113221" sldId="2147483666"/>
          </pc:sldLayoutMkLst>
        </pc:sldLayoutChg>
        <pc:sldLayoutChg chg="setBg">
          <pc:chgData name="winney zhao" userId="64f3eace5cdc10c0" providerId="LiveId" clId="{81BFA1E6-6F19-4E79-AAE2-DFCBC4B725C2}" dt="2023-04-21T01:23:43.189" v="11715"/>
          <pc:sldLayoutMkLst>
            <pc:docMk/>
            <pc:sldMasterMk cId="3309747674" sldId="2147483660"/>
            <pc:sldLayoutMk cId="3269481173" sldId="2147483667"/>
          </pc:sldLayoutMkLst>
        </pc:sldLayoutChg>
        <pc:sldLayoutChg chg="setBg">
          <pc:chgData name="winney zhao" userId="64f3eace5cdc10c0" providerId="LiveId" clId="{81BFA1E6-6F19-4E79-AAE2-DFCBC4B725C2}" dt="2023-04-21T01:23:43.189" v="11715"/>
          <pc:sldLayoutMkLst>
            <pc:docMk/>
            <pc:sldMasterMk cId="3309747674" sldId="2147483660"/>
            <pc:sldLayoutMk cId="2080182936" sldId="2147483668"/>
          </pc:sldLayoutMkLst>
        </pc:sldLayoutChg>
        <pc:sldLayoutChg chg="setBg">
          <pc:chgData name="winney zhao" userId="64f3eace5cdc10c0" providerId="LiveId" clId="{81BFA1E6-6F19-4E79-AAE2-DFCBC4B725C2}" dt="2023-04-21T01:23:43.189" v="11715"/>
          <pc:sldLayoutMkLst>
            <pc:docMk/>
            <pc:sldMasterMk cId="3309747674" sldId="2147483660"/>
            <pc:sldLayoutMk cId="3006633970" sldId="2147483669"/>
          </pc:sldLayoutMkLst>
        </pc:sldLayoutChg>
        <pc:sldLayoutChg chg="setBg">
          <pc:chgData name="winney zhao" userId="64f3eace5cdc10c0" providerId="LiveId" clId="{81BFA1E6-6F19-4E79-AAE2-DFCBC4B725C2}" dt="2023-04-21T01:23:43.189" v="11715"/>
          <pc:sldLayoutMkLst>
            <pc:docMk/>
            <pc:sldMasterMk cId="3309747674" sldId="2147483660"/>
            <pc:sldLayoutMk cId="4048328619" sldId="2147483670"/>
          </pc:sldLayoutMkLst>
        </pc:sldLayoutChg>
        <pc:sldLayoutChg chg="setBg">
          <pc:chgData name="winney zhao" userId="64f3eace5cdc10c0" providerId="LiveId" clId="{81BFA1E6-6F19-4E79-AAE2-DFCBC4B725C2}" dt="2023-04-21T01:23:43.189" v="11715"/>
          <pc:sldLayoutMkLst>
            <pc:docMk/>
            <pc:sldMasterMk cId="3309747674" sldId="2147483660"/>
            <pc:sldLayoutMk cId="2602688373" sldId="21474836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6FBDFC-AB61-48F3-A018-C3D5F2E09BE8}"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0A305-F6EB-4520-BB85-2A630ECABAE3}" type="slidenum">
              <a:rPr lang="en-US" smtClean="0"/>
              <a:t>‹#›</a:t>
            </a:fld>
            <a:endParaRPr lang="en-US"/>
          </a:p>
        </p:txBody>
      </p:sp>
    </p:spTree>
    <p:extLst>
      <p:ext uri="{BB962C8B-B14F-4D97-AF65-F5344CB8AC3E}">
        <p14:creationId xmlns:p14="http://schemas.microsoft.com/office/powerpoint/2010/main" val="348001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FBDFC-AB61-48F3-A018-C3D5F2E09BE8}"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0A305-F6EB-4520-BB85-2A630ECABAE3}" type="slidenum">
              <a:rPr lang="en-US" smtClean="0"/>
              <a:t>‹#›</a:t>
            </a:fld>
            <a:endParaRPr lang="en-US"/>
          </a:p>
        </p:txBody>
      </p:sp>
    </p:spTree>
    <p:extLst>
      <p:ext uri="{BB962C8B-B14F-4D97-AF65-F5344CB8AC3E}">
        <p14:creationId xmlns:p14="http://schemas.microsoft.com/office/powerpoint/2010/main" val="404832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FBDFC-AB61-48F3-A018-C3D5F2E09BE8}"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0A305-F6EB-4520-BB85-2A630ECABAE3}" type="slidenum">
              <a:rPr lang="en-US" smtClean="0"/>
              <a:t>‹#›</a:t>
            </a:fld>
            <a:endParaRPr lang="en-US"/>
          </a:p>
        </p:txBody>
      </p:sp>
    </p:spTree>
    <p:extLst>
      <p:ext uri="{BB962C8B-B14F-4D97-AF65-F5344CB8AC3E}">
        <p14:creationId xmlns:p14="http://schemas.microsoft.com/office/powerpoint/2010/main" val="2602688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FBDFC-AB61-48F3-A018-C3D5F2E09BE8}"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0A305-F6EB-4520-BB85-2A630ECABAE3}" type="slidenum">
              <a:rPr lang="en-US" smtClean="0"/>
              <a:t>‹#›</a:t>
            </a:fld>
            <a:endParaRPr lang="en-US"/>
          </a:p>
        </p:txBody>
      </p:sp>
    </p:spTree>
    <p:extLst>
      <p:ext uri="{BB962C8B-B14F-4D97-AF65-F5344CB8AC3E}">
        <p14:creationId xmlns:p14="http://schemas.microsoft.com/office/powerpoint/2010/main" val="283916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6FBDFC-AB61-48F3-A018-C3D5F2E09BE8}"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0A305-F6EB-4520-BB85-2A630ECABAE3}" type="slidenum">
              <a:rPr lang="en-US" smtClean="0"/>
              <a:t>‹#›</a:t>
            </a:fld>
            <a:endParaRPr lang="en-US"/>
          </a:p>
        </p:txBody>
      </p:sp>
    </p:spTree>
    <p:extLst>
      <p:ext uri="{BB962C8B-B14F-4D97-AF65-F5344CB8AC3E}">
        <p14:creationId xmlns:p14="http://schemas.microsoft.com/office/powerpoint/2010/main" val="185004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6FBDFC-AB61-48F3-A018-C3D5F2E09BE8}"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70A305-F6EB-4520-BB85-2A630ECABAE3}" type="slidenum">
              <a:rPr lang="en-US" smtClean="0"/>
              <a:t>‹#›</a:t>
            </a:fld>
            <a:endParaRPr lang="en-US"/>
          </a:p>
        </p:txBody>
      </p:sp>
    </p:spTree>
    <p:extLst>
      <p:ext uri="{BB962C8B-B14F-4D97-AF65-F5344CB8AC3E}">
        <p14:creationId xmlns:p14="http://schemas.microsoft.com/office/powerpoint/2010/main" val="3827838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6FBDFC-AB61-48F3-A018-C3D5F2E09BE8}"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70A305-F6EB-4520-BB85-2A630ECABAE3}" type="slidenum">
              <a:rPr lang="en-US" smtClean="0"/>
              <a:t>‹#›</a:t>
            </a:fld>
            <a:endParaRPr lang="en-US"/>
          </a:p>
        </p:txBody>
      </p:sp>
    </p:spTree>
    <p:extLst>
      <p:ext uri="{BB962C8B-B14F-4D97-AF65-F5344CB8AC3E}">
        <p14:creationId xmlns:p14="http://schemas.microsoft.com/office/powerpoint/2010/main" val="2335293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6FBDFC-AB61-48F3-A018-C3D5F2E09BE8}"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70A305-F6EB-4520-BB85-2A630ECABAE3}" type="slidenum">
              <a:rPr lang="en-US" smtClean="0"/>
              <a:t>‹#›</a:t>
            </a:fld>
            <a:endParaRPr lang="en-US"/>
          </a:p>
        </p:txBody>
      </p:sp>
    </p:spTree>
    <p:extLst>
      <p:ext uri="{BB962C8B-B14F-4D97-AF65-F5344CB8AC3E}">
        <p14:creationId xmlns:p14="http://schemas.microsoft.com/office/powerpoint/2010/main" val="251811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FBDFC-AB61-48F3-A018-C3D5F2E09BE8}" type="datetimeFigureOut">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70A305-F6EB-4520-BB85-2A630ECABAE3}" type="slidenum">
              <a:rPr lang="en-US" smtClean="0"/>
              <a:t>‹#›</a:t>
            </a:fld>
            <a:endParaRPr lang="en-US"/>
          </a:p>
        </p:txBody>
      </p:sp>
    </p:spTree>
    <p:extLst>
      <p:ext uri="{BB962C8B-B14F-4D97-AF65-F5344CB8AC3E}">
        <p14:creationId xmlns:p14="http://schemas.microsoft.com/office/powerpoint/2010/main" val="326948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6FBDFC-AB61-48F3-A018-C3D5F2E09BE8}"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70A305-F6EB-4520-BB85-2A630ECABAE3}" type="slidenum">
              <a:rPr lang="en-US" smtClean="0"/>
              <a:t>‹#›</a:t>
            </a:fld>
            <a:endParaRPr lang="en-US"/>
          </a:p>
        </p:txBody>
      </p:sp>
    </p:spTree>
    <p:extLst>
      <p:ext uri="{BB962C8B-B14F-4D97-AF65-F5344CB8AC3E}">
        <p14:creationId xmlns:p14="http://schemas.microsoft.com/office/powerpoint/2010/main" val="208018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6FBDFC-AB61-48F3-A018-C3D5F2E09BE8}"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70A305-F6EB-4520-BB85-2A630ECABAE3}" type="slidenum">
              <a:rPr lang="en-US" smtClean="0"/>
              <a:t>‹#›</a:t>
            </a:fld>
            <a:endParaRPr lang="en-US"/>
          </a:p>
        </p:txBody>
      </p:sp>
    </p:spTree>
    <p:extLst>
      <p:ext uri="{BB962C8B-B14F-4D97-AF65-F5344CB8AC3E}">
        <p14:creationId xmlns:p14="http://schemas.microsoft.com/office/powerpoint/2010/main" val="300663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FBDFC-AB61-48F3-A018-C3D5F2E09BE8}" type="datetimeFigureOut">
              <a:rPr lang="en-US" smtClean="0"/>
              <a:t>4/20/2023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0A305-F6EB-4520-BB85-2A630ECABAE3}" type="slidenum">
              <a:rPr lang="en-US" smtClean="0"/>
              <a:t>‹#›</a:t>
            </a:fld>
            <a:endParaRPr lang="en-US"/>
          </a:p>
        </p:txBody>
      </p:sp>
    </p:spTree>
    <p:extLst>
      <p:ext uri="{BB962C8B-B14F-4D97-AF65-F5344CB8AC3E}">
        <p14:creationId xmlns:p14="http://schemas.microsoft.com/office/powerpoint/2010/main" val="3309747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FD06-366D-BE62-5000-5EAA107B5A13}"/>
              </a:ext>
            </a:extLst>
          </p:cNvPr>
          <p:cNvSpPr>
            <a:spLocks noGrp="1"/>
          </p:cNvSpPr>
          <p:nvPr>
            <p:ph type="ctrTitle"/>
          </p:nvPr>
        </p:nvSpPr>
        <p:spPr>
          <a:xfrm>
            <a:off x="708837" y="1041400"/>
            <a:ext cx="5146158" cy="2387600"/>
          </a:xfrm>
        </p:spPr>
        <p:txBody>
          <a:bodyPr/>
          <a:lstStyle/>
          <a:p>
            <a:r>
              <a:rPr lang="en-US" dirty="0">
                <a:latin typeface="+mn-lt"/>
              </a:rPr>
              <a:t>Market Analysis</a:t>
            </a:r>
          </a:p>
        </p:txBody>
      </p:sp>
      <p:sp>
        <p:nvSpPr>
          <p:cNvPr id="3" name="Subtitle 2">
            <a:extLst>
              <a:ext uri="{FF2B5EF4-FFF2-40B4-BE49-F238E27FC236}">
                <a16:creationId xmlns:a16="http://schemas.microsoft.com/office/drawing/2014/main" id="{5FCA10B4-5A43-C1D9-0C04-6DB57A818A25}"/>
              </a:ext>
            </a:extLst>
          </p:cNvPr>
          <p:cNvSpPr>
            <a:spLocks noGrp="1"/>
          </p:cNvSpPr>
          <p:nvPr>
            <p:ph type="subTitle" idx="1"/>
          </p:nvPr>
        </p:nvSpPr>
        <p:spPr>
          <a:xfrm>
            <a:off x="708837" y="3516978"/>
            <a:ext cx="2417134" cy="1655762"/>
          </a:xfrm>
        </p:spPr>
        <p:txBody>
          <a:bodyPr/>
          <a:lstStyle/>
          <a:p>
            <a:r>
              <a:rPr lang="en-US" dirty="0"/>
              <a:t>Nate Rodriguez</a:t>
            </a:r>
          </a:p>
          <a:p>
            <a:endParaRPr lang="en-US" dirty="0"/>
          </a:p>
        </p:txBody>
      </p:sp>
      <p:pic>
        <p:nvPicPr>
          <p:cNvPr id="11" name="Picture 10" descr="A picture containing text, basket&#10;&#10;Description automatically generated">
            <a:extLst>
              <a:ext uri="{FF2B5EF4-FFF2-40B4-BE49-F238E27FC236}">
                <a16:creationId xmlns:a16="http://schemas.microsoft.com/office/drawing/2014/main" id="{9AE7A452-E341-0196-F751-2B26990AA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6098" y="1041400"/>
            <a:ext cx="4388293" cy="4388293"/>
          </a:xfrm>
          <a:prstGeom prst="rect">
            <a:avLst/>
          </a:prstGeom>
        </p:spPr>
      </p:pic>
    </p:spTree>
    <p:extLst>
      <p:ext uri="{BB962C8B-B14F-4D97-AF65-F5344CB8AC3E}">
        <p14:creationId xmlns:p14="http://schemas.microsoft.com/office/powerpoint/2010/main" val="791779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6DC2-3F24-3AFC-091A-1A43358DAD99}"/>
              </a:ext>
            </a:extLst>
          </p:cNvPr>
          <p:cNvSpPr>
            <a:spLocks noGrp="1"/>
          </p:cNvSpPr>
          <p:nvPr>
            <p:ph type="title"/>
          </p:nvPr>
        </p:nvSpPr>
        <p:spPr/>
        <p:txBody>
          <a:bodyPr>
            <a:normAutofit/>
          </a:bodyPr>
          <a:lstStyle/>
          <a:p>
            <a:r>
              <a:rPr lang="en-US" sz="2400" b="1" dirty="0">
                <a:latin typeface="+mn-lt"/>
              </a:rPr>
              <a:t>Ten Most Attractive Markets (1-5)</a:t>
            </a:r>
          </a:p>
        </p:txBody>
      </p:sp>
      <p:sp>
        <p:nvSpPr>
          <p:cNvPr id="4" name="TextBox 3">
            <a:extLst>
              <a:ext uri="{FF2B5EF4-FFF2-40B4-BE49-F238E27FC236}">
                <a16:creationId xmlns:a16="http://schemas.microsoft.com/office/drawing/2014/main" id="{B315975F-18FC-5803-EB42-A711BA8FCCB8}"/>
              </a:ext>
            </a:extLst>
          </p:cNvPr>
          <p:cNvSpPr txBox="1"/>
          <p:nvPr/>
        </p:nvSpPr>
        <p:spPr>
          <a:xfrm>
            <a:off x="1946201" y="1429078"/>
            <a:ext cx="8299598" cy="523220"/>
          </a:xfrm>
          <a:prstGeom prst="rect">
            <a:avLst/>
          </a:prstGeom>
          <a:noFill/>
        </p:spPr>
        <p:txBody>
          <a:bodyPr wrap="square" rtlCol="0">
            <a:spAutoFit/>
          </a:bodyPr>
          <a:lstStyle/>
          <a:p>
            <a:pPr algn="ctr"/>
            <a:r>
              <a:rPr lang="en-US" sz="1400" dirty="0"/>
              <a:t>Here is my list of the top ten markets and justification of why they belong in this list. Relative positions in this list are determined thanks to the scorecard model, competitive analysis, and outside research.</a:t>
            </a:r>
          </a:p>
        </p:txBody>
      </p:sp>
      <p:sp>
        <p:nvSpPr>
          <p:cNvPr id="6" name="TextBox 5">
            <a:extLst>
              <a:ext uri="{FF2B5EF4-FFF2-40B4-BE49-F238E27FC236}">
                <a16:creationId xmlns:a16="http://schemas.microsoft.com/office/drawing/2014/main" id="{DF4849ED-3A90-5180-BF4E-383E5EB4F45B}"/>
              </a:ext>
            </a:extLst>
          </p:cNvPr>
          <p:cNvSpPr txBox="1"/>
          <p:nvPr/>
        </p:nvSpPr>
        <p:spPr>
          <a:xfrm>
            <a:off x="838199" y="2283227"/>
            <a:ext cx="10007009" cy="3970318"/>
          </a:xfrm>
          <a:prstGeom prst="rect">
            <a:avLst/>
          </a:prstGeom>
          <a:noFill/>
        </p:spPr>
        <p:txBody>
          <a:bodyPr wrap="square" rtlCol="0">
            <a:spAutoFit/>
          </a:bodyPr>
          <a:lstStyle/>
          <a:p>
            <a:pPr marL="342900" indent="-342900">
              <a:buAutoNum type="arabicPeriod"/>
            </a:pPr>
            <a:r>
              <a:rPr lang="en-US" sz="1400" u="sng" dirty="0"/>
              <a:t>Philadelphia:</a:t>
            </a:r>
            <a:r>
              <a:rPr lang="en-US" sz="1400" dirty="0"/>
              <a:t> Ranked first in my scorecard model, Philadelphia is the most attractive market due to its relatively high median household income and low unemployment rate, which suggests a strong local economy with a potentially large customer base. It also has the 3</a:t>
            </a:r>
            <a:r>
              <a:rPr lang="en-US" sz="1400" baseline="30000" dirty="0"/>
              <a:t>rd</a:t>
            </a:r>
            <a:r>
              <a:rPr lang="en-US" sz="1400" dirty="0"/>
              <a:t> highest population. In addition to this, Philadelphia also is ranked as the 2</a:t>
            </a:r>
            <a:r>
              <a:rPr lang="en-US" sz="1400" baseline="30000" dirty="0"/>
              <a:t>nd</a:t>
            </a:r>
            <a:r>
              <a:rPr lang="en-US" sz="1400" dirty="0"/>
              <a:t> most uncompetitive market, making this is great location to launch a store.</a:t>
            </a:r>
          </a:p>
          <a:p>
            <a:pPr marL="342900" indent="-342900">
              <a:buAutoNum type="arabicPeriod"/>
            </a:pPr>
            <a:r>
              <a:rPr lang="en-US" sz="1400" u="sng" dirty="0"/>
              <a:t>Houston:</a:t>
            </a:r>
            <a:r>
              <a:rPr lang="en-US" sz="1400" dirty="0"/>
              <a:t> Ranked number 2 by my scorecard model and identified in cluster 1, Houston is the 2nd most attractive market due to its large population, high median household income, and high average weekly sales. Additionally, the unemployment rate is relatively low, which suggests a strong local economy with a large potential customer base for a home/grocery store. </a:t>
            </a:r>
          </a:p>
          <a:p>
            <a:pPr marL="342900" indent="-342900">
              <a:buAutoNum type="arabicPeriod"/>
            </a:pPr>
            <a:r>
              <a:rPr lang="en-US" sz="1400" u="sng" dirty="0"/>
              <a:t>Chicago:</a:t>
            </a:r>
            <a:r>
              <a:rPr lang="en-US" sz="1400" dirty="0"/>
              <a:t> Although Chicago was ranked fourth by my scorecard model, I chose to put Chicago at third due to its ability to foster a high earning, low competition store. Chicago’s relatively high median income and large population make it a great place to earn market share and establish a name in the area.</a:t>
            </a:r>
          </a:p>
          <a:p>
            <a:pPr marL="342900" indent="-342900">
              <a:buAutoNum type="arabicPeriod"/>
            </a:pPr>
            <a:r>
              <a:rPr lang="en-US" sz="1400" u="sng" dirty="0"/>
              <a:t>Los Angeles:</a:t>
            </a:r>
            <a:r>
              <a:rPr lang="en-US" sz="1400" dirty="0"/>
              <a:t> Los Angeles has a high median household income, but it also has a relatively high unemployment rate and moderate average weekly sales figure. However, its large population size and relatively high CPI may still make it an attractive market for launching a grocery store. A reason why Los Angeles isn’t higher on this list is because there are already 7 competitor stores in the area which could negatively effect brand our recognition.</a:t>
            </a:r>
          </a:p>
          <a:p>
            <a:pPr marL="342900" indent="-342900">
              <a:buAutoNum type="arabicPeriod"/>
            </a:pPr>
            <a:r>
              <a:rPr lang="en-US" sz="1400" u="sng" dirty="0"/>
              <a:t>Dallas Ft. Worth: </a:t>
            </a:r>
            <a:r>
              <a:rPr lang="en-US" sz="1400" dirty="0"/>
              <a:t>Dallas-Ft. Worth has a relatively high median household income, a moderate average weekly sales figure, and a large population, but its unemployment rate is higher than other markets on the list, which slightly lowers its overall attractiveness.</a:t>
            </a:r>
          </a:p>
          <a:p>
            <a:pPr marL="342900" indent="-342900">
              <a:buAutoNum type="arabicPeriod"/>
            </a:pPr>
            <a:endParaRPr lang="en-US" sz="1400" dirty="0"/>
          </a:p>
          <a:p>
            <a:endParaRPr lang="en-US" sz="1400" dirty="0"/>
          </a:p>
        </p:txBody>
      </p:sp>
      <p:pic>
        <p:nvPicPr>
          <p:cNvPr id="8" name="Picture 7" descr="A picture containing text, basket&#10;&#10;Description automatically generated">
            <a:extLst>
              <a:ext uri="{FF2B5EF4-FFF2-40B4-BE49-F238E27FC236}">
                <a16:creationId xmlns:a16="http://schemas.microsoft.com/office/drawing/2014/main" id="{BCAED44A-110E-4A7C-4171-3B76A39F8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1531" y="0"/>
            <a:ext cx="981622" cy="981622"/>
          </a:xfrm>
          <a:prstGeom prst="rect">
            <a:avLst/>
          </a:prstGeom>
        </p:spPr>
      </p:pic>
    </p:spTree>
    <p:extLst>
      <p:ext uri="{BB962C8B-B14F-4D97-AF65-F5344CB8AC3E}">
        <p14:creationId xmlns:p14="http://schemas.microsoft.com/office/powerpoint/2010/main" val="278690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6DC2-3F24-3AFC-091A-1A43358DAD99}"/>
              </a:ext>
            </a:extLst>
          </p:cNvPr>
          <p:cNvSpPr>
            <a:spLocks noGrp="1"/>
          </p:cNvSpPr>
          <p:nvPr>
            <p:ph type="title"/>
          </p:nvPr>
        </p:nvSpPr>
        <p:spPr/>
        <p:txBody>
          <a:bodyPr>
            <a:normAutofit/>
          </a:bodyPr>
          <a:lstStyle/>
          <a:p>
            <a:r>
              <a:rPr lang="en-US" sz="2400" b="1" dirty="0">
                <a:latin typeface="+mn-lt"/>
              </a:rPr>
              <a:t>Ten Most Attractive Markets (5-10)</a:t>
            </a:r>
          </a:p>
        </p:txBody>
      </p:sp>
      <p:sp>
        <p:nvSpPr>
          <p:cNvPr id="4" name="TextBox 3">
            <a:extLst>
              <a:ext uri="{FF2B5EF4-FFF2-40B4-BE49-F238E27FC236}">
                <a16:creationId xmlns:a16="http://schemas.microsoft.com/office/drawing/2014/main" id="{B315975F-18FC-5803-EB42-A711BA8FCCB8}"/>
              </a:ext>
            </a:extLst>
          </p:cNvPr>
          <p:cNvSpPr txBox="1"/>
          <p:nvPr/>
        </p:nvSpPr>
        <p:spPr>
          <a:xfrm>
            <a:off x="1946201" y="1429078"/>
            <a:ext cx="8299598" cy="523220"/>
          </a:xfrm>
          <a:prstGeom prst="rect">
            <a:avLst/>
          </a:prstGeom>
          <a:noFill/>
        </p:spPr>
        <p:txBody>
          <a:bodyPr wrap="square" rtlCol="0">
            <a:spAutoFit/>
          </a:bodyPr>
          <a:lstStyle/>
          <a:p>
            <a:pPr algn="ctr"/>
            <a:r>
              <a:rPr lang="en-US" sz="1400" dirty="0"/>
              <a:t>Here is my list of the top ten markets and justification of why they belong in this list. Relative positions in this list are determined thanks to the scorecard model, competitive analysis, and outside research. </a:t>
            </a:r>
          </a:p>
        </p:txBody>
      </p:sp>
      <p:sp>
        <p:nvSpPr>
          <p:cNvPr id="6" name="TextBox 5">
            <a:extLst>
              <a:ext uri="{FF2B5EF4-FFF2-40B4-BE49-F238E27FC236}">
                <a16:creationId xmlns:a16="http://schemas.microsoft.com/office/drawing/2014/main" id="{DF4849ED-3A90-5180-BF4E-383E5EB4F45B}"/>
              </a:ext>
            </a:extLst>
          </p:cNvPr>
          <p:cNvSpPr txBox="1"/>
          <p:nvPr/>
        </p:nvSpPr>
        <p:spPr>
          <a:xfrm>
            <a:off x="838199" y="2283227"/>
            <a:ext cx="10007009" cy="3816429"/>
          </a:xfrm>
          <a:prstGeom prst="rect">
            <a:avLst/>
          </a:prstGeom>
          <a:noFill/>
        </p:spPr>
        <p:txBody>
          <a:bodyPr wrap="square" rtlCol="0">
            <a:spAutoFit/>
          </a:bodyPr>
          <a:lstStyle/>
          <a:p>
            <a:pPr marL="342900" indent="-342900">
              <a:buAutoNum type="arabicPeriod" startAt="6"/>
            </a:pPr>
            <a:r>
              <a:rPr lang="en-US" sz="1400" u="sng" dirty="0"/>
              <a:t>Orlando-Daytona Beach-Melbourne: </a:t>
            </a:r>
            <a:r>
              <a:rPr lang="en-US" sz="1400" dirty="0"/>
              <a:t>This market has the second highest weekly sales, and a relatively low unemployment rate, which suggests a potentially strong consumer market. In addition to this, it appears to be an untapped market with it being the least competitive market. </a:t>
            </a:r>
          </a:p>
          <a:p>
            <a:pPr marL="342900" indent="-342900">
              <a:buAutoNum type="arabicPeriod" startAt="6"/>
            </a:pPr>
            <a:r>
              <a:rPr lang="en-US" sz="1400" u="sng" dirty="0"/>
              <a:t>Tampa St. Pete: </a:t>
            </a:r>
            <a:r>
              <a:rPr lang="en-US" sz="1400" dirty="0"/>
              <a:t>Tampa-St. Pete has a slightly lower average weekly sales figure than Orlando-Daytona Beach-Melbourne, but it has a higher median household income and a moderate unemployment rate, which suggests a relatively strong potential customer base. It appears higher on this list than the scorecard due it its potential as a untapped market.</a:t>
            </a:r>
          </a:p>
          <a:p>
            <a:pPr marL="342900" indent="-342900">
              <a:buAutoNum type="arabicPeriod" startAt="6"/>
            </a:pPr>
            <a:r>
              <a:rPr lang="en-US" sz="1400" u="sng" dirty="0"/>
              <a:t>San Diego: </a:t>
            </a:r>
            <a:r>
              <a:rPr lang="en-US" sz="1400" dirty="0"/>
              <a:t>San Diego’s ranking comes mostly from its place as the highest median household income. Its average weekly sales figure, moderate unemployment rate, and low population hinders its ability to be a more attractive market.</a:t>
            </a:r>
          </a:p>
          <a:p>
            <a:pPr marL="342900" indent="-342900">
              <a:buAutoNum type="arabicPeriod" startAt="6"/>
            </a:pPr>
            <a:r>
              <a:rPr lang="en-US" sz="1400" u="sng" dirty="0"/>
              <a:t>Atlanta:</a:t>
            </a:r>
            <a:r>
              <a:rPr lang="en-US" sz="1400" dirty="0"/>
              <a:t> Atlanta has a moderate median household income and a moderate average weekly sales figure, but its relatively low unemployment rate may make it an attractive market. However, its lower CPI and population size slightly lower its overall attractiveness. </a:t>
            </a:r>
          </a:p>
          <a:p>
            <a:pPr marL="342900" indent="-342900">
              <a:buAutoNum type="arabicPeriod" startAt="6"/>
            </a:pPr>
            <a:r>
              <a:rPr lang="en-US" sz="1400" u="sng" dirty="0"/>
              <a:t>Denver:</a:t>
            </a:r>
            <a:r>
              <a:rPr lang="en-US" sz="1400" dirty="0"/>
              <a:t> </a:t>
            </a:r>
            <a:r>
              <a:rPr lang="en-US" sz="1400" b="0" i="0" u="none" strike="noStrike" dirty="0">
                <a:solidFill>
                  <a:srgbClr val="000000"/>
                </a:solidFill>
                <a:effectLst/>
                <a:latin typeface="Times New Roman" panose="02020603050405020304" pitchFamily="18" charset="0"/>
              </a:rPr>
              <a:t> </a:t>
            </a:r>
            <a:r>
              <a:rPr lang="en-US" sz="1400" dirty="0"/>
              <a:t>Denver has a high median household income and a relatively high unemployment rate, but its average weekly sales figure and CPI are both moderate. Its lower population size may also slightly lower its overall attractiveness compared to other markets on the list.</a:t>
            </a:r>
          </a:p>
          <a:p>
            <a:endParaRPr lang="en-US" sz="1400" dirty="0"/>
          </a:p>
          <a:p>
            <a:endParaRPr lang="en-US" sz="1400" dirty="0"/>
          </a:p>
          <a:p>
            <a:endParaRPr lang="en-US" sz="1400" dirty="0"/>
          </a:p>
        </p:txBody>
      </p:sp>
      <p:pic>
        <p:nvPicPr>
          <p:cNvPr id="5" name="Picture 4" descr="A picture containing text, basket&#10;&#10;Description automatically generated">
            <a:extLst>
              <a:ext uri="{FF2B5EF4-FFF2-40B4-BE49-F238E27FC236}">
                <a16:creationId xmlns:a16="http://schemas.microsoft.com/office/drawing/2014/main" id="{EDC23D1B-E416-A3F7-D9F5-DB217E487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1531" y="0"/>
            <a:ext cx="981622" cy="981622"/>
          </a:xfrm>
          <a:prstGeom prst="rect">
            <a:avLst/>
          </a:prstGeom>
        </p:spPr>
      </p:pic>
    </p:spTree>
    <p:extLst>
      <p:ext uri="{BB962C8B-B14F-4D97-AF65-F5344CB8AC3E}">
        <p14:creationId xmlns:p14="http://schemas.microsoft.com/office/powerpoint/2010/main" val="1738498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6DC2-3F24-3AFC-091A-1A43358DAD99}"/>
              </a:ext>
            </a:extLst>
          </p:cNvPr>
          <p:cNvSpPr>
            <a:spLocks noGrp="1"/>
          </p:cNvSpPr>
          <p:nvPr>
            <p:ph type="title"/>
          </p:nvPr>
        </p:nvSpPr>
        <p:spPr/>
        <p:txBody>
          <a:bodyPr>
            <a:normAutofit/>
          </a:bodyPr>
          <a:lstStyle/>
          <a:p>
            <a:r>
              <a:rPr lang="en-US" sz="2400" b="1" dirty="0">
                <a:latin typeface="+mn-lt"/>
              </a:rPr>
              <a:t>Limitations, Assumptions</a:t>
            </a:r>
          </a:p>
        </p:txBody>
      </p:sp>
      <p:sp>
        <p:nvSpPr>
          <p:cNvPr id="3" name="Content Placeholder 2">
            <a:extLst>
              <a:ext uri="{FF2B5EF4-FFF2-40B4-BE49-F238E27FC236}">
                <a16:creationId xmlns:a16="http://schemas.microsoft.com/office/drawing/2014/main" id="{D2C48167-83A1-783B-A074-90D47CDA51EE}"/>
              </a:ext>
            </a:extLst>
          </p:cNvPr>
          <p:cNvSpPr>
            <a:spLocks noGrp="1"/>
          </p:cNvSpPr>
          <p:nvPr>
            <p:ph idx="1"/>
          </p:nvPr>
        </p:nvSpPr>
        <p:spPr>
          <a:xfrm>
            <a:off x="838200" y="1595067"/>
            <a:ext cx="10515600" cy="3012375"/>
          </a:xfrm>
        </p:spPr>
        <p:txBody>
          <a:bodyPr>
            <a:normAutofit/>
          </a:bodyPr>
          <a:lstStyle/>
          <a:p>
            <a:pPr marL="0" indent="0">
              <a:buNone/>
            </a:pPr>
            <a:r>
              <a:rPr lang="en-US" sz="1800" dirty="0"/>
              <a:t>	Although I consider my analysis to be in depth, there are some limitations that may hinder its accuracy. For the entirety of my analysis, I was operating under my assumption that weekly sales, median household income, population, unemployment, and cpi (in that order) were the most important indicators of an attractive market from the given data. Although I am confident in my decision, I understand that there are other factors that effect a market attractiveness. </a:t>
            </a:r>
          </a:p>
          <a:p>
            <a:pPr marL="0" indent="0">
              <a:buNone/>
            </a:pPr>
            <a:r>
              <a:rPr lang="en-US" sz="1800" dirty="0"/>
              <a:t>	A second limitation is that this analysis was done with data collected in 2021. A market’s attractiveness can significantly change YoY, especially as environmental factors can affect inflation and unemployment.</a:t>
            </a:r>
          </a:p>
          <a:p>
            <a:pPr marL="0" indent="0">
              <a:buNone/>
            </a:pPr>
            <a:r>
              <a:rPr lang="en-US" sz="1800" dirty="0"/>
              <a:t>	A third assumption for this analysis is that the store I am launching would be able to operate in a similar manner to Walmart, as this analysis was conducted using Walmart data.</a:t>
            </a:r>
          </a:p>
          <a:p>
            <a:pPr marL="0" indent="0">
              <a:buNone/>
            </a:pPr>
            <a:endParaRPr lang="en-US" dirty="0"/>
          </a:p>
          <a:p>
            <a:pPr marL="0" indent="0">
              <a:buNone/>
            </a:pPr>
            <a:endParaRPr lang="en-US" dirty="0"/>
          </a:p>
        </p:txBody>
      </p:sp>
      <p:pic>
        <p:nvPicPr>
          <p:cNvPr id="5" name="Picture 4" descr="A picture containing text, basket&#10;&#10;Description automatically generated">
            <a:extLst>
              <a:ext uri="{FF2B5EF4-FFF2-40B4-BE49-F238E27FC236}">
                <a16:creationId xmlns:a16="http://schemas.microsoft.com/office/drawing/2014/main" id="{1196734D-F6B3-A460-F877-E718F6802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1531" y="0"/>
            <a:ext cx="981622" cy="981622"/>
          </a:xfrm>
          <a:prstGeom prst="rect">
            <a:avLst/>
          </a:prstGeom>
        </p:spPr>
      </p:pic>
    </p:spTree>
    <p:extLst>
      <p:ext uri="{BB962C8B-B14F-4D97-AF65-F5344CB8AC3E}">
        <p14:creationId xmlns:p14="http://schemas.microsoft.com/office/powerpoint/2010/main" val="2616759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6DC2-3F24-3AFC-091A-1A43358DAD99}"/>
              </a:ext>
            </a:extLst>
          </p:cNvPr>
          <p:cNvSpPr>
            <a:spLocks noGrp="1"/>
          </p:cNvSpPr>
          <p:nvPr>
            <p:ph type="title"/>
          </p:nvPr>
        </p:nvSpPr>
        <p:spPr/>
        <p:txBody>
          <a:bodyPr>
            <a:normAutofit/>
          </a:bodyPr>
          <a:lstStyle/>
          <a:p>
            <a:r>
              <a:rPr lang="en-US" sz="2400" b="1" dirty="0">
                <a:latin typeface="+mn-lt"/>
              </a:rPr>
              <a:t>Appendix</a:t>
            </a:r>
          </a:p>
        </p:txBody>
      </p:sp>
      <p:pic>
        <p:nvPicPr>
          <p:cNvPr id="5" name="Picture 4" descr="A picture containing text, basket&#10;&#10;Description automatically generated">
            <a:extLst>
              <a:ext uri="{FF2B5EF4-FFF2-40B4-BE49-F238E27FC236}">
                <a16:creationId xmlns:a16="http://schemas.microsoft.com/office/drawing/2014/main" id="{1196734D-F6B3-A460-F877-E718F6802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1531" y="0"/>
            <a:ext cx="981622" cy="981622"/>
          </a:xfrm>
          <a:prstGeom prst="rect">
            <a:avLst/>
          </a:prstGeom>
        </p:spPr>
      </p:pic>
      <p:pic>
        <p:nvPicPr>
          <p:cNvPr id="15" name="Picture 14" descr="A picture containing graphical user interface&#10;&#10;Description automatically generated">
            <a:extLst>
              <a:ext uri="{FF2B5EF4-FFF2-40B4-BE49-F238E27FC236}">
                <a16:creationId xmlns:a16="http://schemas.microsoft.com/office/drawing/2014/main" id="{7DFF167C-F0E0-009C-5037-9D5739E625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01335"/>
            <a:ext cx="10515600" cy="2081769"/>
          </a:xfrm>
          <a:prstGeom prst="rect">
            <a:avLst/>
          </a:prstGeom>
        </p:spPr>
      </p:pic>
      <p:sp>
        <p:nvSpPr>
          <p:cNvPr id="16" name="TextBox 15">
            <a:extLst>
              <a:ext uri="{FF2B5EF4-FFF2-40B4-BE49-F238E27FC236}">
                <a16:creationId xmlns:a16="http://schemas.microsoft.com/office/drawing/2014/main" id="{6627B79C-7047-9C92-1A8C-8612A963C735}"/>
              </a:ext>
            </a:extLst>
          </p:cNvPr>
          <p:cNvSpPr txBox="1"/>
          <p:nvPr/>
        </p:nvSpPr>
        <p:spPr>
          <a:xfrm>
            <a:off x="780716" y="1543617"/>
            <a:ext cx="2015958" cy="307777"/>
          </a:xfrm>
          <a:prstGeom prst="rect">
            <a:avLst/>
          </a:prstGeom>
          <a:noFill/>
        </p:spPr>
        <p:txBody>
          <a:bodyPr wrap="square" rtlCol="0">
            <a:spAutoFit/>
          </a:bodyPr>
          <a:lstStyle/>
          <a:p>
            <a:r>
              <a:rPr lang="en-US" sz="1400" dirty="0"/>
              <a:t>Market Scorecard</a:t>
            </a:r>
          </a:p>
        </p:txBody>
      </p:sp>
    </p:spTree>
    <p:extLst>
      <p:ext uri="{BB962C8B-B14F-4D97-AF65-F5344CB8AC3E}">
        <p14:creationId xmlns:p14="http://schemas.microsoft.com/office/powerpoint/2010/main" val="1923122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34AC-3B83-9E0F-AB4F-64BE95EDA410}"/>
              </a:ext>
            </a:extLst>
          </p:cNvPr>
          <p:cNvSpPr>
            <a:spLocks noGrp="1"/>
          </p:cNvSpPr>
          <p:nvPr>
            <p:ph type="title"/>
          </p:nvPr>
        </p:nvSpPr>
        <p:spPr/>
        <p:txBody>
          <a:bodyPr>
            <a:normAutofit/>
          </a:bodyPr>
          <a:lstStyle/>
          <a:p>
            <a:r>
              <a:rPr lang="en-US" sz="2400" b="1" dirty="0">
                <a:latin typeface="+mn-lt"/>
              </a:rPr>
              <a:t>References and Other Links</a:t>
            </a:r>
          </a:p>
        </p:txBody>
      </p:sp>
      <p:sp>
        <p:nvSpPr>
          <p:cNvPr id="3" name="Content Placeholder 2">
            <a:extLst>
              <a:ext uri="{FF2B5EF4-FFF2-40B4-BE49-F238E27FC236}">
                <a16:creationId xmlns:a16="http://schemas.microsoft.com/office/drawing/2014/main" id="{F33237F0-4431-790B-1FA3-FD95C2B537AC}"/>
              </a:ext>
            </a:extLst>
          </p:cNvPr>
          <p:cNvSpPr>
            <a:spLocks noGrp="1"/>
          </p:cNvSpPr>
          <p:nvPr>
            <p:ph idx="1"/>
          </p:nvPr>
        </p:nvSpPr>
        <p:spPr/>
        <p:txBody>
          <a:bodyPr/>
          <a:lstStyle/>
          <a:p>
            <a:pPr marL="0" indent="0">
              <a:buNone/>
            </a:pPr>
            <a:r>
              <a:rPr lang="en-US" sz="1800" dirty="0">
                <a:effectLst/>
              </a:rPr>
              <a:t>“Walmart Closes 4 Chicago Locations Permanently, Leaving Residents with Fewer Shopping Options.” </a:t>
            </a:r>
            <a:r>
              <a:rPr lang="en-US" sz="1800" i="1" dirty="0">
                <a:effectLst/>
              </a:rPr>
              <a:t>ABC7 Chicago</a:t>
            </a:r>
            <a:r>
              <a:rPr lang="en-US" sz="1800" dirty="0">
                <a:effectLst/>
              </a:rPr>
              <a:t>, 17 Apr. 2023, https://abc7chicago.com/walmart-closed-leaving-chicago-pharmacy-closing/13136460/. </a:t>
            </a:r>
          </a:p>
          <a:p>
            <a:pPr marL="0" indent="0">
              <a:buNone/>
            </a:pPr>
            <a:endParaRPr lang="en-US" dirty="0"/>
          </a:p>
          <a:p>
            <a:pPr marL="0" indent="0">
              <a:buNone/>
            </a:pPr>
            <a:r>
              <a:rPr lang="en-US" sz="1800" dirty="0"/>
              <a:t>GitHub Link: https://github.com/Nate-Rodriguez/MarketAnalysis</a:t>
            </a:r>
          </a:p>
        </p:txBody>
      </p:sp>
      <p:pic>
        <p:nvPicPr>
          <p:cNvPr id="5" name="Picture 4" descr="A picture containing text, basket&#10;&#10;Description automatically generated">
            <a:extLst>
              <a:ext uri="{FF2B5EF4-FFF2-40B4-BE49-F238E27FC236}">
                <a16:creationId xmlns:a16="http://schemas.microsoft.com/office/drawing/2014/main" id="{86161881-EFC9-2119-A5C0-20DF94C77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1531" y="0"/>
            <a:ext cx="981622" cy="981622"/>
          </a:xfrm>
          <a:prstGeom prst="rect">
            <a:avLst/>
          </a:prstGeom>
        </p:spPr>
      </p:pic>
    </p:spTree>
    <p:extLst>
      <p:ext uri="{BB962C8B-B14F-4D97-AF65-F5344CB8AC3E}">
        <p14:creationId xmlns:p14="http://schemas.microsoft.com/office/powerpoint/2010/main" val="2457455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8089B-EEE2-6DF5-8386-F0F7B6B93533}"/>
              </a:ext>
            </a:extLst>
          </p:cNvPr>
          <p:cNvSpPr>
            <a:spLocks noGrp="1"/>
          </p:cNvSpPr>
          <p:nvPr>
            <p:ph type="title"/>
          </p:nvPr>
        </p:nvSpPr>
        <p:spPr/>
        <p:txBody>
          <a:bodyPr>
            <a:normAutofit/>
          </a:bodyPr>
          <a:lstStyle/>
          <a:p>
            <a:r>
              <a:rPr lang="en-US" sz="2400" b="1" dirty="0">
                <a:latin typeface="+mn-lt"/>
                <a:cs typeface="Helvetica" panose="020B0604020202020204" pitchFamily="34" charset="0"/>
              </a:rPr>
              <a:t>Analysis Goal and Action Steps</a:t>
            </a:r>
          </a:p>
        </p:txBody>
      </p:sp>
      <p:sp>
        <p:nvSpPr>
          <p:cNvPr id="3" name="Content Placeholder 2">
            <a:extLst>
              <a:ext uri="{FF2B5EF4-FFF2-40B4-BE49-F238E27FC236}">
                <a16:creationId xmlns:a16="http://schemas.microsoft.com/office/drawing/2014/main" id="{A57375D4-B710-A56C-2BB5-CE10759F44F6}"/>
              </a:ext>
            </a:extLst>
          </p:cNvPr>
          <p:cNvSpPr>
            <a:spLocks noGrp="1"/>
          </p:cNvSpPr>
          <p:nvPr>
            <p:ph idx="1"/>
          </p:nvPr>
        </p:nvSpPr>
        <p:spPr>
          <a:xfrm>
            <a:off x="3225494" y="1472067"/>
            <a:ext cx="5741011" cy="437242"/>
          </a:xfrm>
        </p:spPr>
        <p:txBody>
          <a:bodyPr>
            <a:normAutofit lnSpcReduction="10000"/>
          </a:bodyPr>
          <a:lstStyle/>
          <a:p>
            <a:pPr marL="0" indent="0" algn="ctr">
              <a:buNone/>
            </a:pPr>
            <a:r>
              <a:rPr lang="en-US" sz="1400" b="1" dirty="0">
                <a:cs typeface="Helvetica" panose="020B0604020202020204" pitchFamily="34" charset="0"/>
              </a:rPr>
              <a:t>Goal: </a:t>
            </a:r>
            <a:r>
              <a:rPr lang="en-US" sz="1400" dirty="0">
                <a:cs typeface="Helvetica" panose="020B0604020202020204" pitchFamily="34" charset="0"/>
              </a:rPr>
              <a:t>Identify the top 10 DMAs (markets) in an analytical and data driven way.</a:t>
            </a:r>
          </a:p>
        </p:txBody>
      </p:sp>
      <p:sp>
        <p:nvSpPr>
          <p:cNvPr id="4" name="TextBox 3">
            <a:extLst>
              <a:ext uri="{FF2B5EF4-FFF2-40B4-BE49-F238E27FC236}">
                <a16:creationId xmlns:a16="http://schemas.microsoft.com/office/drawing/2014/main" id="{096D0684-3E57-0AEC-1D5F-C61C0CFE5B58}"/>
              </a:ext>
            </a:extLst>
          </p:cNvPr>
          <p:cNvSpPr txBox="1"/>
          <p:nvPr/>
        </p:nvSpPr>
        <p:spPr>
          <a:xfrm>
            <a:off x="870436" y="2483827"/>
            <a:ext cx="4848958" cy="3108543"/>
          </a:xfrm>
          <a:prstGeom prst="rect">
            <a:avLst/>
          </a:prstGeom>
          <a:noFill/>
        </p:spPr>
        <p:txBody>
          <a:bodyPr wrap="square" rtlCol="0">
            <a:spAutoFit/>
          </a:bodyPr>
          <a:lstStyle/>
          <a:p>
            <a:pPr rtl="0">
              <a:spcBef>
                <a:spcPts val="0"/>
              </a:spcBef>
              <a:spcAft>
                <a:spcPts val="0"/>
              </a:spcAft>
            </a:pPr>
            <a:r>
              <a:rPr lang="en-US" sz="1400" dirty="0">
                <a:solidFill>
                  <a:srgbClr val="000000"/>
                </a:solidFill>
                <a:cs typeface="Helvetica" panose="020B0604020202020204" pitchFamily="34" charset="0"/>
              </a:rPr>
              <a:t>1. </a:t>
            </a:r>
            <a:r>
              <a:rPr lang="en-US" sz="1400" b="0" i="0" u="none" strike="noStrike" dirty="0">
                <a:solidFill>
                  <a:srgbClr val="000000"/>
                </a:solidFill>
                <a:effectLst/>
                <a:cs typeface="Helvetica" panose="020B0604020202020204" pitchFamily="34" charset="0"/>
              </a:rPr>
              <a:t>Preview each dataset. Begin thinking about how each one will be used in the analysis by taking note of column names.</a:t>
            </a:r>
          </a:p>
          <a:p>
            <a:pPr rtl="0" fontAlgn="base">
              <a:spcBef>
                <a:spcPts val="0"/>
              </a:spcBef>
              <a:spcAft>
                <a:spcPts val="0"/>
              </a:spcAft>
              <a:buFont typeface="+mj-lt"/>
              <a:buAutoNum type="arabicPeriod"/>
            </a:pPr>
            <a:endParaRPr lang="en-US" sz="1400" b="0" i="0" u="none" strike="noStrike" dirty="0">
              <a:solidFill>
                <a:srgbClr val="000000"/>
              </a:solidFill>
              <a:effectLst/>
              <a:cs typeface="Helvetica" panose="020B0604020202020204" pitchFamily="34" charset="0"/>
            </a:endParaRPr>
          </a:p>
          <a:p>
            <a:pPr rtl="0" fontAlgn="base">
              <a:spcBef>
                <a:spcPts val="0"/>
              </a:spcBef>
              <a:spcAft>
                <a:spcPts val="0"/>
              </a:spcAft>
            </a:pPr>
            <a:r>
              <a:rPr lang="en-US" sz="1400" b="0" i="0" u="none" strike="noStrike" dirty="0">
                <a:solidFill>
                  <a:srgbClr val="000000"/>
                </a:solidFill>
                <a:effectLst/>
                <a:cs typeface="Helvetica" panose="020B0604020202020204" pitchFamily="34" charset="0"/>
              </a:rPr>
              <a:t>2. Identify important datasets. If needed, change file type in order to analyze in Python (XLSX to CSV). </a:t>
            </a:r>
          </a:p>
          <a:p>
            <a:pPr rtl="0" fontAlgn="base">
              <a:spcBef>
                <a:spcPts val="0"/>
              </a:spcBef>
              <a:spcAft>
                <a:spcPts val="0"/>
              </a:spcAft>
              <a:buFont typeface="+mj-lt"/>
              <a:buAutoNum type="arabicPeriod"/>
            </a:pPr>
            <a:endParaRPr lang="en-US" sz="1400" b="0" i="0" u="none" strike="noStrike" dirty="0">
              <a:solidFill>
                <a:srgbClr val="000000"/>
              </a:solidFill>
              <a:effectLst/>
              <a:cs typeface="Helvetica" panose="020B0604020202020204" pitchFamily="34" charset="0"/>
            </a:endParaRPr>
          </a:p>
          <a:p>
            <a:pPr rtl="0" fontAlgn="base">
              <a:spcBef>
                <a:spcPts val="0"/>
              </a:spcBef>
              <a:spcAft>
                <a:spcPts val="0"/>
              </a:spcAft>
            </a:pPr>
            <a:r>
              <a:rPr lang="en-US" sz="1400" b="0" i="0" u="none" strike="noStrike" dirty="0">
                <a:solidFill>
                  <a:srgbClr val="000000"/>
                </a:solidFill>
                <a:effectLst/>
                <a:cs typeface="Helvetica" panose="020B0604020202020204" pitchFamily="34" charset="0"/>
              </a:rPr>
              <a:t>3. Perform necessary data cleaning. This includes changing data types, removing duplicates, dropping unnecessary variables, and renaming column names for effective analysis.</a:t>
            </a:r>
          </a:p>
          <a:p>
            <a:pPr rtl="0" fontAlgn="base">
              <a:spcBef>
                <a:spcPts val="0"/>
              </a:spcBef>
              <a:spcAft>
                <a:spcPts val="0"/>
              </a:spcAft>
              <a:buFont typeface="+mj-lt"/>
              <a:buAutoNum type="arabicPeriod"/>
            </a:pPr>
            <a:endParaRPr lang="en-US" sz="1400" b="0" i="0" u="none" strike="noStrike" dirty="0">
              <a:solidFill>
                <a:srgbClr val="000000"/>
              </a:solidFill>
              <a:effectLst/>
              <a:cs typeface="Helvetica" panose="020B0604020202020204" pitchFamily="34" charset="0"/>
            </a:endParaRPr>
          </a:p>
          <a:p>
            <a:pPr rtl="0" fontAlgn="base">
              <a:spcBef>
                <a:spcPts val="0"/>
              </a:spcBef>
              <a:spcAft>
                <a:spcPts val="0"/>
              </a:spcAft>
            </a:pPr>
            <a:r>
              <a:rPr lang="en-US" sz="1400" dirty="0">
                <a:solidFill>
                  <a:srgbClr val="000000"/>
                </a:solidFill>
                <a:cs typeface="Helvetica" panose="020B0604020202020204" pitchFamily="34" charset="0"/>
              </a:rPr>
              <a:t>4. </a:t>
            </a:r>
            <a:r>
              <a:rPr lang="en-US" sz="1400" b="0" i="0" u="none" strike="noStrike" dirty="0">
                <a:solidFill>
                  <a:srgbClr val="000000"/>
                </a:solidFill>
                <a:effectLst/>
                <a:cs typeface="Helvetica" panose="020B0604020202020204" pitchFamily="34" charset="0"/>
              </a:rPr>
              <a:t>Merge datasets on common columns to obtain a dataset “</a:t>
            </a:r>
            <a:r>
              <a:rPr lang="en-US" sz="1400" b="0" i="0" u="none" strike="noStrike" dirty="0" err="1">
                <a:solidFill>
                  <a:srgbClr val="000000"/>
                </a:solidFill>
                <a:effectLst/>
                <a:cs typeface="Helvetica" panose="020B0604020202020204" pitchFamily="34" charset="0"/>
              </a:rPr>
              <a:t>market_data</a:t>
            </a:r>
            <a:r>
              <a:rPr lang="en-US" sz="1400" b="0" i="0" u="none" strike="noStrike" dirty="0">
                <a:solidFill>
                  <a:srgbClr val="000000"/>
                </a:solidFill>
                <a:effectLst/>
                <a:cs typeface="Helvetica" panose="020B0604020202020204" pitchFamily="34" charset="0"/>
              </a:rPr>
              <a:t>” that includes key characteristics for modeling and analysis. Export this dataset as a CSV in order to visualize in </a:t>
            </a:r>
            <a:r>
              <a:rPr lang="en-US" sz="1400" b="0" i="0" u="none" strike="noStrike" dirty="0" err="1">
                <a:solidFill>
                  <a:srgbClr val="000000"/>
                </a:solidFill>
                <a:effectLst/>
                <a:cs typeface="Helvetica" panose="020B0604020202020204" pitchFamily="34" charset="0"/>
              </a:rPr>
              <a:t>PowerBI</a:t>
            </a:r>
            <a:r>
              <a:rPr lang="en-US" sz="1400" b="0" i="0" u="none" strike="noStrike" dirty="0">
                <a:solidFill>
                  <a:srgbClr val="000000"/>
                </a:solidFill>
                <a:effectLst/>
                <a:cs typeface="Helvetica" panose="020B0604020202020204" pitchFamily="34" charset="0"/>
              </a:rPr>
              <a:t>.</a:t>
            </a:r>
            <a:endParaRPr lang="en-US" sz="1400" dirty="0">
              <a:cs typeface="Helvetica" panose="020B0604020202020204" pitchFamily="34" charset="0"/>
            </a:endParaRPr>
          </a:p>
        </p:txBody>
      </p:sp>
      <p:sp>
        <p:nvSpPr>
          <p:cNvPr id="5" name="TextBox 4">
            <a:extLst>
              <a:ext uri="{FF2B5EF4-FFF2-40B4-BE49-F238E27FC236}">
                <a16:creationId xmlns:a16="http://schemas.microsoft.com/office/drawing/2014/main" id="{55A5A0D3-70CE-8991-932F-12441586F94F}"/>
              </a:ext>
            </a:extLst>
          </p:cNvPr>
          <p:cNvSpPr txBox="1"/>
          <p:nvPr/>
        </p:nvSpPr>
        <p:spPr>
          <a:xfrm>
            <a:off x="6472608" y="2479431"/>
            <a:ext cx="4848958" cy="4247317"/>
          </a:xfrm>
          <a:prstGeom prst="rect">
            <a:avLst/>
          </a:prstGeom>
          <a:noFill/>
        </p:spPr>
        <p:txBody>
          <a:bodyPr wrap="square" rtlCol="0">
            <a:spAutoFit/>
          </a:bodyPr>
          <a:lstStyle/>
          <a:p>
            <a:pPr rtl="0" fontAlgn="base">
              <a:spcBef>
                <a:spcPts val="0"/>
              </a:spcBef>
              <a:spcAft>
                <a:spcPts val="0"/>
              </a:spcAft>
            </a:pPr>
            <a:r>
              <a:rPr lang="en-US" sz="1400" b="0" i="0" u="none" strike="noStrike" dirty="0">
                <a:solidFill>
                  <a:srgbClr val="000000"/>
                </a:solidFill>
                <a:effectLst/>
                <a:cs typeface="Helvetica" panose="020B0604020202020204" pitchFamily="34" charset="0"/>
              </a:rPr>
              <a:t>5. Exploratory Data Analysis: Visualizations and numerical summaries of key market performance predictors.</a:t>
            </a:r>
          </a:p>
          <a:p>
            <a:pPr rtl="0" fontAlgn="base">
              <a:spcBef>
                <a:spcPts val="0"/>
              </a:spcBef>
              <a:spcAft>
                <a:spcPts val="0"/>
              </a:spcAft>
              <a:buFont typeface="+mj-lt"/>
              <a:buAutoNum type="arabicPeriod"/>
            </a:pPr>
            <a:endParaRPr lang="en-US" sz="1400" b="0" i="0" u="none" strike="noStrike" dirty="0">
              <a:solidFill>
                <a:srgbClr val="000000"/>
              </a:solidFill>
              <a:effectLst/>
              <a:cs typeface="Helvetica" panose="020B0604020202020204" pitchFamily="34" charset="0"/>
            </a:endParaRPr>
          </a:p>
          <a:p>
            <a:pPr rtl="0" fontAlgn="base">
              <a:spcBef>
                <a:spcPts val="0"/>
              </a:spcBef>
              <a:spcAft>
                <a:spcPts val="0"/>
              </a:spcAft>
            </a:pPr>
            <a:r>
              <a:rPr lang="en-US" sz="1400" b="0" i="0" u="none" strike="noStrike" dirty="0">
                <a:solidFill>
                  <a:srgbClr val="000000"/>
                </a:solidFill>
                <a:effectLst/>
                <a:cs typeface="Helvetica" panose="020B0604020202020204" pitchFamily="34" charset="0"/>
              </a:rPr>
              <a:t>6. Use aggregation to tabulate averages for each important market metric and upload that new data set “Market Metrics” into python notebook.</a:t>
            </a:r>
          </a:p>
          <a:p>
            <a:pPr rtl="0" fontAlgn="base">
              <a:spcBef>
                <a:spcPts val="0"/>
              </a:spcBef>
              <a:spcAft>
                <a:spcPts val="0"/>
              </a:spcAft>
              <a:buFont typeface="+mj-lt"/>
              <a:buAutoNum type="arabicPeriod"/>
            </a:pPr>
            <a:endParaRPr lang="en-US" sz="1400" b="0" i="0" u="none" strike="noStrike" dirty="0">
              <a:solidFill>
                <a:srgbClr val="000000"/>
              </a:solidFill>
              <a:effectLst/>
              <a:cs typeface="Helvetica" panose="020B0604020202020204" pitchFamily="34" charset="0"/>
            </a:endParaRPr>
          </a:p>
          <a:p>
            <a:pPr rtl="0" fontAlgn="base">
              <a:spcBef>
                <a:spcPts val="0"/>
              </a:spcBef>
              <a:spcAft>
                <a:spcPts val="0"/>
              </a:spcAft>
            </a:pPr>
            <a:r>
              <a:rPr lang="en-US" sz="1400" b="0" i="0" u="none" strike="noStrike" dirty="0">
                <a:solidFill>
                  <a:srgbClr val="000000"/>
                </a:solidFill>
                <a:effectLst/>
                <a:cs typeface="Helvetica" panose="020B0604020202020204" pitchFamily="34" charset="0"/>
              </a:rPr>
              <a:t>7. Utilize K-means clustering to group markets with ones that they are similar to using the new dataset. Identify the ideal number of clusters by using the elbow method. </a:t>
            </a:r>
          </a:p>
          <a:p>
            <a:pPr rtl="0" fontAlgn="base">
              <a:spcBef>
                <a:spcPts val="0"/>
              </a:spcBef>
              <a:spcAft>
                <a:spcPts val="0"/>
              </a:spcAft>
              <a:buFont typeface="+mj-lt"/>
              <a:buAutoNum type="arabicPeriod"/>
            </a:pPr>
            <a:endParaRPr lang="en-US" sz="1400" b="0" i="0" u="none" strike="noStrike" dirty="0">
              <a:solidFill>
                <a:srgbClr val="000000"/>
              </a:solidFill>
              <a:effectLst/>
              <a:cs typeface="Helvetica" panose="020B0604020202020204" pitchFamily="34" charset="0"/>
            </a:endParaRPr>
          </a:p>
          <a:p>
            <a:pPr rtl="0" fontAlgn="base">
              <a:spcBef>
                <a:spcPts val="0"/>
              </a:spcBef>
              <a:spcAft>
                <a:spcPts val="0"/>
              </a:spcAft>
            </a:pPr>
            <a:r>
              <a:rPr lang="en-US" sz="1400" b="0" i="0" u="none" strike="noStrike" dirty="0">
                <a:solidFill>
                  <a:srgbClr val="000000"/>
                </a:solidFill>
                <a:effectLst/>
                <a:cs typeface="Helvetica" panose="020B0604020202020204" pitchFamily="34" charset="0"/>
              </a:rPr>
              <a:t>8. Interpret the results of the clustering model by analyzing the variable means for each cluster. Compare clusters, and interpret what each cluster means in context.</a:t>
            </a:r>
          </a:p>
          <a:p>
            <a:pPr rtl="0" fontAlgn="base">
              <a:spcBef>
                <a:spcPts val="0"/>
              </a:spcBef>
              <a:spcAft>
                <a:spcPts val="0"/>
              </a:spcAft>
            </a:pPr>
            <a:endParaRPr lang="en-US" sz="1400" dirty="0">
              <a:solidFill>
                <a:srgbClr val="000000"/>
              </a:solidFill>
              <a:cs typeface="Helvetica" panose="020B0604020202020204" pitchFamily="34" charset="0"/>
            </a:endParaRPr>
          </a:p>
          <a:p>
            <a:pPr rtl="0" fontAlgn="base">
              <a:spcBef>
                <a:spcPts val="0"/>
              </a:spcBef>
              <a:spcAft>
                <a:spcPts val="0"/>
              </a:spcAft>
            </a:pPr>
            <a:r>
              <a:rPr lang="en-US" sz="1400" b="0" i="0" u="none" strike="noStrike" dirty="0">
                <a:solidFill>
                  <a:srgbClr val="000000"/>
                </a:solidFill>
                <a:effectLst/>
                <a:cs typeface="Helvetica" panose="020B0604020202020204" pitchFamily="34" charset="0"/>
              </a:rPr>
              <a:t>9. Create an excel scorecard using “Market Metrics” dataset. Quantitatively rank each market and combine domain knowledge to finalize rankings.</a:t>
            </a:r>
          </a:p>
          <a:p>
            <a:endParaRPr lang="en-US" dirty="0"/>
          </a:p>
        </p:txBody>
      </p:sp>
      <p:pic>
        <p:nvPicPr>
          <p:cNvPr id="6" name="Picture 5" descr="A picture containing text, basket&#10;&#10;Description automatically generated">
            <a:extLst>
              <a:ext uri="{FF2B5EF4-FFF2-40B4-BE49-F238E27FC236}">
                <a16:creationId xmlns:a16="http://schemas.microsoft.com/office/drawing/2014/main" id="{6C1000BA-F005-1F53-4546-0E19E22A5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1531" y="0"/>
            <a:ext cx="981622" cy="981622"/>
          </a:xfrm>
          <a:prstGeom prst="rect">
            <a:avLst/>
          </a:prstGeom>
        </p:spPr>
      </p:pic>
    </p:spTree>
    <p:extLst>
      <p:ext uri="{BB962C8B-B14F-4D97-AF65-F5344CB8AC3E}">
        <p14:creationId xmlns:p14="http://schemas.microsoft.com/office/powerpoint/2010/main" val="256088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31808-6744-172F-8377-B29FA581B833}"/>
              </a:ext>
            </a:extLst>
          </p:cNvPr>
          <p:cNvSpPr>
            <a:spLocks noGrp="1"/>
          </p:cNvSpPr>
          <p:nvPr>
            <p:ph type="title"/>
          </p:nvPr>
        </p:nvSpPr>
        <p:spPr>
          <a:xfrm>
            <a:off x="838200" y="343860"/>
            <a:ext cx="10515600" cy="1325563"/>
          </a:xfrm>
        </p:spPr>
        <p:txBody>
          <a:bodyPr>
            <a:normAutofit/>
          </a:bodyPr>
          <a:lstStyle/>
          <a:p>
            <a:r>
              <a:rPr lang="en-US" sz="2400" b="1" dirty="0">
                <a:latin typeface="+mn-lt"/>
                <a:cs typeface="Helvetica" panose="020B0604020202020204" pitchFamily="34" charset="0"/>
              </a:rPr>
              <a:t>Data Selection: Merging, Cleaning, Transformations</a:t>
            </a:r>
          </a:p>
        </p:txBody>
      </p:sp>
      <p:sp>
        <p:nvSpPr>
          <p:cNvPr id="3" name="Content Placeholder 2">
            <a:extLst>
              <a:ext uri="{FF2B5EF4-FFF2-40B4-BE49-F238E27FC236}">
                <a16:creationId xmlns:a16="http://schemas.microsoft.com/office/drawing/2014/main" id="{7E8CF41B-10B2-3080-D17C-93719B272807}"/>
              </a:ext>
            </a:extLst>
          </p:cNvPr>
          <p:cNvSpPr>
            <a:spLocks noGrp="1"/>
          </p:cNvSpPr>
          <p:nvPr>
            <p:ph idx="1"/>
          </p:nvPr>
        </p:nvSpPr>
        <p:spPr>
          <a:xfrm>
            <a:off x="838200" y="1825625"/>
            <a:ext cx="4635012" cy="1251683"/>
          </a:xfrm>
        </p:spPr>
        <p:txBody>
          <a:bodyPr/>
          <a:lstStyle/>
          <a:p>
            <a:pPr marL="0" indent="0">
              <a:buNone/>
            </a:pPr>
            <a:r>
              <a:rPr lang="en-US" sz="1400" u="sng" dirty="0">
                <a:cs typeface="Helvetica" panose="020B0604020202020204" pitchFamily="34" charset="0"/>
              </a:rPr>
              <a:t>Identifying Key Datasets:</a:t>
            </a:r>
          </a:p>
          <a:p>
            <a:pPr marL="0" indent="0">
              <a:buNone/>
            </a:pPr>
            <a:r>
              <a:rPr lang="en-US" sz="1400" dirty="0">
                <a:cs typeface="Helvetica" panose="020B0604020202020204" pitchFamily="34" charset="0"/>
              </a:rPr>
              <a:t>I decided that my analysis would be centered around 4 datasets: </a:t>
            </a:r>
            <a:r>
              <a:rPr lang="en-US" sz="1400" b="1" dirty="0">
                <a:cs typeface="Helvetica" panose="020B0604020202020204" pitchFamily="34" charset="0"/>
              </a:rPr>
              <a:t>sales data-set, features</a:t>
            </a:r>
            <a:r>
              <a:rPr lang="en-US" sz="1400" dirty="0">
                <a:cs typeface="Helvetica" panose="020B0604020202020204" pitchFamily="34" charset="0"/>
              </a:rPr>
              <a:t>, </a:t>
            </a:r>
            <a:r>
              <a:rPr lang="en-US" sz="1400" b="1" dirty="0">
                <a:cs typeface="Helvetica" panose="020B0604020202020204" pitchFamily="34" charset="0"/>
              </a:rPr>
              <a:t>stores data-set with DMA</a:t>
            </a:r>
            <a:r>
              <a:rPr lang="en-US" sz="1400" dirty="0">
                <a:cs typeface="Helvetica" panose="020B0604020202020204" pitchFamily="34" charset="0"/>
              </a:rPr>
              <a:t>, and the </a:t>
            </a:r>
            <a:r>
              <a:rPr lang="en-US" sz="1400" b="1" dirty="0">
                <a:cs typeface="Helvetica" panose="020B0604020202020204" pitchFamily="34" charset="0"/>
              </a:rPr>
              <a:t>third sheet of PI-18803 DMA</a:t>
            </a:r>
            <a:r>
              <a:rPr lang="en-US" sz="1400" dirty="0">
                <a:cs typeface="Helvetica" panose="020B0604020202020204" pitchFamily="34" charset="0"/>
              </a:rPr>
              <a:t>. </a:t>
            </a:r>
          </a:p>
          <a:p>
            <a:pPr marL="0" indent="0">
              <a:buNone/>
            </a:pPr>
            <a:endParaRPr lang="en-US" sz="1400" dirty="0"/>
          </a:p>
          <a:p>
            <a:pPr marL="0" indent="0">
              <a:buNone/>
            </a:pPr>
            <a:endParaRPr lang="en-US" dirty="0"/>
          </a:p>
        </p:txBody>
      </p:sp>
      <p:sp>
        <p:nvSpPr>
          <p:cNvPr id="4" name="Content Placeholder 2">
            <a:extLst>
              <a:ext uri="{FF2B5EF4-FFF2-40B4-BE49-F238E27FC236}">
                <a16:creationId xmlns:a16="http://schemas.microsoft.com/office/drawing/2014/main" id="{1EAF9F50-4A22-65A7-32E7-277A72F54950}"/>
              </a:ext>
            </a:extLst>
          </p:cNvPr>
          <p:cNvSpPr txBox="1">
            <a:spLocks/>
          </p:cNvSpPr>
          <p:nvPr/>
        </p:nvSpPr>
        <p:spPr>
          <a:xfrm>
            <a:off x="838200" y="2940783"/>
            <a:ext cx="4635012" cy="24049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u="sng" dirty="0">
                <a:cs typeface="Helvetica" panose="020B0604020202020204" pitchFamily="34" charset="0"/>
              </a:rPr>
              <a:t>Merging in Python:</a:t>
            </a:r>
          </a:p>
          <a:p>
            <a:r>
              <a:rPr lang="en-US" sz="1400" dirty="0">
                <a:cs typeface="Helvetica" panose="020B0604020202020204" pitchFamily="34" charset="0"/>
              </a:rPr>
              <a:t>Sales, Features, and Stores datasets were merged in using the common column “Store”. </a:t>
            </a:r>
          </a:p>
          <a:p>
            <a:r>
              <a:rPr lang="en-US" sz="1400" dirty="0">
                <a:cs typeface="Helvetica" panose="020B0604020202020204" pitchFamily="34" charset="0"/>
              </a:rPr>
              <a:t>Once these were combined, I merged PI-18803 DMA dataset, which I will refer to as “DMA info”, on the common column, “DMA”. </a:t>
            </a:r>
          </a:p>
          <a:p>
            <a:r>
              <a:rPr lang="en-US" sz="1400" dirty="0">
                <a:cs typeface="Helvetica" panose="020B0604020202020204" pitchFamily="34" charset="0"/>
              </a:rPr>
              <a:t>To ensure merging would limit data loss, I cleaned each data set so that columns, entries, and objects were spelled the same across all data.</a:t>
            </a: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BA780BA0-9C7D-4A60-B4E0-F37D474D89DC}"/>
              </a:ext>
            </a:extLst>
          </p:cNvPr>
          <p:cNvSpPr txBox="1">
            <a:spLocks/>
          </p:cNvSpPr>
          <p:nvPr/>
        </p:nvSpPr>
        <p:spPr>
          <a:xfrm>
            <a:off x="838200" y="5258411"/>
            <a:ext cx="4635012" cy="12024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u="sng" dirty="0">
                <a:cs typeface="Helvetica" panose="020B0604020202020204" pitchFamily="34" charset="0"/>
              </a:rPr>
              <a:t>Other Cleaning in Python:</a:t>
            </a:r>
          </a:p>
          <a:p>
            <a:r>
              <a:rPr lang="en-US" sz="1400" dirty="0">
                <a:cs typeface="Helvetica" panose="020B0604020202020204" pitchFamily="34" charset="0"/>
              </a:rPr>
              <a:t>Removing non-target variables, changing data types to match its corresponding values.</a:t>
            </a:r>
          </a:p>
          <a:p>
            <a:pPr marL="0" indent="0">
              <a:buFont typeface="Arial" panose="020B0604020202020204" pitchFamily="34" charset="0"/>
              <a:buNone/>
            </a:pPr>
            <a:endParaRPr lang="en-US" dirty="0"/>
          </a:p>
        </p:txBody>
      </p:sp>
      <p:sp>
        <p:nvSpPr>
          <p:cNvPr id="6" name="Content Placeholder 2">
            <a:extLst>
              <a:ext uri="{FF2B5EF4-FFF2-40B4-BE49-F238E27FC236}">
                <a16:creationId xmlns:a16="http://schemas.microsoft.com/office/drawing/2014/main" id="{1FE69D87-745E-530C-9C2E-73888B84DF7D}"/>
              </a:ext>
            </a:extLst>
          </p:cNvPr>
          <p:cNvSpPr txBox="1">
            <a:spLocks/>
          </p:cNvSpPr>
          <p:nvPr/>
        </p:nvSpPr>
        <p:spPr>
          <a:xfrm>
            <a:off x="6683619" y="1745029"/>
            <a:ext cx="4635012" cy="42924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u="sng" dirty="0">
                <a:cs typeface="Helvetica" panose="020B0604020202020204" pitchFamily="34" charset="0"/>
              </a:rPr>
              <a:t>Final Dataset:</a:t>
            </a:r>
          </a:p>
          <a:p>
            <a:pPr marL="0" indent="0">
              <a:buFont typeface="Arial" panose="020B0604020202020204" pitchFamily="34" charset="0"/>
              <a:buNone/>
            </a:pPr>
            <a:r>
              <a:rPr lang="en-US" sz="1400" dirty="0">
                <a:cs typeface="Helvetica" panose="020B0604020202020204" pitchFamily="34" charset="0"/>
              </a:rPr>
              <a:t>Store				(int)</a:t>
            </a:r>
          </a:p>
          <a:p>
            <a:pPr marL="0" indent="0">
              <a:buFont typeface="Arial" panose="020B0604020202020204" pitchFamily="34" charset="0"/>
              <a:buNone/>
            </a:pPr>
            <a:r>
              <a:rPr lang="en-US" sz="1400" dirty="0">
                <a:cs typeface="Helvetica" panose="020B0604020202020204" pitchFamily="34" charset="0"/>
              </a:rPr>
              <a:t>Date				(date)</a:t>
            </a:r>
          </a:p>
          <a:p>
            <a:pPr marL="0" indent="0">
              <a:buFont typeface="Arial" panose="020B0604020202020204" pitchFamily="34" charset="0"/>
              <a:buNone/>
            </a:pPr>
            <a:r>
              <a:rPr lang="en-US" sz="1400" dirty="0" err="1">
                <a:cs typeface="Helvetica" panose="020B0604020202020204" pitchFamily="34" charset="0"/>
              </a:rPr>
              <a:t>Weekly_Sales</a:t>
            </a:r>
            <a:r>
              <a:rPr lang="en-US" sz="1400" dirty="0">
                <a:cs typeface="Helvetica" panose="020B0604020202020204" pitchFamily="34" charset="0"/>
              </a:rPr>
              <a:t>			(float)</a:t>
            </a:r>
          </a:p>
          <a:p>
            <a:pPr marL="0" indent="0">
              <a:buFont typeface="Arial" panose="020B0604020202020204" pitchFamily="34" charset="0"/>
              <a:buNone/>
            </a:pPr>
            <a:r>
              <a:rPr lang="en-US" sz="1400" dirty="0">
                <a:cs typeface="Helvetica" panose="020B0604020202020204" pitchFamily="34" charset="0"/>
              </a:rPr>
              <a:t>CPI				(float)</a:t>
            </a:r>
          </a:p>
          <a:p>
            <a:pPr marL="0" indent="0">
              <a:buFont typeface="Arial" panose="020B0604020202020204" pitchFamily="34" charset="0"/>
              <a:buNone/>
            </a:pPr>
            <a:r>
              <a:rPr lang="en-US" sz="1400" dirty="0">
                <a:cs typeface="Helvetica" panose="020B0604020202020204" pitchFamily="34" charset="0"/>
              </a:rPr>
              <a:t>Unemployment			(float)</a:t>
            </a:r>
          </a:p>
          <a:p>
            <a:pPr marL="0" indent="0">
              <a:buFont typeface="Arial" panose="020B0604020202020204" pitchFamily="34" charset="0"/>
              <a:buNone/>
            </a:pPr>
            <a:r>
              <a:rPr lang="en-US" sz="1400" dirty="0">
                <a:cs typeface="Helvetica" panose="020B0604020202020204" pitchFamily="34" charset="0"/>
              </a:rPr>
              <a:t>DMA				(object)</a:t>
            </a:r>
          </a:p>
          <a:p>
            <a:pPr marL="0" indent="0">
              <a:buFont typeface="Arial" panose="020B0604020202020204" pitchFamily="34" charset="0"/>
              <a:buNone/>
            </a:pPr>
            <a:r>
              <a:rPr lang="en-US" sz="1400" dirty="0">
                <a:cs typeface="Helvetica" panose="020B0604020202020204" pitchFamily="34" charset="0"/>
              </a:rPr>
              <a:t>Latitude				(float)</a:t>
            </a:r>
          </a:p>
          <a:p>
            <a:pPr marL="0" indent="0">
              <a:buFont typeface="Arial" panose="020B0604020202020204" pitchFamily="34" charset="0"/>
              <a:buNone/>
            </a:pPr>
            <a:r>
              <a:rPr lang="en-US" sz="1400" dirty="0">
                <a:cs typeface="Helvetica" panose="020B0604020202020204" pitchFamily="34" charset="0"/>
              </a:rPr>
              <a:t>Longitude				(float)</a:t>
            </a:r>
          </a:p>
          <a:p>
            <a:pPr marL="0" indent="0">
              <a:buFont typeface="Arial" panose="020B0604020202020204" pitchFamily="34" charset="0"/>
              <a:buNone/>
            </a:pPr>
            <a:r>
              <a:rPr lang="en-US" sz="1400" dirty="0">
                <a:cs typeface="Helvetica" panose="020B0604020202020204" pitchFamily="34" charset="0"/>
              </a:rPr>
              <a:t>Country				(object)</a:t>
            </a:r>
          </a:p>
          <a:p>
            <a:pPr marL="0" indent="0">
              <a:buFont typeface="Arial" panose="020B0604020202020204" pitchFamily="34" charset="0"/>
              <a:buNone/>
            </a:pPr>
            <a:r>
              <a:rPr lang="en-US" sz="1400" dirty="0">
                <a:cs typeface="Helvetica" panose="020B0604020202020204" pitchFamily="34" charset="0"/>
              </a:rPr>
              <a:t>Population 18+			(float)</a:t>
            </a:r>
          </a:p>
          <a:p>
            <a:pPr marL="0" indent="0">
              <a:buFont typeface="Arial" panose="020B0604020202020204" pitchFamily="34" charset="0"/>
              <a:buNone/>
            </a:pPr>
            <a:r>
              <a:rPr lang="en-US" sz="1400" dirty="0">
                <a:cs typeface="Helvetica" panose="020B0604020202020204" pitchFamily="34" charset="0"/>
              </a:rPr>
              <a:t>Household Count			(float)</a:t>
            </a:r>
          </a:p>
          <a:p>
            <a:pPr marL="0" indent="0">
              <a:buFont typeface="Arial" panose="020B0604020202020204" pitchFamily="34" charset="0"/>
              <a:buNone/>
            </a:pPr>
            <a:r>
              <a:rPr lang="en-US" sz="1400" dirty="0">
                <a:cs typeface="Helvetica" panose="020B0604020202020204" pitchFamily="34" charset="0"/>
              </a:rPr>
              <a:t>Med </a:t>
            </a:r>
            <a:r>
              <a:rPr lang="en-US" sz="1400" dirty="0" err="1">
                <a:cs typeface="Helvetica" panose="020B0604020202020204" pitchFamily="34" charset="0"/>
              </a:rPr>
              <a:t>HHld</a:t>
            </a:r>
            <a:r>
              <a:rPr lang="en-US" sz="1400" dirty="0">
                <a:cs typeface="Helvetica" panose="020B0604020202020204" pitchFamily="34" charset="0"/>
              </a:rPr>
              <a:t> Income			(float)</a:t>
            </a:r>
          </a:p>
          <a:p>
            <a:pPr marL="0" indent="0">
              <a:buFont typeface="Arial" panose="020B0604020202020204" pitchFamily="34" charset="0"/>
              <a:buNone/>
            </a:pPr>
            <a:endParaRPr lang="en-US" sz="1400" dirty="0"/>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9" name="Content Placeholder 2">
            <a:extLst>
              <a:ext uri="{FF2B5EF4-FFF2-40B4-BE49-F238E27FC236}">
                <a16:creationId xmlns:a16="http://schemas.microsoft.com/office/drawing/2014/main" id="{16C0CA6A-06E9-4096-2B6B-0E121B10E915}"/>
              </a:ext>
            </a:extLst>
          </p:cNvPr>
          <p:cNvSpPr txBox="1">
            <a:spLocks/>
          </p:cNvSpPr>
          <p:nvPr/>
        </p:nvSpPr>
        <p:spPr>
          <a:xfrm>
            <a:off x="6683619" y="5958569"/>
            <a:ext cx="2163727" cy="2664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cs typeface="Helvetica" panose="020B0604020202020204" pitchFamily="34" charset="0"/>
              </a:rPr>
              <a:t>Shape: (431781, 12)</a:t>
            </a:r>
          </a:p>
        </p:txBody>
      </p:sp>
      <p:pic>
        <p:nvPicPr>
          <p:cNvPr id="13" name="Picture 12" descr="A picture containing text, basket&#10;&#10;Description automatically generated">
            <a:extLst>
              <a:ext uri="{FF2B5EF4-FFF2-40B4-BE49-F238E27FC236}">
                <a16:creationId xmlns:a16="http://schemas.microsoft.com/office/drawing/2014/main" id="{596D2B81-9F38-6767-EE5B-9E266FB28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1531" y="0"/>
            <a:ext cx="981622" cy="981622"/>
          </a:xfrm>
          <a:prstGeom prst="rect">
            <a:avLst/>
          </a:prstGeom>
        </p:spPr>
      </p:pic>
    </p:spTree>
    <p:extLst>
      <p:ext uri="{BB962C8B-B14F-4D97-AF65-F5344CB8AC3E}">
        <p14:creationId xmlns:p14="http://schemas.microsoft.com/office/powerpoint/2010/main" val="153821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35F11-3848-7B98-C7D3-7AB411D72A88}"/>
              </a:ext>
            </a:extLst>
          </p:cNvPr>
          <p:cNvSpPr>
            <a:spLocks noGrp="1"/>
          </p:cNvSpPr>
          <p:nvPr>
            <p:ph type="title"/>
          </p:nvPr>
        </p:nvSpPr>
        <p:spPr>
          <a:xfrm>
            <a:off x="838200" y="365125"/>
            <a:ext cx="10515600" cy="1371526"/>
          </a:xfrm>
        </p:spPr>
        <p:txBody>
          <a:bodyPr>
            <a:normAutofit/>
          </a:bodyPr>
          <a:lstStyle/>
          <a:p>
            <a:r>
              <a:rPr lang="en-US" sz="2400" b="1" dirty="0">
                <a:latin typeface="+mn-lt"/>
                <a:cs typeface="Helvetica" panose="020B0604020202020204" pitchFamily="34" charset="0"/>
              </a:rPr>
              <a:t>Exploratory Data Analysis</a:t>
            </a:r>
          </a:p>
        </p:txBody>
      </p:sp>
      <p:sp>
        <p:nvSpPr>
          <p:cNvPr id="3" name="Content Placeholder 2">
            <a:extLst>
              <a:ext uri="{FF2B5EF4-FFF2-40B4-BE49-F238E27FC236}">
                <a16:creationId xmlns:a16="http://schemas.microsoft.com/office/drawing/2014/main" id="{4EB82247-3DA6-C4DB-4A12-4938C1EF7F9A}"/>
              </a:ext>
            </a:extLst>
          </p:cNvPr>
          <p:cNvSpPr>
            <a:spLocks noGrp="1"/>
          </p:cNvSpPr>
          <p:nvPr>
            <p:ph idx="1"/>
          </p:nvPr>
        </p:nvSpPr>
        <p:spPr>
          <a:xfrm>
            <a:off x="838200" y="1588646"/>
            <a:ext cx="10515600" cy="1905921"/>
          </a:xfrm>
        </p:spPr>
        <p:txBody>
          <a:bodyPr>
            <a:normAutofit/>
          </a:bodyPr>
          <a:lstStyle/>
          <a:p>
            <a:pPr marL="0" indent="0" algn="ctr">
              <a:buNone/>
            </a:pPr>
            <a:r>
              <a:rPr lang="en-US" sz="1600" b="1" dirty="0"/>
              <a:t>Computing averages for key market performance metrics.</a:t>
            </a:r>
          </a:p>
          <a:p>
            <a:pPr marL="0" indent="0">
              <a:buNone/>
            </a:pPr>
            <a:endParaRPr lang="en-US" sz="1600" dirty="0"/>
          </a:p>
        </p:txBody>
      </p:sp>
      <p:sp>
        <p:nvSpPr>
          <p:cNvPr id="4" name="Content Placeholder 2">
            <a:extLst>
              <a:ext uri="{FF2B5EF4-FFF2-40B4-BE49-F238E27FC236}">
                <a16:creationId xmlns:a16="http://schemas.microsoft.com/office/drawing/2014/main" id="{96AC109F-257D-FC12-B653-36D4A3B1C78F}"/>
              </a:ext>
            </a:extLst>
          </p:cNvPr>
          <p:cNvSpPr txBox="1">
            <a:spLocks/>
          </p:cNvSpPr>
          <p:nvPr/>
        </p:nvSpPr>
        <p:spPr>
          <a:xfrm>
            <a:off x="838200" y="1807905"/>
            <a:ext cx="10515600" cy="3008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600" dirty="0"/>
          </a:p>
        </p:txBody>
      </p:sp>
      <p:graphicFrame>
        <p:nvGraphicFramePr>
          <p:cNvPr id="6" name="Object 5">
            <a:extLst>
              <a:ext uri="{FF2B5EF4-FFF2-40B4-BE49-F238E27FC236}">
                <a16:creationId xmlns:a16="http://schemas.microsoft.com/office/drawing/2014/main" id="{27F566EB-2AA9-6EE7-47E9-3E3150E61AE9}"/>
              </a:ext>
            </a:extLst>
          </p:cNvPr>
          <p:cNvGraphicFramePr>
            <a:graphicFrameLocks noChangeAspect="1"/>
          </p:cNvGraphicFramePr>
          <p:nvPr>
            <p:extLst>
              <p:ext uri="{D42A27DB-BD31-4B8C-83A1-F6EECF244321}">
                <p14:modId xmlns:p14="http://schemas.microsoft.com/office/powerpoint/2010/main" val="1160292372"/>
              </p:ext>
            </p:extLst>
          </p:nvPr>
        </p:nvGraphicFramePr>
        <p:xfrm>
          <a:off x="590107" y="2384758"/>
          <a:ext cx="7744380" cy="3824656"/>
        </p:xfrm>
        <a:graphic>
          <a:graphicData uri="http://schemas.openxmlformats.org/presentationml/2006/ole">
            <mc:AlternateContent xmlns:mc="http://schemas.openxmlformats.org/markup-compatibility/2006">
              <mc:Choice xmlns:v="urn:schemas-microsoft-com:vml" Requires="v">
                <p:oleObj name="Worksheet" r:id="rId2" imgW="6724851" imgH="3320862" progId="Excel.Sheet.12">
                  <p:embed/>
                </p:oleObj>
              </mc:Choice>
              <mc:Fallback>
                <p:oleObj name="Worksheet" r:id="rId2" imgW="6724851" imgH="3320862" progId="Excel.Sheet.12">
                  <p:embed/>
                  <p:pic>
                    <p:nvPicPr>
                      <p:cNvPr id="6" name="Object 5">
                        <a:extLst>
                          <a:ext uri="{FF2B5EF4-FFF2-40B4-BE49-F238E27FC236}">
                            <a16:creationId xmlns:a16="http://schemas.microsoft.com/office/drawing/2014/main" id="{27F566EB-2AA9-6EE7-47E9-3E3150E61AE9}"/>
                          </a:ext>
                        </a:extLst>
                      </p:cNvPr>
                      <p:cNvPicPr/>
                      <p:nvPr/>
                    </p:nvPicPr>
                    <p:blipFill>
                      <a:blip r:embed="rId3"/>
                      <a:stretch>
                        <a:fillRect/>
                      </a:stretch>
                    </p:blipFill>
                    <p:spPr>
                      <a:xfrm>
                        <a:off x="590107" y="2384758"/>
                        <a:ext cx="7744380" cy="3824656"/>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BE4D0955-4F63-423E-E412-2C96B7AABAD7}"/>
              </a:ext>
            </a:extLst>
          </p:cNvPr>
          <p:cNvSpPr txBox="1"/>
          <p:nvPr/>
        </p:nvSpPr>
        <p:spPr>
          <a:xfrm>
            <a:off x="8420986" y="2937651"/>
            <a:ext cx="2629786" cy="2031325"/>
          </a:xfrm>
          <a:prstGeom prst="rect">
            <a:avLst/>
          </a:prstGeom>
          <a:noFill/>
        </p:spPr>
        <p:txBody>
          <a:bodyPr wrap="square" rtlCol="0">
            <a:spAutoFit/>
          </a:bodyPr>
          <a:lstStyle/>
          <a:p>
            <a:pPr algn="ctr"/>
            <a:r>
              <a:rPr lang="en-US" dirty="0"/>
              <a:t>These aggregated summaries are helpful in comparing metrics at a DMA level and will later be used to create the Market Scorecard within excel.</a:t>
            </a:r>
          </a:p>
        </p:txBody>
      </p:sp>
      <p:pic>
        <p:nvPicPr>
          <p:cNvPr id="9" name="Picture 8" descr="A picture containing text, basket&#10;&#10;Description automatically generated">
            <a:extLst>
              <a:ext uri="{FF2B5EF4-FFF2-40B4-BE49-F238E27FC236}">
                <a16:creationId xmlns:a16="http://schemas.microsoft.com/office/drawing/2014/main" id="{17F1119E-7FCC-C85E-3068-0FA9C057F6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91531" y="0"/>
            <a:ext cx="981622" cy="981622"/>
          </a:xfrm>
          <a:prstGeom prst="rect">
            <a:avLst/>
          </a:prstGeom>
        </p:spPr>
      </p:pic>
    </p:spTree>
    <p:extLst>
      <p:ext uri="{BB962C8B-B14F-4D97-AF65-F5344CB8AC3E}">
        <p14:creationId xmlns:p14="http://schemas.microsoft.com/office/powerpoint/2010/main" val="4009531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F37CC-A136-B503-0997-6E057B28E375}"/>
              </a:ext>
            </a:extLst>
          </p:cNvPr>
          <p:cNvSpPr>
            <a:spLocks noGrp="1"/>
          </p:cNvSpPr>
          <p:nvPr>
            <p:ph type="title"/>
          </p:nvPr>
        </p:nvSpPr>
        <p:spPr/>
        <p:txBody>
          <a:bodyPr>
            <a:normAutofit/>
          </a:bodyPr>
          <a:lstStyle/>
          <a:p>
            <a:r>
              <a:rPr lang="en-US" sz="2400" b="1" dirty="0">
                <a:latin typeface="+mn-lt"/>
              </a:rPr>
              <a:t>EDA Continued (Power Bi)</a:t>
            </a:r>
          </a:p>
        </p:txBody>
      </p:sp>
      <p:sp>
        <p:nvSpPr>
          <p:cNvPr id="3" name="Content Placeholder 2">
            <a:extLst>
              <a:ext uri="{FF2B5EF4-FFF2-40B4-BE49-F238E27FC236}">
                <a16:creationId xmlns:a16="http://schemas.microsoft.com/office/drawing/2014/main" id="{E5351B95-E391-DB58-E65F-C29BAEDA8BF0}"/>
              </a:ext>
            </a:extLst>
          </p:cNvPr>
          <p:cNvSpPr>
            <a:spLocks noGrp="1"/>
          </p:cNvSpPr>
          <p:nvPr>
            <p:ph idx="1"/>
          </p:nvPr>
        </p:nvSpPr>
        <p:spPr>
          <a:xfrm>
            <a:off x="838200" y="1449941"/>
            <a:ext cx="10515600" cy="1002636"/>
          </a:xfrm>
        </p:spPr>
        <p:txBody>
          <a:bodyPr>
            <a:normAutofit/>
          </a:bodyPr>
          <a:lstStyle/>
          <a:p>
            <a:pPr marL="0" indent="0" algn="ctr">
              <a:buNone/>
            </a:pPr>
            <a:r>
              <a:rPr lang="en-US" sz="2000" dirty="0"/>
              <a:t>In order to better understand my data, I created a dashboard within Power BI. By doing so, I was able visualize my data in an interactive way and use the dashboard as a reference to my future analysis.</a:t>
            </a:r>
          </a:p>
        </p:txBody>
      </p:sp>
      <p:pic>
        <p:nvPicPr>
          <p:cNvPr id="5" name="Picture 4" descr="A picture containing text, basket&#10;&#10;Description automatically generated">
            <a:extLst>
              <a:ext uri="{FF2B5EF4-FFF2-40B4-BE49-F238E27FC236}">
                <a16:creationId xmlns:a16="http://schemas.microsoft.com/office/drawing/2014/main" id="{B51E26D3-7FD5-D2B5-399A-29DD9493B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1531" y="0"/>
            <a:ext cx="981622" cy="981622"/>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B8752D77-A651-6C79-1C5C-3C8F91C0CC5A}"/>
                  </a:ext>
                </a:extLst>
              </p:cNvPr>
              <p:cNvGraphicFramePr>
                <a:graphicFrameLocks noGrp="1"/>
              </p:cNvGraphicFramePr>
              <p:nvPr>
                <p:extLst>
                  <p:ext uri="{D42A27DB-BD31-4B8C-83A1-F6EECF244321}">
                    <p14:modId xmlns:p14="http://schemas.microsoft.com/office/powerpoint/2010/main" val="360740497"/>
                  </p:ext>
                </p:extLst>
              </p:nvPr>
            </p:nvGraphicFramePr>
            <p:xfrm>
              <a:off x="1969341" y="2452577"/>
              <a:ext cx="8155671" cy="4127492"/>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Add-in 5" title="Microsoft Power BI">
                <a:extLst>
                  <a:ext uri="{FF2B5EF4-FFF2-40B4-BE49-F238E27FC236}">
                    <a16:creationId xmlns:a16="http://schemas.microsoft.com/office/drawing/2014/main" id="{B8752D77-A651-6C79-1C5C-3C8F91C0CC5A}"/>
                  </a:ext>
                </a:extLst>
              </p:cNvPr>
              <p:cNvPicPr>
                <a:picLocks noGrp="1" noRot="1" noChangeAspect="1" noMove="1" noResize="1" noEditPoints="1" noAdjustHandles="1" noChangeArrowheads="1" noChangeShapeType="1"/>
              </p:cNvPicPr>
              <p:nvPr/>
            </p:nvPicPr>
            <p:blipFill>
              <a:blip r:embed="rId4"/>
              <a:stretch>
                <a:fillRect/>
              </a:stretch>
            </p:blipFill>
            <p:spPr>
              <a:xfrm>
                <a:off x="1969341" y="2452577"/>
                <a:ext cx="8155671" cy="4127492"/>
              </a:xfrm>
              <a:prstGeom prst="rect">
                <a:avLst/>
              </a:prstGeom>
            </p:spPr>
          </p:pic>
        </mc:Fallback>
      </mc:AlternateContent>
    </p:spTree>
    <p:extLst>
      <p:ext uri="{BB962C8B-B14F-4D97-AF65-F5344CB8AC3E}">
        <p14:creationId xmlns:p14="http://schemas.microsoft.com/office/powerpoint/2010/main" val="279996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53628-E1B7-0EE9-9539-2AD631D92425}"/>
              </a:ext>
            </a:extLst>
          </p:cNvPr>
          <p:cNvSpPr>
            <a:spLocks noGrp="1"/>
          </p:cNvSpPr>
          <p:nvPr>
            <p:ph type="title"/>
          </p:nvPr>
        </p:nvSpPr>
        <p:spPr/>
        <p:txBody>
          <a:bodyPr>
            <a:normAutofit/>
          </a:bodyPr>
          <a:lstStyle/>
          <a:p>
            <a:r>
              <a:rPr lang="en-US" sz="2400" b="1" dirty="0">
                <a:latin typeface="+mn-lt"/>
              </a:rPr>
              <a:t>First Modeling Method: </a:t>
            </a:r>
            <a:r>
              <a:rPr lang="en-US" sz="2400" dirty="0">
                <a:latin typeface="+mn-lt"/>
              </a:rPr>
              <a:t>Clustering</a:t>
            </a:r>
          </a:p>
        </p:txBody>
      </p:sp>
      <p:sp>
        <p:nvSpPr>
          <p:cNvPr id="3" name="Content Placeholder 2">
            <a:extLst>
              <a:ext uri="{FF2B5EF4-FFF2-40B4-BE49-F238E27FC236}">
                <a16:creationId xmlns:a16="http://schemas.microsoft.com/office/drawing/2014/main" id="{CFC0CA9D-9941-7298-61C6-FB25F31B56F1}"/>
              </a:ext>
            </a:extLst>
          </p:cNvPr>
          <p:cNvSpPr>
            <a:spLocks noGrp="1"/>
          </p:cNvSpPr>
          <p:nvPr>
            <p:ph idx="1"/>
          </p:nvPr>
        </p:nvSpPr>
        <p:spPr>
          <a:xfrm>
            <a:off x="838200" y="1513479"/>
            <a:ext cx="10515600" cy="825426"/>
          </a:xfrm>
        </p:spPr>
        <p:txBody>
          <a:bodyPr>
            <a:normAutofit/>
          </a:bodyPr>
          <a:lstStyle/>
          <a:p>
            <a:pPr marL="0" indent="0" algn="ctr">
              <a:buNone/>
            </a:pPr>
            <a:r>
              <a:rPr lang="en-US" sz="1600" dirty="0"/>
              <a:t>To identify trends within the data set, I ran a K-Means clustering model on three of the more important Market Metrics: </a:t>
            </a:r>
            <a:r>
              <a:rPr lang="en-US" sz="1600" u="sng" dirty="0"/>
              <a:t>Population</a:t>
            </a:r>
            <a:r>
              <a:rPr lang="en-US" sz="1600" dirty="0"/>
              <a:t>, </a:t>
            </a:r>
            <a:r>
              <a:rPr lang="en-US" sz="1600" u="sng" dirty="0"/>
              <a:t>Median</a:t>
            </a:r>
            <a:r>
              <a:rPr lang="en-US" sz="1600" dirty="0"/>
              <a:t> </a:t>
            </a:r>
            <a:r>
              <a:rPr lang="en-US" sz="1600" u="sng" dirty="0"/>
              <a:t>Income</a:t>
            </a:r>
            <a:r>
              <a:rPr lang="en-US" sz="1600" dirty="0"/>
              <a:t>, and </a:t>
            </a:r>
            <a:r>
              <a:rPr lang="en-US" sz="1600" u="sng" dirty="0"/>
              <a:t>Weekly Sales. </a:t>
            </a:r>
          </a:p>
        </p:txBody>
      </p:sp>
      <p:sp>
        <p:nvSpPr>
          <p:cNvPr id="4" name="TextBox 3">
            <a:extLst>
              <a:ext uri="{FF2B5EF4-FFF2-40B4-BE49-F238E27FC236}">
                <a16:creationId xmlns:a16="http://schemas.microsoft.com/office/drawing/2014/main" id="{5ACFE4A3-0081-9ADE-DF2C-A674365EFBCB}"/>
              </a:ext>
            </a:extLst>
          </p:cNvPr>
          <p:cNvSpPr txBox="1"/>
          <p:nvPr/>
        </p:nvSpPr>
        <p:spPr>
          <a:xfrm>
            <a:off x="1018955" y="2245465"/>
            <a:ext cx="2544725" cy="369332"/>
          </a:xfrm>
          <a:prstGeom prst="rect">
            <a:avLst/>
          </a:prstGeom>
          <a:noFill/>
        </p:spPr>
        <p:txBody>
          <a:bodyPr wrap="square" rtlCol="0">
            <a:spAutoFit/>
          </a:bodyPr>
          <a:lstStyle/>
          <a:p>
            <a:pPr algn="ctr"/>
            <a:r>
              <a:rPr lang="en-US" b="1" dirty="0"/>
              <a:t>Cluster 1:</a:t>
            </a:r>
          </a:p>
        </p:txBody>
      </p:sp>
      <p:sp>
        <p:nvSpPr>
          <p:cNvPr id="5" name="TextBox 4">
            <a:extLst>
              <a:ext uri="{FF2B5EF4-FFF2-40B4-BE49-F238E27FC236}">
                <a16:creationId xmlns:a16="http://schemas.microsoft.com/office/drawing/2014/main" id="{F79DAF08-A9E9-6D2F-4A37-AA2EB3AFBF71}"/>
              </a:ext>
            </a:extLst>
          </p:cNvPr>
          <p:cNvSpPr txBox="1"/>
          <p:nvPr/>
        </p:nvSpPr>
        <p:spPr>
          <a:xfrm>
            <a:off x="4823638" y="2263811"/>
            <a:ext cx="2544725" cy="369332"/>
          </a:xfrm>
          <a:prstGeom prst="rect">
            <a:avLst/>
          </a:prstGeom>
          <a:noFill/>
        </p:spPr>
        <p:txBody>
          <a:bodyPr wrap="square" rtlCol="0">
            <a:spAutoFit/>
          </a:bodyPr>
          <a:lstStyle/>
          <a:p>
            <a:pPr algn="ctr"/>
            <a:r>
              <a:rPr lang="en-US" b="1" dirty="0"/>
              <a:t>Cluster 2:</a:t>
            </a:r>
          </a:p>
        </p:txBody>
      </p:sp>
      <p:sp>
        <p:nvSpPr>
          <p:cNvPr id="6" name="TextBox 5">
            <a:extLst>
              <a:ext uri="{FF2B5EF4-FFF2-40B4-BE49-F238E27FC236}">
                <a16:creationId xmlns:a16="http://schemas.microsoft.com/office/drawing/2014/main" id="{A8CFB442-CD19-007D-B1B8-492C0CEC9927}"/>
              </a:ext>
            </a:extLst>
          </p:cNvPr>
          <p:cNvSpPr txBox="1"/>
          <p:nvPr/>
        </p:nvSpPr>
        <p:spPr>
          <a:xfrm>
            <a:off x="8628321" y="2263811"/>
            <a:ext cx="2544725" cy="369332"/>
          </a:xfrm>
          <a:prstGeom prst="rect">
            <a:avLst/>
          </a:prstGeom>
          <a:noFill/>
        </p:spPr>
        <p:txBody>
          <a:bodyPr wrap="square" rtlCol="0">
            <a:spAutoFit/>
          </a:bodyPr>
          <a:lstStyle/>
          <a:p>
            <a:pPr algn="ctr"/>
            <a:r>
              <a:rPr lang="en-US" b="1" dirty="0"/>
              <a:t>Cluster 3:</a:t>
            </a:r>
          </a:p>
        </p:txBody>
      </p:sp>
      <p:sp>
        <p:nvSpPr>
          <p:cNvPr id="7" name="TextBox 6">
            <a:extLst>
              <a:ext uri="{FF2B5EF4-FFF2-40B4-BE49-F238E27FC236}">
                <a16:creationId xmlns:a16="http://schemas.microsoft.com/office/drawing/2014/main" id="{F697F34B-9A28-3D7C-76E8-3D90B6C08785}"/>
              </a:ext>
            </a:extLst>
          </p:cNvPr>
          <p:cNvSpPr txBox="1"/>
          <p:nvPr/>
        </p:nvSpPr>
        <p:spPr>
          <a:xfrm>
            <a:off x="1199709" y="2795547"/>
            <a:ext cx="2544726" cy="1723549"/>
          </a:xfrm>
          <a:prstGeom prst="rect">
            <a:avLst/>
          </a:prstGeom>
          <a:noFill/>
        </p:spPr>
        <p:txBody>
          <a:bodyPr wrap="square" rtlCol="0">
            <a:spAutoFit/>
          </a:bodyPr>
          <a:lstStyle/>
          <a:p>
            <a:r>
              <a:rPr lang="en-US" dirty="0"/>
              <a:t>Means of the Cluster:</a:t>
            </a:r>
          </a:p>
          <a:p>
            <a:endParaRPr lang="en-US" dirty="0"/>
          </a:p>
          <a:p>
            <a:r>
              <a:rPr lang="en-US" sz="1400" dirty="0"/>
              <a:t>Weekly Sales	17516.15</a:t>
            </a:r>
          </a:p>
          <a:p>
            <a:r>
              <a:rPr lang="en-US" sz="1400" dirty="0"/>
              <a:t>Unemployment	8.04</a:t>
            </a:r>
          </a:p>
          <a:p>
            <a:r>
              <a:rPr lang="en-US" sz="1400" dirty="0"/>
              <a:t>CPI			158.82</a:t>
            </a:r>
          </a:p>
          <a:p>
            <a:r>
              <a:rPr lang="en-US" sz="1400" dirty="0"/>
              <a:t>Median Income	66564.67</a:t>
            </a:r>
          </a:p>
          <a:p>
            <a:r>
              <a:rPr lang="en-US" sz="1400" dirty="0"/>
              <a:t>Population		7361803</a:t>
            </a:r>
          </a:p>
        </p:txBody>
      </p:sp>
      <p:sp>
        <p:nvSpPr>
          <p:cNvPr id="8" name="TextBox 7">
            <a:extLst>
              <a:ext uri="{FF2B5EF4-FFF2-40B4-BE49-F238E27FC236}">
                <a16:creationId xmlns:a16="http://schemas.microsoft.com/office/drawing/2014/main" id="{C85BBD68-30EC-831B-AA49-082BD403BA82}"/>
              </a:ext>
            </a:extLst>
          </p:cNvPr>
          <p:cNvSpPr txBox="1"/>
          <p:nvPr/>
        </p:nvSpPr>
        <p:spPr>
          <a:xfrm>
            <a:off x="5004392" y="2795547"/>
            <a:ext cx="2544726" cy="1723549"/>
          </a:xfrm>
          <a:prstGeom prst="rect">
            <a:avLst/>
          </a:prstGeom>
          <a:noFill/>
        </p:spPr>
        <p:txBody>
          <a:bodyPr wrap="square" rtlCol="0">
            <a:spAutoFit/>
          </a:bodyPr>
          <a:lstStyle/>
          <a:p>
            <a:r>
              <a:rPr lang="en-US" dirty="0"/>
              <a:t>Means of the Cluster:</a:t>
            </a:r>
          </a:p>
          <a:p>
            <a:endParaRPr lang="en-US" dirty="0"/>
          </a:p>
          <a:p>
            <a:r>
              <a:rPr lang="en-US" sz="1400" dirty="0"/>
              <a:t>Weekly Sales	18759.16</a:t>
            </a:r>
          </a:p>
          <a:p>
            <a:r>
              <a:rPr lang="en-US" sz="1400" dirty="0"/>
              <a:t>Unemployment	7.22</a:t>
            </a:r>
          </a:p>
          <a:p>
            <a:r>
              <a:rPr lang="en-US" sz="1400" dirty="0"/>
              <a:t>CPI			178.45</a:t>
            </a:r>
          </a:p>
          <a:p>
            <a:r>
              <a:rPr lang="en-US" sz="1400" dirty="0"/>
              <a:t>Median Income	53693.88</a:t>
            </a:r>
          </a:p>
          <a:p>
            <a:r>
              <a:rPr lang="en-US" sz="1400" dirty="0"/>
              <a:t>Population		3115359</a:t>
            </a:r>
          </a:p>
        </p:txBody>
      </p:sp>
      <p:sp>
        <p:nvSpPr>
          <p:cNvPr id="9" name="TextBox 8">
            <a:extLst>
              <a:ext uri="{FF2B5EF4-FFF2-40B4-BE49-F238E27FC236}">
                <a16:creationId xmlns:a16="http://schemas.microsoft.com/office/drawing/2014/main" id="{A1ABC36F-894E-B192-D9BC-2C4C5CBBD8B8}"/>
              </a:ext>
            </a:extLst>
          </p:cNvPr>
          <p:cNvSpPr txBox="1"/>
          <p:nvPr/>
        </p:nvSpPr>
        <p:spPr>
          <a:xfrm>
            <a:off x="8809074" y="2795547"/>
            <a:ext cx="2544726" cy="1723549"/>
          </a:xfrm>
          <a:prstGeom prst="rect">
            <a:avLst/>
          </a:prstGeom>
          <a:noFill/>
        </p:spPr>
        <p:txBody>
          <a:bodyPr wrap="square" rtlCol="0">
            <a:spAutoFit/>
          </a:bodyPr>
          <a:lstStyle/>
          <a:p>
            <a:r>
              <a:rPr lang="en-US" dirty="0"/>
              <a:t>Means of the Cluster:</a:t>
            </a:r>
          </a:p>
          <a:p>
            <a:endParaRPr lang="en-US" dirty="0"/>
          </a:p>
          <a:p>
            <a:r>
              <a:rPr lang="en-US" sz="1400" dirty="0"/>
              <a:t>Weekly Sales	10618.15</a:t>
            </a:r>
          </a:p>
          <a:p>
            <a:r>
              <a:rPr lang="en-US" sz="1400" dirty="0"/>
              <a:t>Unemployment	8.16</a:t>
            </a:r>
          </a:p>
          <a:p>
            <a:r>
              <a:rPr lang="en-US" sz="1400" dirty="0"/>
              <a:t>CPI			194.75</a:t>
            </a:r>
          </a:p>
          <a:p>
            <a:r>
              <a:rPr lang="en-US" sz="1400" dirty="0"/>
              <a:t>Median Income	69942.40</a:t>
            </a:r>
          </a:p>
          <a:p>
            <a:r>
              <a:rPr lang="en-US" sz="1400" dirty="0"/>
              <a:t>Population		2400244</a:t>
            </a:r>
          </a:p>
        </p:txBody>
      </p:sp>
      <p:sp>
        <p:nvSpPr>
          <p:cNvPr id="10" name="Content Placeholder 2">
            <a:extLst>
              <a:ext uri="{FF2B5EF4-FFF2-40B4-BE49-F238E27FC236}">
                <a16:creationId xmlns:a16="http://schemas.microsoft.com/office/drawing/2014/main" id="{C36494D5-C44B-1585-C601-B7D7D3FEC8A3}"/>
              </a:ext>
            </a:extLst>
          </p:cNvPr>
          <p:cNvSpPr txBox="1">
            <a:spLocks/>
          </p:cNvSpPr>
          <p:nvPr/>
        </p:nvSpPr>
        <p:spPr>
          <a:xfrm>
            <a:off x="1018955" y="5242465"/>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t>These cluster averages help identify trends for each cluster. Cluster 1 is indicative of DMA’s that are large, populous-areas with middle-of-the-road sales and income. Cluster 2 has lower income DMA’s that still experience high weekly sales and an average population. Cluster 3 has less populous DMA’s with higher incomes, but low weekly sales. From this analysis, I would identify the </a:t>
            </a:r>
            <a:r>
              <a:rPr lang="en-US" sz="1600" b="1" dirty="0"/>
              <a:t>markets in clusters 1 and 2 to be the most attractive. </a:t>
            </a:r>
            <a:r>
              <a:rPr lang="en-US" sz="1600" dirty="0"/>
              <a:t>I will compare these results with later analysis to finalize my decision.</a:t>
            </a:r>
            <a:endParaRPr lang="en-US" sz="1600" b="1" u="sng" dirty="0"/>
          </a:p>
        </p:txBody>
      </p:sp>
      <p:pic>
        <p:nvPicPr>
          <p:cNvPr id="12" name="Picture 11" descr="A picture containing text, basket&#10;&#10;Description automatically generated">
            <a:extLst>
              <a:ext uri="{FF2B5EF4-FFF2-40B4-BE49-F238E27FC236}">
                <a16:creationId xmlns:a16="http://schemas.microsoft.com/office/drawing/2014/main" id="{DC855645-F0C4-5797-1CC4-CA4CC092A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1531" y="0"/>
            <a:ext cx="981622" cy="981622"/>
          </a:xfrm>
          <a:prstGeom prst="rect">
            <a:avLst/>
          </a:prstGeom>
        </p:spPr>
      </p:pic>
    </p:spTree>
    <p:extLst>
      <p:ext uri="{BB962C8B-B14F-4D97-AF65-F5344CB8AC3E}">
        <p14:creationId xmlns:p14="http://schemas.microsoft.com/office/powerpoint/2010/main" val="404576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36CA-12F4-E1CD-D0AE-8475F7C84B47}"/>
              </a:ext>
            </a:extLst>
          </p:cNvPr>
          <p:cNvSpPr>
            <a:spLocks noGrp="1"/>
          </p:cNvSpPr>
          <p:nvPr>
            <p:ph type="title"/>
          </p:nvPr>
        </p:nvSpPr>
        <p:spPr/>
        <p:txBody>
          <a:bodyPr>
            <a:normAutofit/>
          </a:bodyPr>
          <a:lstStyle/>
          <a:p>
            <a:r>
              <a:rPr lang="en-US" sz="2400" b="1" dirty="0">
                <a:latin typeface="+mn-lt"/>
              </a:rPr>
              <a:t>Second Modeling Method: </a:t>
            </a:r>
            <a:r>
              <a:rPr lang="en-US" sz="2400" dirty="0">
                <a:latin typeface="+mn-lt"/>
              </a:rPr>
              <a:t>Market Scorecard</a:t>
            </a:r>
          </a:p>
        </p:txBody>
      </p:sp>
      <p:sp>
        <p:nvSpPr>
          <p:cNvPr id="3" name="Content Placeholder 2">
            <a:extLst>
              <a:ext uri="{FF2B5EF4-FFF2-40B4-BE49-F238E27FC236}">
                <a16:creationId xmlns:a16="http://schemas.microsoft.com/office/drawing/2014/main" id="{E04084A7-467B-1942-500A-64B86C3912E0}"/>
              </a:ext>
            </a:extLst>
          </p:cNvPr>
          <p:cNvSpPr>
            <a:spLocks noGrp="1"/>
          </p:cNvSpPr>
          <p:nvPr>
            <p:ph idx="1"/>
          </p:nvPr>
        </p:nvSpPr>
        <p:spPr>
          <a:xfrm>
            <a:off x="838200" y="1433918"/>
            <a:ext cx="10515600" cy="1224221"/>
          </a:xfrm>
        </p:spPr>
        <p:txBody>
          <a:bodyPr>
            <a:normAutofit fontScale="92500"/>
          </a:bodyPr>
          <a:lstStyle/>
          <a:p>
            <a:pPr marL="0" indent="0" algn="ctr">
              <a:buNone/>
            </a:pPr>
            <a:r>
              <a:rPr lang="en-US" sz="1600" dirty="0"/>
              <a:t>Utilizing the aggregated summary table that I created before, I aimed to rank each market by creating a scorecard. This scorecard has 5 variables that describe 15 markets. Each market is ranked 1-15 (15 being the best and 1 being the worst) for each variable. This rank is then multiplied by a weight, or multiplier, that gives each market a weighted score for each variable. The weighted scores for each market will be summed up to determine a final weighted score. This final number will tell us where a market ranks in attractiveness compared to others. </a:t>
            </a:r>
            <a:r>
              <a:rPr lang="en-US" sz="1600" b="1" dirty="0"/>
              <a:t>Full tabulation of the scorecard will be included in the appendix.</a:t>
            </a:r>
          </a:p>
          <a:p>
            <a:pPr marL="0" indent="0" algn="ctr">
              <a:buNone/>
            </a:pPr>
            <a:endParaRPr lang="en-US" sz="1600" dirty="0"/>
          </a:p>
        </p:txBody>
      </p:sp>
      <p:sp>
        <p:nvSpPr>
          <p:cNvPr id="4" name="TextBox 3">
            <a:extLst>
              <a:ext uri="{FF2B5EF4-FFF2-40B4-BE49-F238E27FC236}">
                <a16:creationId xmlns:a16="http://schemas.microsoft.com/office/drawing/2014/main" id="{085D1216-E444-09B0-E4C4-637B09D57EF8}"/>
              </a:ext>
            </a:extLst>
          </p:cNvPr>
          <p:cNvSpPr txBox="1"/>
          <p:nvPr/>
        </p:nvSpPr>
        <p:spPr>
          <a:xfrm>
            <a:off x="1419446" y="2983502"/>
            <a:ext cx="4115685" cy="1815882"/>
          </a:xfrm>
          <a:prstGeom prst="rect">
            <a:avLst/>
          </a:prstGeom>
          <a:noFill/>
        </p:spPr>
        <p:txBody>
          <a:bodyPr wrap="square" rtlCol="0">
            <a:spAutoFit/>
          </a:bodyPr>
          <a:lstStyle/>
          <a:p>
            <a:r>
              <a:rPr lang="en-US" sz="1400" dirty="0"/>
              <a:t>Variables Ranked by</a:t>
            </a:r>
          </a:p>
          <a:p>
            <a:r>
              <a:rPr lang="en-US" sz="1400" dirty="0"/>
              <a:t> Importance:</a:t>
            </a:r>
          </a:p>
          <a:p>
            <a:endParaRPr lang="en-US" sz="1400" dirty="0"/>
          </a:p>
          <a:p>
            <a:r>
              <a:rPr lang="en-US" sz="1400" dirty="0"/>
              <a:t>Weekly Sales</a:t>
            </a:r>
          </a:p>
          <a:p>
            <a:r>
              <a:rPr lang="en-US" sz="1400" dirty="0"/>
              <a:t>Median Income</a:t>
            </a:r>
          </a:p>
          <a:p>
            <a:r>
              <a:rPr lang="en-US" sz="1400" dirty="0"/>
              <a:t>Population</a:t>
            </a:r>
          </a:p>
          <a:p>
            <a:r>
              <a:rPr lang="en-US" sz="1400" dirty="0"/>
              <a:t>Unemployment</a:t>
            </a:r>
          </a:p>
          <a:p>
            <a:r>
              <a:rPr lang="en-US" sz="1400" dirty="0"/>
              <a:t>CPI</a:t>
            </a:r>
          </a:p>
        </p:txBody>
      </p:sp>
      <p:sp>
        <p:nvSpPr>
          <p:cNvPr id="5" name="TextBox 4">
            <a:extLst>
              <a:ext uri="{FF2B5EF4-FFF2-40B4-BE49-F238E27FC236}">
                <a16:creationId xmlns:a16="http://schemas.microsoft.com/office/drawing/2014/main" id="{422F5C4A-805B-A095-648F-A6F5806B06CF}"/>
              </a:ext>
            </a:extLst>
          </p:cNvPr>
          <p:cNvSpPr txBox="1"/>
          <p:nvPr/>
        </p:nvSpPr>
        <p:spPr>
          <a:xfrm>
            <a:off x="3793165" y="2983502"/>
            <a:ext cx="1741967" cy="2246769"/>
          </a:xfrm>
          <a:prstGeom prst="rect">
            <a:avLst/>
          </a:prstGeom>
          <a:noFill/>
        </p:spPr>
        <p:txBody>
          <a:bodyPr wrap="square" rtlCol="0">
            <a:spAutoFit/>
          </a:bodyPr>
          <a:lstStyle/>
          <a:p>
            <a:r>
              <a:rPr lang="en-US" sz="1400" dirty="0"/>
              <a:t>Weights</a:t>
            </a:r>
          </a:p>
          <a:p>
            <a:endParaRPr lang="en-US" sz="1400" dirty="0"/>
          </a:p>
          <a:p>
            <a:endParaRPr lang="en-US" sz="1400" dirty="0"/>
          </a:p>
          <a:p>
            <a:r>
              <a:rPr lang="en-US" sz="1400" dirty="0"/>
              <a:t>0.3333</a:t>
            </a:r>
          </a:p>
          <a:p>
            <a:r>
              <a:rPr lang="en-US" sz="1400" dirty="0"/>
              <a:t>0.2667</a:t>
            </a:r>
          </a:p>
          <a:p>
            <a:r>
              <a:rPr lang="en-US" sz="1400" dirty="0"/>
              <a:t>0.2</a:t>
            </a:r>
          </a:p>
          <a:p>
            <a:r>
              <a:rPr lang="en-US" sz="1400" dirty="0"/>
              <a:t>0.1333</a:t>
            </a:r>
          </a:p>
          <a:p>
            <a:r>
              <a:rPr lang="en-US" sz="1400" dirty="0"/>
              <a:t>0.06</a:t>
            </a:r>
          </a:p>
          <a:p>
            <a:endParaRPr lang="en-US" sz="1400" dirty="0"/>
          </a:p>
          <a:p>
            <a:endParaRPr lang="en-US" sz="1400" dirty="0"/>
          </a:p>
        </p:txBody>
      </p:sp>
      <p:sp>
        <p:nvSpPr>
          <p:cNvPr id="6" name="TextBox 5">
            <a:extLst>
              <a:ext uri="{FF2B5EF4-FFF2-40B4-BE49-F238E27FC236}">
                <a16:creationId xmlns:a16="http://schemas.microsoft.com/office/drawing/2014/main" id="{E0D55BB2-68F3-F2A3-6A00-3800D74E39A0}"/>
              </a:ext>
            </a:extLst>
          </p:cNvPr>
          <p:cNvSpPr txBox="1"/>
          <p:nvPr/>
        </p:nvSpPr>
        <p:spPr>
          <a:xfrm>
            <a:off x="1728676" y="4799384"/>
            <a:ext cx="2537637" cy="461665"/>
          </a:xfrm>
          <a:prstGeom prst="rect">
            <a:avLst/>
          </a:prstGeom>
          <a:noFill/>
        </p:spPr>
        <p:txBody>
          <a:bodyPr wrap="square" rtlCol="0">
            <a:spAutoFit/>
          </a:bodyPr>
          <a:lstStyle/>
          <a:p>
            <a:pPr algn="ctr"/>
            <a:r>
              <a:rPr lang="en-US" sz="1200" dirty="0"/>
              <a:t>Calculation of Weights:</a:t>
            </a:r>
          </a:p>
          <a:p>
            <a:pPr algn="ctr"/>
            <a:r>
              <a:rPr lang="en-US" sz="1200" dirty="0"/>
              <a:t>Rank of Metric / Number of Markets</a:t>
            </a:r>
          </a:p>
        </p:txBody>
      </p:sp>
      <p:sp>
        <p:nvSpPr>
          <p:cNvPr id="7" name="TextBox 6">
            <a:extLst>
              <a:ext uri="{FF2B5EF4-FFF2-40B4-BE49-F238E27FC236}">
                <a16:creationId xmlns:a16="http://schemas.microsoft.com/office/drawing/2014/main" id="{3717559E-23E7-872A-E256-0689DB31B91C}"/>
              </a:ext>
            </a:extLst>
          </p:cNvPr>
          <p:cNvSpPr txBox="1"/>
          <p:nvPr/>
        </p:nvSpPr>
        <p:spPr>
          <a:xfrm>
            <a:off x="6656870" y="2983502"/>
            <a:ext cx="4720856" cy="2800767"/>
          </a:xfrm>
          <a:prstGeom prst="rect">
            <a:avLst/>
          </a:prstGeom>
          <a:noFill/>
        </p:spPr>
        <p:txBody>
          <a:bodyPr wrap="square" rtlCol="0">
            <a:spAutoFit/>
          </a:bodyPr>
          <a:lstStyle/>
          <a:p>
            <a:r>
              <a:rPr lang="en-US" b="1" dirty="0"/>
              <a:t>Top 10 Markets According to Scorecard:</a:t>
            </a:r>
          </a:p>
          <a:p>
            <a:endParaRPr lang="en-US" b="1" dirty="0"/>
          </a:p>
          <a:p>
            <a:r>
              <a:rPr lang="en-US" sz="1400" dirty="0"/>
              <a:t>Philadelphia</a:t>
            </a:r>
          </a:p>
          <a:p>
            <a:r>
              <a:rPr lang="en-US" sz="1400" dirty="0"/>
              <a:t>Houston</a:t>
            </a:r>
          </a:p>
          <a:p>
            <a:r>
              <a:rPr lang="en-US" sz="1400" dirty="0"/>
              <a:t>Los Angeles</a:t>
            </a:r>
          </a:p>
          <a:p>
            <a:r>
              <a:rPr lang="en-US" sz="1400" dirty="0"/>
              <a:t>Chicago</a:t>
            </a:r>
          </a:p>
          <a:p>
            <a:r>
              <a:rPr lang="en-US" sz="1400" dirty="0"/>
              <a:t>Dallas-Ft. Worth</a:t>
            </a:r>
          </a:p>
          <a:p>
            <a:r>
              <a:rPr lang="en-US" sz="1400" dirty="0"/>
              <a:t>San Diego</a:t>
            </a:r>
          </a:p>
          <a:p>
            <a:r>
              <a:rPr lang="en-US" sz="1400" dirty="0"/>
              <a:t>Orlando- Daytona Beach-Melbourne FL</a:t>
            </a:r>
          </a:p>
          <a:p>
            <a:r>
              <a:rPr lang="en-US" sz="1400" dirty="0"/>
              <a:t>Denver</a:t>
            </a:r>
          </a:p>
          <a:p>
            <a:r>
              <a:rPr lang="en-US" sz="1400" dirty="0"/>
              <a:t>Atlanta</a:t>
            </a:r>
          </a:p>
          <a:p>
            <a:r>
              <a:rPr lang="en-US" sz="1400" dirty="0"/>
              <a:t>Tampa St. Pete</a:t>
            </a:r>
          </a:p>
        </p:txBody>
      </p:sp>
      <p:pic>
        <p:nvPicPr>
          <p:cNvPr id="9" name="Picture 8" descr="A picture containing text, basket&#10;&#10;Description automatically generated">
            <a:extLst>
              <a:ext uri="{FF2B5EF4-FFF2-40B4-BE49-F238E27FC236}">
                <a16:creationId xmlns:a16="http://schemas.microsoft.com/office/drawing/2014/main" id="{4F567893-73B9-6A83-D4C4-2AA8D1CF5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1531" y="0"/>
            <a:ext cx="981622" cy="981622"/>
          </a:xfrm>
          <a:prstGeom prst="rect">
            <a:avLst/>
          </a:prstGeom>
        </p:spPr>
      </p:pic>
    </p:spTree>
    <p:extLst>
      <p:ext uri="{BB962C8B-B14F-4D97-AF65-F5344CB8AC3E}">
        <p14:creationId xmlns:p14="http://schemas.microsoft.com/office/powerpoint/2010/main" val="2494636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36CA-12F4-E1CD-D0AE-8475F7C84B47}"/>
              </a:ext>
            </a:extLst>
          </p:cNvPr>
          <p:cNvSpPr>
            <a:spLocks noGrp="1"/>
          </p:cNvSpPr>
          <p:nvPr>
            <p:ph type="title"/>
          </p:nvPr>
        </p:nvSpPr>
        <p:spPr/>
        <p:txBody>
          <a:bodyPr>
            <a:normAutofit/>
          </a:bodyPr>
          <a:lstStyle/>
          <a:p>
            <a:r>
              <a:rPr lang="en-US" sz="2400" b="1" dirty="0">
                <a:latin typeface="+mn-lt"/>
              </a:rPr>
              <a:t>Comparing Modeling Methods</a:t>
            </a:r>
            <a:endParaRPr lang="en-US" sz="2400" dirty="0">
              <a:latin typeface="+mn-lt"/>
            </a:endParaRPr>
          </a:p>
        </p:txBody>
      </p:sp>
      <p:sp>
        <p:nvSpPr>
          <p:cNvPr id="3" name="Content Placeholder 2">
            <a:extLst>
              <a:ext uri="{FF2B5EF4-FFF2-40B4-BE49-F238E27FC236}">
                <a16:creationId xmlns:a16="http://schemas.microsoft.com/office/drawing/2014/main" id="{E04084A7-467B-1942-500A-64B86C3912E0}"/>
              </a:ext>
            </a:extLst>
          </p:cNvPr>
          <p:cNvSpPr>
            <a:spLocks noGrp="1"/>
          </p:cNvSpPr>
          <p:nvPr>
            <p:ph idx="1"/>
          </p:nvPr>
        </p:nvSpPr>
        <p:spPr>
          <a:xfrm>
            <a:off x="838200" y="1433918"/>
            <a:ext cx="10515600" cy="1224221"/>
          </a:xfrm>
        </p:spPr>
        <p:txBody>
          <a:bodyPr>
            <a:normAutofit/>
          </a:bodyPr>
          <a:lstStyle/>
          <a:p>
            <a:pPr marL="0" indent="0" algn="ctr">
              <a:buNone/>
            </a:pPr>
            <a:r>
              <a:rPr lang="en-US" sz="1600" dirty="0"/>
              <a:t>The results of both models will be used in deciding the top ten markets to release my home goods and grocery store. Let’s see how the clustering model compared with the results of the scorecard.</a:t>
            </a:r>
          </a:p>
          <a:p>
            <a:pPr marL="0" indent="0" algn="ctr">
              <a:buNone/>
            </a:pPr>
            <a:endParaRPr lang="en-US" sz="1600" dirty="0"/>
          </a:p>
        </p:txBody>
      </p:sp>
      <p:sp>
        <p:nvSpPr>
          <p:cNvPr id="7" name="TextBox 6">
            <a:extLst>
              <a:ext uri="{FF2B5EF4-FFF2-40B4-BE49-F238E27FC236}">
                <a16:creationId xmlns:a16="http://schemas.microsoft.com/office/drawing/2014/main" id="{3717559E-23E7-872A-E256-0689DB31B91C}"/>
              </a:ext>
            </a:extLst>
          </p:cNvPr>
          <p:cNvSpPr txBox="1"/>
          <p:nvPr/>
        </p:nvSpPr>
        <p:spPr>
          <a:xfrm>
            <a:off x="1007438" y="2759481"/>
            <a:ext cx="4720856" cy="2800767"/>
          </a:xfrm>
          <a:prstGeom prst="rect">
            <a:avLst/>
          </a:prstGeom>
          <a:noFill/>
        </p:spPr>
        <p:txBody>
          <a:bodyPr wrap="square" rtlCol="0">
            <a:spAutoFit/>
          </a:bodyPr>
          <a:lstStyle/>
          <a:p>
            <a:r>
              <a:rPr lang="en-US" b="1" dirty="0"/>
              <a:t>Top 10 Markets According to Scorecard:</a:t>
            </a:r>
          </a:p>
          <a:p>
            <a:endParaRPr lang="en-US" b="1" dirty="0"/>
          </a:p>
          <a:p>
            <a:r>
              <a:rPr lang="en-US" sz="1400" dirty="0"/>
              <a:t>Philadelphia							</a:t>
            </a:r>
            <a:r>
              <a:rPr lang="en-US" sz="1400" dirty="0">
                <a:solidFill>
                  <a:srgbClr val="00B050"/>
                </a:solidFill>
              </a:rPr>
              <a:t>Cluster 1</a:t>
            </a:r>
          </a:p>
          <a:p>
            <a:r>
              <a:rPr lang="en-US" sz="1400" dirty="0"/>
              <a:t>Houston							</a:t>
            </a:r>
            <a:r>
              <a:rPr lang="en-US" sz="1400" dirty="0">
                <a:solidFill>
                  <a:srgbClr val="00B050"/>
                </a:solidFill>
              </a:rPr>
              <a:t>Cluster 1</a:t>
            </a:r>
          </a:p>
          <a:p>
            <a:r>
              <a:rPr lang="en-US" sz="1400" dirty="0"/>
              <a:t>Los Angeles							</a:t>
            </a:r>
            <a:r>
              <a:rPr lang="en-US" sz="1400" dirty="0">
                <a:solidFill>
                  <a:srgbClr val="00B050"/>
                </a:solidFill>
              </a:rPr>
              <a:t>Cluster 1</a:t>
            </a:r>
          </a:p>
          <a:p>
            <a:r>
              <a:rPr lang="en-US" sz="1400" dirty="0"/>
              <a:t>Chicago							</a:t>
            </a:r>
            <a:r>
              <a:rPr lang="en-US" sz="1400" dirty="0">
                <a:solidFill>
                  <a:srgbClr val="00B050"/>
                </a:solidFill>
              </a:rPr>
              <a:t>Cluster 1</a:t>
            </a:r>
          </a:p>
          <a:p>
            <a:r>
              <a:rPr lang="en-US" sz="1400" dirty="0"/>
              <a:t>Dallas-Ft. Worth						</a:t>
            </a:r>
            <a:r>
              <a:rPr lang="en-US" sz="1400" dirty="0">
                <a:solidFill>
                  <a:srgbClr val="00B050"/>
                </a:solidFill>
              </a:rPr>
              <a:t>Cluster 1</a:t>
            </a:r>
          </a:p>
          <a:p>
            <a:r>
              <a:rPr lang="en-US" sz="1400" dirty="0"/>
              <a:t>San Diego							Cluster 3</a:t>
            </a:r>
          </a:p>
          <a:p>
            <a:r>
              <a:rPr lang="en-US" sz="1400" dirty="0"/>
              <a:t>Orlando- Daytona Beach-Melbourne FL		</a:t>
            </a:r>
            <a:r>
              <a:rPr lang="en-US" sz="1400" dirty="0">
                <a:solidFill>
                  <a:srgbClr val="00B050"/>
                </a:solidFill>
              </a:rPr>
              <a:t>Cluster 2</a:t>
            </a:r>
          </a:p>
          <a:p>
            <a:r>
              <a:rPr lang="en-US" sz="1400" dirty="0"/>
              <a:t>Denver							Cluster 3</a:t>
            </a:r>
          </a:p>
          <a:p>
            <a:r>
              <a:rPr lang="en-US" sz="1400" dirty="0"/>
              <a:t>Atlanta							</a:t>
            </a:r>
            <a:r>
              <a:rPr lang="en-US" sz="1400" dirty="0">
                <a:solidFill>
                  <a:srgbClr val="00B050"/>
                </a:solidFill>
              </a:rPr>
              <a:t>Cluster 1</a:t>
            </a:r>
          </a:p>
          <a:p>
            <a:r>
              <a:rPr lang="en-US" sz="1400" dirty="0"/>
              <a:t>Tampa St. Pete						</a:t>
            </a:r>
            <a:r>
              <a:rPr lang="en-US" sz="1400" dirty="0">
                <a:solidFill>
                  <a:srgbClr val="00B050"/>
                </a:solidFill>
              </a:rPr>
              <a:t>Cluster 2</a:t>
            </a:r>
          </a:p>
        </p:txBody>
      </p:sp>
      <p:sp>
        <p:nvSpPr>
          <p:cNvPr id="8" name="TextBox 7">
            <a:extLst>
              <a:ext uri="{FF2B5EF4-FFF2-40B4-BE49-F238E27FC236}">
                <a16:creationId xmlns:a16="http://schemas.microsoft.com/office/drawing/2014/main" id="{5C96E7E9-8D5F-8306-6121-F70857FE4AE5}"/>
              </a:ext>
            </a:extLst>
          </p:cNvPr>
          <p:cNvSpPr txBox="1"/>
          <p:nvPr/>
        </p:nvSpPr>
        <p:spPr>
          <a:xfrm>
            <a:off x="7825563" y="3012558"/>
            <a:ext cx="3154325" cy="2585323"/>
          </a:xfrm>
          <a:prstGeom prst="rect">
            <a:avLst/>
          </a:prstGeom>
          <a:noFill/>
        </p:spPr>
        <p:txBody>
          <a:bodyPr wrap="square" rtlCol="0">
            <a:spAutoFit/>
          </a:bodyPr>
          <a:lstStyle/>
          <a:p>
            <a:r>
              <a:rPr lang="en-US" dirty="0"/>
              <a:t>As you can see on the left, 8 of the 10 markets selected by the scorecard were included in Clusters 1 and 2; the previously determined attractive clusters. </a:t>
            </a:r>
          </a:p>
          <a:p>
            <a:endParaRPr lang="en-US" dirty="0"/>
          </a:p>
          <a:p>
            <a:r>
              <a:rPr lang="en-US" dirty="0"/>
              <a:t>This result gives me confidence in these 8 markets going into the final decision. </a:t>
            </a:r>
          </a:p>
        </p:txBody>
      </p:sp>
      <p:pic>
        <p:nvPicPr>
          <p:cNvPr id="10" name="Picture 9" descr="A picture containing text, basket&#10;&#10;Description automatically generated">
            <a:extLst>
              <a:ext uri="{FF2B5EF4-FFF2-40B4-BE49-F238E27FC236}">
                <a16:creationId xmlns:a16="http://schemas.microsoft.com/office/drawing/2014/main" id="{0EF04372-4340-27B9-9854-40B56F8BA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1531" y="0"/>
            <a:ext cx="981622" cy="981622"/>
          </a:xfrm>
          <a:prstGeom prst="rect">
            <a:avLst/>
          </a:prstGeom>
        </p:spPr>
      </p:pic>
    </p:spTree>
    <p:extLst>
      <p:ext uri="{BB962C8B-B14F-4D97-AF65-F5344CB8AC3E}">
        <p14:creationId xmlns:p14="http://schemas.microsoft.com/office/powerpoint/2010/main" val="1082622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6DC2-3F24-3AFC-091A-1A43358DAD99}"/>
              </a:ext>
            </a:extLst>
          </p:cNvPr>
          <p:cNvSpPr>
            <a:spLocks noGrp="1"/>
          </p:cNvSpPr>
          <p:nvPr>
            <p:ph type="title"/>
          </p:nvPr>
        </p:nvSpPr>
        <p:spPr/>
        <p:txBody>
          <a:bodyPr>
            <a:normAutofit/>
          </a:bodyPr>
          <a:lstStyle/>
          <a:p>
            <a:r>
              <a:rPr lang="en-US" sz="2400" b="1" dirty="0">
                <a:latin typeface="+mn-lt"/>
              </a:rPr>
              <a:t>Other Significant Factors: </a:t>
            </a:r>
            <a:r>
              <a:rPr lang="en-US" sz="2400" dirty="0">
                <a:latin typeface="+mn-lt"/>
              </a:rPr>
              <a:t>Outside Research</a:t>
            </a:r>
            <a:endParaRPr lang="en-US" sz="2400" b="1" dirty="0">
              <a:latin typeface="+mn-lt"/>
            </a:endParaRPr>
          </a:p>
        </p:txBody>
      </p:sp>
      <p:sp>
        <p:nvSpPr>
          <p:cNvPr id="3" name="Content Placeholder 2">
            <a:extLst>
              <a:ext uri="{FF2B5EF4-FFF2-40B4-BE49-F238E27FC236}">
                <a16:creationId xmlns:a16="http://schemas.microsoft.com/office/drawing/2014/main" id="{D2C48167-83A1-783B-A074-90D47CDA51EE}"/>
              </a:ext>
            </a:extLst>
          </p:cNvPr>
          <p:cNvSpPr>
            <a:spLocks noGrp="1"/>
          </p:cNvSpPr>
          <p:nvPr>
            <p:ph idx="1"/>
          </p:nvPr>
        </p:nvSpPr>
        <p:spPr>
          <a:xfrm>
            <a:off x="803201" y="1492472"/>
            <a:ext cx="10515600" cy="1294686"/>
          </a:xfrm>
        </p:spPr>
        <p:txBody>
          <a:bodyPr>
            <a:normAutofit/>
          </a:bodyPr>
          <a:lstStyle/>
          <a:p>
            <a:pPr marL="0" indent="0" algn="ctr">
              <a:buNone/>
            </a:pPr>
            <a:r>
              <a:rPr lang="en-US" sz="1600" dirty="0"/>
              <a:t>The dataset carries significant market metrics such as sales, population, and income, but there are other factors that may make a market attractive. One factor that was not included in my modeling was market competitiveness. A highly competitive market with preexisting substitutes makes for a difficult launch. In order to analyze a markets competitiveness, I can look at the number of households in each market and divide that by the number of stores to get a ratio of households per store. </a:t>
            </a:r>
          </a:p>
        </p:txBody>
      </p:sp>
      <p:sp>
        <p:nvSpPr>
          <p:cNvPr id="7" name="TextBox 6">
            <a:extLst>
              <a:ext uri="{FF2B5EF4-FFF2-40B4-BE49-F238E27FC236}">
                <a16:creationId xmlns:a16="http://schemas.microsoft.com/office/drawing/2014/main" id="{CC215664-6A30-EC14-21E7-ABF1DE1D397F}"/>
              </a:ext>
            </a:extLst>
          </p:cNvPr>
          <p:cNvSpPr txBox="1"/>
          <p:nvPr/>
        </p:nvSpPr>
        <p:spPr>
          <a:xfrm>
            <a:off x="7157040" y="3132140"/>
            <a:ext cx="4231759" cy="3323987"/>
          </a:xfrm>
          <a:prstGeom prst="rect">
            <a:avLst/>
          </a:prstGeom>
          <a:noFill/>
        </p:spPr>
        <p:txBody>
          <a:bodyPr wrap="square" rtlCol="0">
            <a:spAutoFit/>
          </a:bodyPr>
          <a:lstStyle/>
          <a:p>
            <a:r>
              <a:rPr lang="en-US" sz="1400" dirty="0"/>
              <a:t>To the left you can see each markets “Households Per Store”, which I am using to evaluate competitiveness.  </a:t>
            </a:r>
          </a:p>
          <a:p>
            <a:endParaRPr lang="en-US" sz="1400" dirty="0"/>
          </a:p>
          <a:p>
            <a:r>
              <a:rPr lang="en-US" sz="1400" dirty="0"/>
              <a:t>As you can see</a:t>
            </a:r>
            <a:r>
              <a:rPr lang="en-US" sz="1400" b="1" dirty="0"/>
              <a:t>, San Diego </a:t>
            </a:r>
            <a:r>
              <a:rPr lang="en-US" sz="1400" dirty="0"/>
              <a:t>and </a:t>
            </a:r>
            <a:r>
              <a:rPr lang="en-US" sz="1400" b="1" dirty="0"/>
              <a:t>Denver</a:t>
            </a:r>
            <a:r>
              <a:rPr lang="en-US" sz="1400" dirty="0"/>
              <a:t>, the two markets that were not identified as attractive in my clustering model but were in my scorecard model, show high competitiveness. This, in congruence with the scorecard model may influence where they fall in the rankings.</a:t>
            </a:r>
          </a:p>
          <a:p>
            <a:endParaRPr lang="en-US" sz="1400" dirty="0"/>
          </a:p>
          <a:p>
            <a:r>
              <a:rPr lang="en-US" sz="1400" dirty="0"/>
              <a:t>Chicago appears to be a uncompetitive market, and due to outside research, I learned </a:t>
            </a:r>
            <a:r>
              <a:rPr lang="en-US" sz="1400" b="1" dirty="0"/>
              <a:t>that Walmart has permanently closed 4 of its Chicago locations (Gallardo &amp; Wade, 2023). </a:t>
            </a:r>
            <a:r>
              <a:rPr lang="en-US" sz="1400" dirty="0"/>
              <a:t>This may make it a great time for a new replacement store to take even more of that local market share.</a:t>
            </a:r>
          </a:p>
        </p:txBody>
      </p:sp>
      <p:sp>
        <p:nvSpPr>
          <p:cNvPr id="8" name="Rectangle 7">
            <a:extLst>
              <a:ext uri="{FF2B5EF4-FFF2-40B4-BE49-F238E27FC236}">
                <a16:creationId xmlns:a16="http://schemas.microsoft.com/office/drawing/2014/main" id="{242A8A39-9531-B3D3-B8B4-BA4452337E6B}"/>
              </a:ext>
            </a:extLst>
          </p:cNvPr>
          <p:cNvSpPr/>
          <p:nvPr/>
        </p:nvSpPr>
        <p:spPr>
          <a:xfrm>
            <a:off x="418214" y="4980085"/>
            <a:ext cx="5493489" cy="38930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5BBACCA-0413-326E-AB72-6EC8289B0CA4}"/>
              </a:ext>
            </a:extLst>
          </p:cNvPr>
          <p:cNvSpPr/>
          <p:nvPr/>
        </p:nvSpPr>
        <p:spPr>
          <a:xfrm>
            <a:off x="418214" y="3693109"/>
            <a:ext cx="5493489" cy="19051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graphicFrame>
        <p:nvGraphicFramePr>
          <p:cNvPr id="10" name="Object 9">
            <a:extLst>
              <a:ext uri="{FF2B5EF4-FFF2-40B4-BE49-F238E27FC236}">
                <a16:creationId xmlns:a16="http://schemas.microsoft.com/office/drawing/2014/main" id="{F579CB07-0394-98A3-E1BC-650F93A8C8A0}"/>
              </a:ext>
            </a:extLst>
          </p:cNvPr>
          <p:cNvGraphicFramePr>
            <a:graphicFrameLocks noChangeAspect="1"/>
          </p:cNvGraphicFramePr>
          <p:nvPr>
            <p:extLst>
              <p:ext uri="{D42A27DB-BD31-4B8C-83A1-F6EECF244321}">
                <p14:modId xmlns:p14="http://schemas.microsoft.com/office/powerpoint/2010/main" val="3142876981"/>
              </p:ext>
            </p:extLst>
          </p:nvPr>
        </p:nvGraphicFramePr>
        <p:xfrm>
          <a:off x="672511" y="3142228"/>
          <a:ext cx="4813300" cy="2768600"/>
        </p:xfrm>
        <a:graphic>
          <a:graphicData uri="http://schemas.openxmlformats.org/presentationml/2006/ole">
            <mc:AlternateContent xmlns:mc="http://schemas.openxmlformats.org/markup-compatibility/2006">
              <mc:Choice xmlns:v="urn:schemas-microsoft-com:vml" Requires="v">
                <p:oleObj name="Worksheet" r:id="rId2" imgW="4813434" imgH="2768644" progId="Excel.Sheet.12">
                  <p:embed/>
                </p:oleObj>
              </mc:Choice>
              <mc:Fallback>
                <p:oleObj name="Worksheet" r:id="rId2" imgW="4813434" imgH="2768644" progId="Excel.Sheet.12">
                  <p:embed/>
                  <p:pic>
                    <p:nvPicPr>
                      <p:cNvPr id="10" name="Object 9">
                        <a:extLst>
                          <a:ext uri="{FF2B5EF4-FFF2-40B4-BE49-F238E27FC236}">
                            <a16:creationId xmlns:a16="http://schemas.microsoft.com/office/drawing/2014/main" id="{F579CB07-0394-98A3-E1BC-650F93A8C8A0}"/>
                          </a:ext>
                        </a:extLst>
                      </p:cNvPr>
                      <p:cNvPicPr/>
                      <p:nvPr/>
                    </p:nvPicPr>
                    <p:blipFill>
                      <a:blip r:embed="rId3"/>
                      <a:stretch>
                        <a:fillRect/>
                      </a:stretch>
                    </p:blipFill>
                    <p:spPr>
                      <a:xfrm>
                        <a:off x="672511" y="3142228"/>
                        <a:ext cx="4813300" cy="2768600"/>
                      </a:xfrm>
                      <a:prstGeom prst="rect">
                        <a:avLst/>
                      </a:prstGeom>
                    </p:spPr>
                  </p:pic>
                </p:oleObj>
              </mc:Fallback>
            </mc:AlternateContent>
          </a:graphicData>
        </a:graphic>
      </p:graphicFrame>
      <p:pic>
        <p:nvPicPr>
          <p:cNvPr id="12" name="Picture 11" descr="A picture containing text, basket&#10;&#10;Description automatically generated">
            <a:extLst>
              <a:ext uri="{FF2B5EF4-FFF2-40B4-BE49-F238E27FC236}">
                <a16:creationId xmlns:a16="http://schemas.microsoft.com/office/drawing/2014/main" id="{947FF92B-27E6-59FF-C825-AE6D7F25A2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91531" y="0"/>
            <a:ext cx="981622" cy="981622"/>
          </a:xfrm>
          <a:prstGeom prst="rect">
            <a:avLst/>
          </a:prstGeom>
        </p:spPr>
      </p:pic>
    </p:spTree>
    <p:extLst>
      <p:ext uri="{BB962C8B-B14F-4D97-AF65-F5344CB8AC3E}">
        <p14:creationId xmlns:p14="http://schemas.microsoft.com/office/powerpoint/2010/main" val="18677728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webextension1.xml><?xml version="1.0" encoding="utf-8"?>
<we:webextension xmlns:we="http://schemas.microsoft.com/office/webextensions/webextension/2010/11" id="{10D7357A-27A8-45AB-8D3E-6F3530987442}">
  <we:reference id="wa200003233" version="2.0.0.3" store="en-US" storeType="OMEX"/>
  <we:alternateReferences>
    <we:reference id="WA200003233" version="2.0.0.3" store="WA200003233" storeType="OMEX"/>
  </we:alternateReferences>
  <we:properties>
    <we:property name="pptInsertionSessionID" value="&quot;077194FD-5C77-4D8C-B891-F56DCA7456E2&quot;"/>
    <we:property name="reportUrl" value="&quot;/groups/me/reports/33cf7677-e08c-41c5-bfb6-f71e1bf66131/ReportSection?bookmarkGuid=1567c47b-4d11-4388-883e-5260d25005a8&amp;bookmarkUsage=1&amp;ctid=809929af-2d25-45bf-9837-089eb9cfbd01&amp;fromEntryPoint=export&quot;"/>
    <we:property name="reportName" value="&quot;HW4 Dashboard&quot;"/>
    <we:property name="reportState" value="&quot;CONNECTED&quot;"/>
    <we:property name="embedUrl" value="&quot;/reportEmbed?reportId=33cf7677-e08c-41c5-bfb6-f71e1bf66131&amp;config=eyJjbHVzdGVyVXJsIjoiaHR0cHM6Ly9XQUJJLVdFU1QtVVMtcmVkaXJlY3QuYW5hbHlzaXMud2luZG93cy5uZXQiLCJlbWJlZEZlYXR1cmVzIjp7Im1vZGVybkVtYmVkIjp0cnVlLCJ1c2FnZU1ldHJpY3NWTmV4dCI6dHJ1ZX19&amp;disableSensitivityBanner=true&quot;"/>
    <we:property name="pageName" value="&quot;ReportSection&quot;"/>
    <we:property name="pageDisplayName" value="&quot;Page 1&quot;"/>
    <we:property name="datasetId" value="&quot;391d94a3-95a3-4d5d-b157-958d55b2b847&quot;"/>
    <we:property name="backgroundColor" value="&quot;#E6E6E6&quot;"/>
    <we:property name="bookmark" value="&quot;H4sIAAAAAAAAA+1Y32/bNhD+VwK99GHGQOoXpbwlTrYWaAej3rqHIiiO5NlRQ4sCRaV2A//vIym7XeK0Tl0ndYc9WTrSH7+7+3h39k0kq7ZRsPgDZhgdR6daX83AXB3RaBDVt20sIzGLoUTkGQiKcRJzt0s3ttJ1Gx3fRBbMFO2bqu1AeUBnfHsxiECpEUz92wRUi4OoQdPqGlT1EfvNbsmaDpeDCOeN0gY85NiCRQ977ba7d0eF/pq4E0HY6hrHKGxvfY2NNnb9Poja/ilQur3mwcKBQ11bqGoH7G2iJGLCAApa8JjlBS0Z9fZJpexqC1+czxvj/HFeLhoflqFjN9WmEqCiwNtg264OGWrVzcLT+S37WHdG4GuchKXaVnbhkHxw0b6TYCFauhiMjHYRCktnPgTedqk/DA26Nxkd0+XgE4sTeQ21cNYfR+FpAvHqZIMEeUgcTqZTg1NYp//8cej9jXilFu/GoJzM/dpvXb2SHN2kfeEsbVVP1Ur+n3X5Z++NctIcXoKx/n7x9069XoTuW9pINKeLoMOzyqxlTQeP5dgq+8uL9bVza+//db9Wye8Z7fvUi6W3F+5K8qREJkVRFhxZWbADuZ2HLcqRbjoVDjmixS97kKU1iDNo7oryXmH8bnTX7FkVIdy9KGIiAXOKPMYsFpTnPI3/F8UD6P1V48y12MUMa7tdEgdD+9sK7MHQHo5e/ERsX6E8ev5cyaMXtdAz/ImY77/UAVd4Pn9g/43v9t8DyZcvloMogYmUrMBY5rkb2jHnBWytlY8/WL504bGd3BwuH6Sr/dHQ9fQ7eDxNptdN5XN2kwNm+5ViTXa4ixsjh8dgKAUTSUaSNJUoXPuPD3oq3OplqyqB5paj0QzdD2r/EM7xjjT9ORX261qGZQx+3kQvK+d7j/0GVOdhn525b0j9oX7mx/gwyLeo1oVrA7G1Ljp2HIiOw74t+OEn/Qp6+aVhMGxuH28aTEohS0mAEJ6XkCDnKII3Xy3xOLdczzelNZlkGU0nBZPSoQLBNJO718sfVSDiHTQowMjDbnn3+tkrj4GkE8oJTQTPsywraPkdbe5p3Blbbe727ew/mbgveLpKnYQ0FSKTMnVZRAJY4tb7CwHltLM2/Ot35xJLnpWc5ULmhDjsVJZ5vhWyvQT3uYEFDIBDTFKQnGR5QQnju2IxmlIhMXOVqigJi+NMFrtipTnnOSaygJIKEDIlCd0VSyCWTGIpWM4FK+IyF+WuWAmP8zSZOEQiU4EihlTuisVpzEvnWVYwkiPxfwbtyCvA3ddcdWfbBgSOoMZ7WqKrC1BLlN/UCJfLfwAT0ew7WxcAAA==&quot;"/>
    <we:property name="initialStateBookmark" value="&quot;H4sIAAAAAAAAA+1YTXPbNhD9Kx5ecqimA/Cbvsmy2mQSJxqrTQ8dj2cBrGTGEMEBQUeqR/+9ACglteVEqmI7Sqcnkgvw4e3uwy7I20CUTS1h8RZmGBwHJ0pdz0BfH9GgF1Qr27t3r8/6568v3/bPhtasalOqqgmObwMDeormfdm0IB2CNf550QtAyhFM3dMEZIO9oEbdqApk+Rd2k+2Q0S0uewHOa6k0OMixAYMO9sZOt892bfpzZFcEbsobHCM3nfUca6XN+rkXNN2dp3R3zIH5BQeqMlBWFtjZeEH4JAPIac7CLM1pkVFnn5TSrKawxXBea+uP9XJRuzgMLLup0iUHGXjeGptmtchAyXbm74Z37GPVao7nOPFDlSnNwiK5CKO5FGAgWNoYjLSyEfJDpy4EznalPg402icRHNNl7xOLvriBilvr96PwPIE462+QILvEoT+dapzCOv3Dp6H3B+K1XFyOQVqZu7Ff2molObpJ+8JamrKaypX8P+vyt84baaU5uAJt3P5iH6x6nQjtW0oL1CcLr8PTUq9lTXtP5dgq+8uL9bazYx/+sb9Wye8YPfaqF0tnz+2WZFGBmeB5kTPMijw7kN152KIcqbqVfpEjmv/0CLI0GnEG9X1RPiiMX7Vq60dWhQ93J4qQCMCUIgsxCTllKYvD/0WxA73fK5zZFruYYWW2S+JgaP+7AnswtAejVz8Q2zMURy9fSnH0quJqhj8Q88cvdcAkDuc79t/wfv89kHy5YtkLIpgIkeUYijQNoxBTlsPWWvn0B8s3NjymFZuHy5109Xg0VDX9Bh7Pk+l1U/mc3eiA2X6lWJM99uLGkcNhZCh4xqOERHEskNv2Hx70qXCrl40sOeo7jgYztB/U7sav4xypu3VK7MaV8MPo/bwN3pTW9w77PcjWwb44tW8I9bF64Y7x/iDfoFwXrg3ExtjomLEnOvbztuD7T/oV9PJLh0E/uXm602BUcFEIAoSwtIAIGUPuvflqice5YWq+Ka3JJEloPMkzISwqEIwTsX+9/F4FItxDgxy0OOyW96CfnfIyEHRCGaERZ2mSJDktvqHNPY87Y6P0/b6d/CcT9wVPV6kTEMecJ0LENotIAAvcun/Bo5y0xvi/fvc2sWBJwbKUi5QQix2LIk23QjZXYK8bWJABMAhJDIKRJM0pydi+WBmNKReY2EqVFyQLw0Tk+2LFKWMpRiKHgnLgIiYR3ReLIxaZwIJnKeNZHhYpL/bFiliYxtHEIhIRc+QhxGJfLEZDVljPkjwjKRL3M2hPXh7uoeaqWtPUwHEEFT7QEm1dgEqg2LUR9hyX0n4+bHnB/fH+1DiXy78BcOqlB3wXAAA=&quot;"/>
    <we:property name="isFiltersActionButtonVisible" value="false"/>
    <we:property name="reportEmbeddedTime" value="&quot;2023-04-21T02:14:21.882Z&quot;"/>
    <we:property name="creatorTenantId" value="&quot;809929af-2d25-45bf-9837-089eb9cfbd01&quot;"/>
    <we:property name="creatorUserId" value="&quot;1003200091EB438E&quot;"/>
    <we:property name="creatorSessionId" value="&quot;fb79f25d-e09e-40f8-9741-49125f124bfb&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Office Theme 2013 - 2022</Template>
  <TotalTime>318</TotalTime>
  <Words>2286</Words>
  <Application>Microsoft Office PowerPoint</Application>
  <PresentationFormat>Widescreen</PresentationFormat>
  <Paragraphs>157</Paragraphs>
  <Slides>14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Office Theme</vt:lpstr>
      <vt:lpstr>Microsoft Excel Worksheet</vt:lpstr>
      <vt:lpstr>Market Analysis</vt:lpstr>
      <vt:lpstr>Analysis Goal and Action Steps</vt:lpstr>
      <vt:lpstr>Data Selection: Merging, Cleaning, Transformations</vt:lpstr>
      <vt:lpstr>Exploratory Data Analysis</vt:lpstr>
      <vt:lpstr>EDA Continued (Power Bi)</vt:lpstr>
      <vt:lpstr>First Modeling Method: Clustering</vt:lpstr>
      <vt:lpstr>Second Modeling Method: Market Scorecard</vt:lpstr>
      <vt:lpstr>Comparing Modeling Methods</vt:lpstr>
      <vt:lpstr>Other Significant Factors: Outside Research</vt:lpstr>
      <vt:lpstr>Ten Most Attractive Markets (1-5)</vt:lpstr>
      <vt:lpstr>Ten Most Attractive Markets (5-10)</vt:lpstr>
      <vt:lpstr>Limitations, Assumptions</vt:lpstr>
      <vt:lpstr>Appendix</vt:lpstr>
      <vt:lpstr>References and Other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Analysis</dc:title>
  <dc:creator>winney zhao</dc:creator>
  <cp:lastModifiedBy>winney zhao</cp:lastModifiedBy>
  <cp:revision>1</cp:revision>
  <dcterms:created xsi:type="dcterms:W3CDTF">2023-04-20T20:57:30Z</dcterms:created>
  <dcterms:modified xsi:type="dcterms:W3CDTF">2023-04-21T02:16:28Z</dcterms:modified>
</cp:coreProperties>
</file>