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8"/>
  </p:notesMasterIdLst>
  <p:handoutMasterIdLst>
    <p:handoutMasterId r:id="rId39"/>
  </p:handoutMasterIdLst>
  <p:sldIdLst>
    <p:sldId id="256" r:id="rId2"/>
    <p:sldId id="265" r:id="rId3"/>
    <p:sldId id="267" r:id="rId4"/>
    <p:sldId id="266" r:id="rId5"/>
    <p:sldId id="277" r:id="rId6"/>
    <p:sldId id="293" r:id="rId7"/>
    <p:sldId id="300" r:id="rId8"/>
    <p:sldId id="311" r:id="rId9"/>
    <p:sldId id="274" r:id="rId10"/>
    <p:sldId id="292" r:id="rId11"/>
    <p:sldId id="308" r:id="rId12"/>
    <p:sldId id="295" r:id="rId13"/>
    <p:sldId id="309" r:id="rId14"/>
    <p:sldId id="297" r:id="rId15"/>
    <p:sldId id="296" r:id="rId16"/>
    <p:sldId id="298" r:id="rId17"/>
    <p:sldId id="289" r:id="rId18"/>
    <p:sldId id="302" r:id="rId19"/>
    <p:sldId id="303" r:id="rId20"/>
    <p:sldId id="299" r:id="rId21"/>
    <p:sldId id="305" r:id="rId22"/>
    <p:sldId id="306" r:id="rId23"/>
    <p:sldId id="307" r:id="rId24"/>
    <p:sldId id="317" r:id="rId25"/>
    <p:sldId id="301" r:id="rId26"/>
    <p:sldId id="312" r:id="rId27"/>
    <p:sldId id="313" r:id="rId28"/>
    <p:sldId id="314" r:id="rId29"/>
    <p:sldId id="315" r:id="rId30"/>
    <p:sldId id="316" r:id="rId31"/>
    <p:sldId id="291" r:id="rId32"/>
    <p:sldId id="272" r:id="rId33"/>
    <p:sldId id="278" r:id="rId34"/>
    <p:sldId id="310" r:id="rId35"/>
    <p:sldId id="275" r:id="rId36"/>
    <p:sldId id="276" r:id="rId37"/>
  </p:sldIdLst>
  <p:sldSz cx="9144000" cy="6858000" type="letter"/>
  <p:notesSz cx="6858000" cy="9144000"/>
  <p:defaultTextStyle>
    <a:defPPr>
      <a:defRPr lang="en-US"/>
    </a:defPPr>
    <a:lvl1pPr algn="l" defTabSz="912813" rtl="0" fontAlgn="base">
      <a:spcBef>
        <a:spcPct val="0"/>
      </a:spcBef>
      <a:spcAft>
        <a:spcPct val="0"/>
      </a:spcAft>
      <a:defRPr kern="1200">
        <a:solidFill>
          <a:schemeClr val="tx1"/>
        </a:solidFill>
        <a:latin typeface="Arial" charset="0"/>
        <a:ea typeface="+mn-ea"/>
        <a:cs typeface="+mn-cs"/>
      </a:defRPr>
    </a:lvl1pPr>
    <a:lvl2pPr marL="455613" indent="1588" algn="l" defTabSz="912813" rtl="0" fontAlgn="base">
      <a:spcBef>
        <a:spcPct val="0"/>
      </a:spcBef>
      <a:spcAft>
        <a:spcPct val="0"/>
      </a:spcAft>
      <a:defRPr kern="1200">
        <a:solidFill>
          <a:schemeClr val="tx1"/>
        </a:solidFill>
        <a:latin typeface="Arial" charset="0"/>
        <a:ea typeface="+mn-ea"/>
        <a:cs typeface="+mn-cs"/>
      </a:defRPr>
    </a:lvl2pPr>
    <a:lvl3pPr marL="912813" indent="1588" algn="l" defTabSz="912813" rtl="0" fontAlgn="base">
      <a:spcBef>
        <a:spcPct val="0"/>
      </a:spcBef>
      <a:spcAft>
        <a:spcPct val="0"/>
      </a:spcAft>
      <a:defRPr kern="1200">
        <a:solidFill>
          <a:schemeClr val="tx1"/>
        </a:solidFill>
        <a:latin typeface="Arial" charset="0"/>
        <a:ea typeface="+mn-ea"/>
        <a:cs typeface="+mn-cs"/>
      </a:defRPr>
    </a:lvl3pPr>
    <a:lvl4pPr marL="1370013" indent="1588" algn="l" defTabSz="912813" rtl="0" fontAlgn="base">
      <a:spcBef>
        <a:spcPct val="0"/>
      </a:spcBef>
      <a:spcAft>
        <a:spcPct val="0"/>
      </a:spcAft>
      <a:defRPr kern="1200">
        <a:solidFill>
          <a:schemeClr val="tx1"/>
        </a:solidFill>
        <a:latin typeface="Arial" charset="0"/>
        <a:ea typeface="+mn-ea"/>
        <a:cs typeface="+mn-cs"/>
      </a:defRPr>
    </a:lvl4pPr>
    <a:lvl5pPr marL="1827213" indent="1588" algn="l" defTabSz="912813"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191DB"/>
    <a:srgbClr val="4949C3"/>
    <a:srgbClr val="006600"/>
    <a:srgbClr val="84BAFC"/>
    <a:srgbClr val="53D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26" autoAdjust="0"/>
    <p:restoredTop sz="99112" autoAdjust="0"/>
  </p:normalViewPr>
  <p:slideViewPr>
    <p:cSldViewPr>
      <p:cViewPr>
        <p:scale>
          <a:sx n="66" d="100"/>
          <a:sy n="66" d="100"/>
        </p:scale>
        <p:origin x="-1530" y="-258"/>
      </p:cViewPr>
      <p:guideLst>
        <p:guide orient="horz" pos="2160"/>
        <p:guide pos="2880"/>
      </p:guideLst>
    </p:cSldViewPr>
  </p:slideViewPr>
  <p:notesTextViewPr>
    <p:cViewPr>
      <p:scale>
        <a:sx n="100" d="100"/>
        <a:sy n="100" d="100"/>
      </p:scale>
      <p:origin x="0" y="0"/>
    </p:cViewPr>
  </p:notesTextViewPr>
  <p:sorterViewPr>
    <p:cViewPr>
      <p:scale>
        <a:sx n="80" d="100"/>
        <a:sy n="80" d="100"/>
      </p:scale>
      <p:origin x="0" y="0"/>
    </p:cViewPr>
  </p:sorterViewPr>
  <p:notesViewPr>
    <p:cSldViewPr>
      <p:cViewPr varScale="1">
        <p:scale>
          <a:sx n="53" d="100"/>
          <a:sy n="53" d="100"/>
        </p:scale>
        <p:origin x="-28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2"/>
          <c:order val="2"/>
          <c:tx>
            <c:strRef>
              <c:f>Sheet1!$D$1</c:f>
              <c:strCache>
                <c:ptCount val="1"/>
                <c:pt idx="0">
                  <c:v>Avg MSE</c:v>
                </c:pt>
              </c:strCache>
            </c:strRef>
          </c:tx>
          <c:spPr>
            <a:solidFill>
              <a:srgbClr val="C00000"/>
            </a:solidFill>
          </c:spPr>
          <c:invertIfNegative val="0"/>
          <c:cat>
            <c:numRef>
              <c:f>Sheet1!$A$2:$A$8</c:f>
              <c:numCache>
                <c:formatCode>General</c:formatCode>
                <c:ptCount val="7"/>
                <c:pt idx="0">
                  <c:v>4</c:v>
                </c:pt>
                <c:pt idx="1">
                  <c:v>5</c:v>
                </c:pt>
                <c:pt idx="2">
                  <c:v>6</c:v>
                </c:pt>
                <c:pt idx="3">
                  <c:v>7</c:v>
                </c:pt>
                <c:pt idx="4">
                  <c:v>8</c:v>
                </c:pt>
                <c:pt idx="5">
                  <c:v>9</c:v>
                </c:pt>
                <c:pt idx="6">
                  <c:v>10</c:v>
                </c:pt>
              </c:numCache>
            </c:numRef>
          </c:cat>
          <c:val>
            <c:numRef>
              <c:f>Sheet1!$D$2:$D$8</c:f>
              <c:numCache>
                <c:formatCode>0.000000</c:formatCode>
                <c:ptCount val="7"/>
                <c:pt idx="0">
                  <c:v>3.0060480000000001E-2</c:v>
                </c:pt>
                <c:pt idx="1">
                  <c:v>2.9779159999999999E-2</c:v>
                </c:pt>
                <c:pt idx="2">
                  <c:v>3.150994E-2</c:v>
                </c:pt>
                <c:pt idx="3">
                  <c:v>3.2367399999999998E-2</c:v>
                </c:pt>
                <c:pt idx="4">
                  <c:v>3.3396799999999997E-2</c:v>
                </c:pt>
                <c:pt idx="5">
                  <c:v>3.3285269999999999E-2</c:v>
                </c:pt>
                <c:pt idx="6">
                  <c:v>3.4704819999999997E-2</c:v>
                </c:pt>
              </c:numCache>
            </c:numRef>
          </c:val>
        </c:ser>
        <c:dLbls>
          <c:showLegendKey val="0"/>
          <c:showVal val="0"/>
          <c:showCatName val="0"/>
          <c:showSerName val="0"/>
          <c:showPercent val="0"/>
          <c:showBubbleSize val="0"/>
        </c:dLbls>
        <c:gapWidth val="150"/>
        <c:axId val="87486464"/>
        <c:axId val="87488768"/>
      </c:barChart>
      <c:lineChart>
        <c:grouping val="standard"/>
        <c:varyColors val="0"/>
        <c:ser>
          <c:idx val="0"/>
          <c:order val="0"/>
          <c:tx>
            <c:strRef>
              <c:f>Sheet1!$B$1</c:f>
              <c:strCache>
                <c:ptCount val="1"/>
                <c:pt idx="0">
                  <c:v>Learning rate</c:v>
                </c:pt>
              </c:strCache>
            </c:strRef>
          </c:tx>
          <c:spPr>
            <a:ln w="38100">
              <a:solidFill>
                <a:srgbClr val="92D050"/>
              </a:solidFill>
            </a:ln>
          </c:spPr>
          <c:marker>
            <c:symbol val="diamond"/>
            <c:size val="9"/>
            <c:spPr>
              <a:solidFill>
                <a:srgbClr val="006600"/>
              </a:solidFill>
            </c:spPr>
          </c:marker>
          <c:cat>
            <c:numRef>
              <c:f>Sheet1!$A$2:$A$8</c:f>
              <c:numCache>
                <c:formatCode>General</c:formatCode>
                <c:ptCount val="7"/>
                <c:pt idx="0">
                  <c:v>4</c:v>
                </c:pt>
                <c:pt idx="1">
                  <c:v>5</c:v>
                </c:pt>
                <c:pt idx="2">
                  <c:v>6</c:v>
                </c:pt>
                <c:pt idx="3">
                  <c:v>7</c:v>
                </c:pt>
                <c:pt idx="4">
                  <c:v>8</c:v>
                </c:pt>
                <c:pt idx="5">
                  <c:v>9</c:v>
                </c:pt>
                <c:pt idx="6">
                  <c:v>10</c:v>
                </c:pt>
              </c:numCache>
            </c:numRef>
          </c:cat>
          <c:val>
            <c:numRef>
              <c:f>Sheet1!$B$2:$B$8</c:f>
              <c:numCache>
                <c:formatCode>General</c:formatCode>
                <c:ptCount val="7"/>
                <c:pt idx="0">
                  <c:v>0.15</c:v>
                </c:pt>
                <c:pt idx="1">
                  <c:v>0.1</c:v>
                </c:pt>
                <c:pt idx="2">
                  <c:v>0.1</c:v>
                </c:pt>
                <c:pt idx="3">
                  <c:v>0.1</c:v>
                </c:pt>
                <c:pt idx="4">
                  <c:v>0.1</c:v>
                </c:pt>
                <c:pt idx="5">
                  <c:v>0.1</c:v>
                </c:pt>
                <c:pt idx="6">
                  <c:v>0.15</c:v>
                </c:pt>
              </c:numCache>
            </c:numRef>
          </c:val>
          <c:smooth val="0"/>
        </c:ser>
        <c:ser>
          <c:idx val="1"/>
          <c:order val="1"/>
          <c:tx>
            <c:strRef>
              <c:f>Sheet1!$C$1</c:f>
              <c:strCache>
                <c:ptCount val="1"/>
                <c:pt idx="0">
                  <c:v>Momentum</c:v>
                </c:pt>
              </c:strCache>
            </c:strRef>
          </c:tx>
          <c:spPr>
            <a:ln w="38100">
              <a:solidFill>
                <a:srgbClr val="4949C3"/>
              </a:solidFill>
            </a:ln>
          </c:spPr>
          <c:marker>
            <c:symbol val="square"/>
            <c:size val="7"/>
            <c:spPr>
              <a:solidFill>
                <a:srgbClr val="9191DB"/>
              </a:solidFill>
            </c:spPr>
          </c:marker>
          <c:cat>
            <c:numRef>
              <c:f>Sheet1!$A$2:$A$8</c:f>
              <c:numCache>
                <c:formatCode>General</c:formatCode>
                <c:ptCount val="7"/>
                <c:pt idx="0">
                  <c:v>4</c:v>
                </c:pt>
                <c:pt idx="1">
                  <c:v>5</c:v>
                </c:pt>
                <c:pt idx="2">
                  <c:v>6</c:v>
                </c:pt>
                <c:pt idx="3">
                  <c:v>7</c:v>
                </c:pt>
                <c:pt idx="4">
                  <c:v>8</c:v>
                </c:pt>
                <c:pt idx="5">
                  <c:v>9</c:v>
                </c:pt>
                <c:pt idx="6">
                  <c:v>10</c:v>
                </c:pt>
              </c:numCache>
            </c:numRef>
          </c:cat>
          <c:val>
            <c:numRef>
              <c:f>Sheet1!$C$2:$C$8</c:f>
              <c:numCache>
                <c:formatCode>General</c:formatCode>
                <c:ptCount val="7"/>
                <c:pt idx="0">
                  <c:v>0.1</c:v>
                </c:pt>
                <c:pt idx="1">
                  <c:v>0.25</c:v>
                </c:pt>
                <c:pt idx="2">
                  <c:v>0.25</c:v>
                </c:pt>
                <c:pt idx="3">
                  <c:v>0.15</c:v>
                </c:pt>
                <c:pt idx="4">
                  <c:v>0.1</c:v>
                </c:pt>
                <c:pt idx="5">
                  <c:v>0.2</c:v>
                </c:pt>
                <c:pt idx="6">
                  <c:v>0.25</c:v>
                </c:pt>
              </c:numCache>
            </c:numRef>
          </c:val>
          <c:smooth val="0"/>
        </c:ser>
        <c:dLbls>
          <c:showLegendKey val="0"/>
          <c:showVal val="0"/>
          <c:showCatName val="0"/>
          <c:showSerName val="0"/>
          <c:showPercent val="0"/>
          <c:showBubbleSize val="0"/>
        </c:dLbls>
        <c:marker val="1"/>
        <c:smooth val="0"/>
        <c:axId val="87636224"/>
        <c:axId val="87634304"/>
      </c:lineChart>
      <c:catAx>
        <c:axId val="87486464"/>
        <c:scaling>
          <c:orientation val="minMax"/>
        </c:scaling>
        <c:delete val="0"/>
        <c:axPos val="b"/>
        <c:title>
          <c:tx>
            <c:rich>
              <a:bodyPr/>
              <a:lstStyle/>
              <a:p>
                <a:pPr>
                  <a:defRPr/>
                </a:pPr>
                <a:r>
                  <a:rPr lang="fr-FR" dirty="0" err="1" smtClean="0"/>
                  <a:t>Number</a:t>
                </a:r>
                <a:r>
                  <a:rPr lang="fr-FR" dirty="0" smtClean="0"/>
                  <a:t> of </a:t>
                </a:r>
                <a:r>
                  <a:rPr lang="fr-FR" dirty="0" err="1" smtClean="0"/>
                  <a:t>Hidden</a:t>
                </a:r>
                <a:r>
                  <a:rPr lang="fr-FR" dirty="0" smtClean="0"/>
                  <a:t> </a:t>
                </a:r>
                <a:r>
                  <a:rPr lang="fr-FR" dirty="0" err="1" smtClean="0"/>
                  <a:t>Neurons</a:t>
                </a:r>
                <a:endParaRPr lang="fr-FR" dirty="0"/>
              </a:p>
            </c:rich>
          </c:tx>
          <c:layout/>
          <c:overlay val="0"/>
        </c:title>
        <c:numFmt formatCode="General" sourceLinked="1"/>
        <c:majorTickMark val="out"/>
        <c:minorTickMark val="none"/>
        <c:tickLblPos val="nextTo"/>
        <c:crossAx val="87488768"/>
        <c:crosses val="autoZero"/>
        <c:auto val="1"/>
        <c:lblAlgn val="ctr"/>
        <c:lblOffset val="100"/>
        <c:noMultiLvlLbl val="0"/>
      </c:catAx>
      <c:valAx>
        <c:axId val="87488768"/>
        <c:scaling>
          <c:orientation val="minMax"/>
        </c:scaling>
        <c:delete val="0"/>
        <c:axPos val="l"/>
        <c:majorGridlines/>
        <c:title>
          <c:tx>
            <c:rich>
              <a:bodyPr rot="-5400000" vert="horz"/>
              <a:lstStyle/>
              <a:p>
                <a:pPr>
                  <a:defRPr/>
                </a:pPr>
                <a:r>
                  <a:rPr lang="fr-FR" dirty="0" smtClean="0"/>
                  <a:t>MSE</a:t>
                </a:r>
              </a:p>
            </c:rich>
          </c:tx>
          <c:layout/>
          <c:overlay val="0"/>
        </c:title>
        <c:numFmt formatCode="0.000" sourceLinked="0"/>
        <c:majorTickMark val="out"/>
        <c:minorTickMark val="none"/>
        <c:tickLblPos val="nextTo"/>
        <c:crossAx val="87486464"/>
        <c:crosses val="autoZero"/>
        <c:crossBetween val="between"/>
      </c:valAx>
      <c:valAx>
        <c:axId val="87634304"/>
        <c:scaling>
          <c:orientation val="minMax"/>
        </c:scaling>
        <c:delete val="0"/>
        <c:axPos val="r"/>
        <c:title>
          <c:tx>
            <c:rich>
              <a:bodyPr rot="-5400000" vert="horz"/>
              <a:lstStyle/>
              <a:p>
                <a:pPr>
                  <a:defRPr/>
                </a:pPr>
                <a:r>
                  <a:rPr lang="fr-FR" dirty="0" smtClean="0"/>
                  <a:t>Rate</a:t>
                </a:r>
                <a:endParaRPr lang="fr-FR" dirty="0"/>
              </a:p>
            </c:rich>
          </c:tx>
          <c:layout/>
          <c:overlay val="0"/>
        </c:title>
        <c:numFmt formatCode="General" sourceLinked="1"/>
        <c:majorTickMark val="out"/>
        <c:minorTickMark val="none"/>
        <c:tickLblPos val="nextTo"/>
        <c:crossAx val="87636224"/>
        <c:crosses val="max"/>
        <c:crossBetween val="between"/>
      </c:valAx>
      <c:catAx>
        <c:axId val="87636224"/>
        <c:scaling>
          <c:orientation val="minMax"/>
        </c:scaling>
        <c:delete val="1"/>
        <c:axPos val="b"/>
        <c:numFmt formatCode="General" sourceLinked="1"/>
        <c:majorTickMark val="out"/>
        <c:minorTickMark val="none"/>
        <c:tickLblPos val="nextTo"/>
        <c:crossAx val="87634304"/>
        <c:crosses val="autoZero"/>
        <c:auto val="1"/>
        <c:lblAlgn val="ctr"/>
        <c:lblOffset val="100"/>
        <c:noMultiLvlLbl val="0"/>
      </c:catAx>
    </c:plotArea>
    <c:legend>
      <c:legendPos val="b"/>
      <c:layout/>
      <c:overlay val="0"/>
    </c:legend>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Training time</c:v>
                </c:pt>
              </c:strCache>
            </c:strRef>
          </c:tx>
          <c:spPr>
            <a:solidFill>
              <a:srgbClr val="92D050"/>
            </a:solidFill>
          </c:spPr>
          <c:invertIfNegative val="0"/>
          <c:cat>
            <c:numRef>
              <c:f>Sheet1!$A$2:$A$8</c:f>
              <c:numCache>
                <c:formatCode>General</c:formatCode>
                <c:ptCount val="7"/>
                <c:pt idx="0">
                  <c:v>2</c:v>
                </c:pt>
                <c:pt idx="1">
                  <c:v>3</c:v>
                </c:pt>
                <c:pt idx="2">
                  <c:v>4</c:v>
                </c:pt>
                <c:pt idx="3">
                  <c:v>5</c:v>
                </c:pt>
                <c:pt idx="4">
                  <c:v>6</c:v>
                </c:pt>
                <c:pt idx="5">
                  <c:v>7</c:v>
                </c:pt>
                <c:pt idx="6">
                  <c:v>8</c:v>
                </c:pt>
              </c:numCache>
            </c:numRef>
          </c:cat>
          <c:val>
            <c:numRef>
              <c:f>Sheet1!$B$2:$B$8</c:f>
              <c:numCache>
                <c:formatCode>General</c:formatCode>
                <c:ptCount val="7"/>
                <c:pt idx="0">
                  <c:v>19.544</c:v>
                </c:pt>
                <c:pt idx="1">
                  <c:v>48.508000000000003</c:v>
                </c:pt>
                <c:pt idx="2">
                  <c:v>106.512</c:v>
                </c:pt>
                <c:pt idx="3">
                  <c:v>230.834</c:v>
                </c:pt>
                <c:pt idx="4">
                  <c:v>432.54599999999999</c:v>
                </c:pt>
                <c:pt idx="5">
                  <c:v>1436.395</c:v>
                </c:pt>
                <c:pt idx="6">
                  <c:v>1982.9369999999999</c:v>
                </c:pt>
              </c:numCache>
            </c:numRef>
          </c:val>
        </c:ser>
        <c:dLbls>
          <c:showLegendKey val="0"/>
          <c:showVal val="0"/>
          <c:showCatName val="0"/>
          <c:showSerName val="0"/>
          <c:showPercent val="0"/>
          <c:showBubbleSize val="0"/>
        </c:dLbls>
        <c:gapWidth val="150"/>
        <c:axId val="91629056"/>
        <c:axId val="91630976"/>
      </c:barChart>
      <c:lineChart>
        <c:grouping val="standard"/>
        <c:varyColors val="0"/>
        <c:ser>
          <c:idx val="1"/>
          <c:order val="1"/>
          <c:tx>
            <c:strRef>
              <c:f>Sheet1!$C$1</c:f>
              <c:strCache>
                <c:ptCount val="1"/>
                <c:pt idx="0">
                  <c:v>Testing time</c:v>
                </c:pt>
              </c:strCache>
            </c:strRef>
          </c:tx>
          <c:spPr>
            <a:ln>
              <a:solidFill>
                <a:srgbClr val="FF0000"/>
              </a:solidFill>
            </a:ln>
          </c:spPr>
          <c:cat>
            <c:numRef>
              <c:f>Sheet1!$A$2:$A$8</c:f>
              <c:numCache>
                <c:formatCode>General</c:formatCode>
                <c:ptCount val="7"/>
                <c:pt idx="0">
                  <c:v>2</c:v>
                </c:pt>
                <c:pt idx="1">
                  <c:v>3</c:v>
                </c:pt>
                <c:pt idx="2">
                  <c:v>4</c:v>
                </c:pt>
                <c:pt idx="3">
                  <c:v>5</c:v>
                </c:pt>
                <c:pt idx="4">
                  <c:v>6</c:v>
                </c:pt>
                <c:pt idx="5">
                  <c:v>7</c:v>
                </c:pt>
                <c:pt idx="6">
                  <c:v>8</c:v>
                </c:pt>
              </c:numCache>
            </c:numRef>
          </c:cat>
          <c:val>
            <c:numRef>
              <c:f>Sheet1!$C$2:$C$8</c:f>
              <c:numCache>
                <c:formatCode>General</c:formatCode>
                <c:ptCount val="7"/>
                <c:pt idx="0">
                  <c:v>5.1999999999999998E-2</c:v>
                </c:pt>
                <c:pt idx="1">
                  <c:v>4.2999999999999997E-2</c:v>
                </c:pt>
                <c:pt idx="2">
                  <c:v>4.4999999999999998E-2</c:v>
                </c:pt>
                <c:pt idx="3">
                  <c:v>5.5E-2</c:v>
                </c:pt>
                <c:pt idx="4">
                  <c:v>6.3E-2</c:v>
                </c:pt>
                <c:pt idx="5">
                  <c:v>6.3E-2</c:v>
                </c:pt>
                <c:pt idx="6">
                  <c:v>6.9000000000000006E-2</c:v>
                </c:pt>
              </c:numCache>
            </c:numRef>
          </c:val>
          <c:smooth val="0"/>
        </c:ser>
        <c:dLbls>
          <c:showLegendKey val="0"/>
          <c:showVal val="0"/>
          <c:showCatName val="0"/>
          <c:showSerName val="0"/>
          <c:showPercent val="0"/>
          <c:showBubbleSize val="0"/>
        </c:dLbls>
        <c:marker val="1"/>
        <c:smooth val="0"/>
        <c:axId val="91639168"/>
        <c:axId val="91637248"/>
      </c:lineChart>
      <c:catAx>
        <c:axId val="91629056"/>
        <c:scaling>
          <c:orientation val="minMax"/>
        </c:scaling>
        <c:delete val="0"/>
        <c:axPos val="b"/>
        <c:title>
          <c:tx>
            <c:rich>
              <a:bodyPr/>
              <a:lstStyle/>
              <a:p>
                <a:pPr>
                  <a:defRPr sz="1600"/>
                </a:pPr>
                <a:r>
                  <a:rPr lang="fr-FR" sz="1600" dirty="0" err="1" smtClean="0"/>
                  <a:t>Number</a:t>
                </a:r>
                <a:r>
                  <a:rPr lang="fr-FR" sz="1600" dirty="0" smtClean="0"/>
                  <a:t> of </a:t>
                </a:r>
                <a:r>
                  <a:rPr lang="fr-FR" sz="1600" dirty="0" err="1" smtClean="0"/>
                  <a:t>Membership</a:t>
                </a:r>
                <a:r>
                  <a:rPr lang="fr-FR" sz="1600" dirty="0" smtClean="0"/>
                  <a:t> </a:t>
                </a:r>
                <a:r>
                  <a:rPr lang="fr-FR" sz="1600" dirty="0" err="1" smtClean="0"/>
                  <a:t>Functions</a:t>
                </a:r>
                <a:endParaRPr lang="fr-FR" sz="1600" dirty="0" smtClean="0"/>
              </a:p>
              <a:p>
                <a:pPr>
                  <a:defRPr sz="1600"/>
                </a:pPr>
                <a:r>
                  <a:rPr lang="en-US" sz="1600" dirty="0" smtClean="0"/>
                  <a:t>per</a:t>
                </a:r>
                <a:r>
                  <a:rPr lang="en-US" sz="1600" baseline="0" dirty="0" smtClean="0"/>
                  <a:t> input</a:t>
                </a:r>
                <a:endParaRPr lang="fr-FR" sz="1600" dirty="0"/>
              </a:p>
            </c:rich>
          </c:tx>
          <c:layout/>
          <c:overlay val="0"/>
        </c:title>
        <c:numFmt formatCode="General" sourceLinked="1"/>
        <c:majorTickMark val="out"/>
        <c:minorTickMark val="none"/>
        <c:tickLblPos val="nextTo"/>
        <c:crossAx val="91630976"/>
        <c:crosses val="autoZero"/>
        <c:auto val="1"/>
        <c:lblAlgn val="ctr"/>
        <c:lblOffset val="100"/>
        <c:noMultiLvlLbl val="0"/>
      </c:catAx>
      <c:valAx>
        <c:axId val="91630976"/>
        <c:scaling>
          <c:orientation val="minMax"/>
        </c:scaling>
        <c:delete val="0"/>
        <c:axPos val="l"/>
        <c:majorGridlines/>
        <c:title>
          <c:tx>
            <c:rich>
              <a:bodyPr rot="-5400000" vert="horz"/>
              <a:lstStyle/>
              <a:p>
                <a:pPr>
                  <a:defRPr sz="1600"/>
                </a:pPr>
                <a:r>
                  <a:rPr lang="fr-FR" sz="1600" dirty="0" smtClean="0"/>
                  <a:t>Training</a:t>
                </a:r>
                <a:r>
                  <a:rPr lang="fr-FR" sz="1600" baseline="0" dirty="0" smtClean="0"/>
                  <a:t> Time (in seconds)</a:t>
                </a:r>
                <a:endParaRPr lang="fr-FR" sz="1600" dirty="0"/>
              </a:p>
            </c:rich>
          </c:tx>
          <c:layout/>
          <c:overlay val="0"/>
        </c:title>
        <c:numFmt formatCode="General" sourceLinked="1"/>
        <c:majorTickMark val="out"/>
        <c:minorTickMark val="in"/>
        <c:tickLblPos val="nextTo"/>
        <c:txPr>
          <a:bodyPr/>
          <a:lstStyle/>
          <a:p>
            <a:pPr>
              <a:defRPr sz="1400"/>
            </a:pPr>
            <a:endParaRPr lang="en-US"/>
          </a:p>
        </c:txPr>
        <c:crossAx val="91629056"/>
        <c:crosses val="autoZero"/>
        <c:crossBetween val="between"/>
        <c:minorUnit val="250"/>
      </c:valAx>
      <c:valAx>
        <c:axId val="91637248"/>
        <c:scaling>
          <c:orientation val="minMax"/>
        </c:scaling>
        <c:delete val="0"/>
        <c:axPos val="r"/>
        <c:title>
          <c:tx>
            <c:rich>
              <a:bodyPr rot="-5400000" vert="horz"/>
              <a:lstStyle/>
              <a:p>
                <a:pPr>
                  <a:defRPr sz="1600"/>
                </a:pPr>
                <a:r>
                  <a:rPr lang="fr-FR" sz="1600" dirty="0" smtClean="0"/>
                  <a:t>Testing Time (in</a:t>
                </a:r>
                <a:r>
                  <a:rPr lang="fr-FR" sz="1600" baseline="0" dirty="0" smtClean="0"/>
                  <a:t> seconds)</a:t>
                </a:r>
                <a:endParaRPr lang="fr-FR" sz="1600" dirty="0"/>
              </a:p>
            </c:rich>
          </c:tx>
          <c:layout/>
          <c:overlay val="0"/>
        </c:title>
        <c:numFmt formatCode="General" sourceLinked="1"/>
        <c:majorTickMark val="out"/>
        <c:minorTickMark val="none"/>
        <c:tickLblPos val="nextTo"/>
        <c:txPr>
          <a:bodyPr/>
          <a:lstStyle/>
          <a:p>
            <a:pPr>
              <a:defRPr sz="1400"/>
            </a:pPr>
            <a:endParaRPr lang="en-US"/>
          </a:p>
        </c:txPr>
        <c:crossAx val="91639168"/>
        <c:crosses val="max"/>
        <c:crossBetween val="between"/>
        <c:majorUnit val="1.5000000000000003E-2"/>
      </c:valAx>
      <c:catAx>
        <c:axId val="91639168"/>
        <c:scaling>
          <c:orientation val="minMax"/>
        </c:scaling>
        <c:delete val="1"/>
        <c:axPos val="b"/>
        <c:numFmt formatCode="General" sourceLinked="1"/>
        <c:majorTickMark val="out"/>
        <c:minorTickMark val="none"/>
        <c:tickLblPos val="nextTo"/>
        <c:crossAx val="91637248"/>
        <c:crosses val="autoZero"/>
        <c:auto val="1"/>
        <c:lblAlgn val="ctr"/>
        <c:lblOffset val="100"/>
        <c:noMultiLvlLbl val="0"/>
      </c:catAx>
    </c:plotArea>
    <c:legend>
      <c:legendPos val="b"/>
      <c:layout>
        <c:manualLayout>
          <c:xMode val="edge"/>
          <c:yMode val="edge"/>
          <c:x val="0.24140326369017509"/>
          <c:y val="0.89803556882975843"/>
          <c:w val="0.52142973532864645"/>
          <c:h val="6.1734546112770385E-2"/>
        </c:manualLayout>
      </c:layout>
      <c:overlay val="0"/>
      <c:txPr>
        <a:bodyPr/>
        <a:lstStyle/>
        <a:p>
          <a:pPr>
            <a:defRPr sz="1400"/>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Training MSE</c:v>
                </c:pt>
              </c:strCache>
            </c:strRef>
          </c:tx>
          <c:spPr>
            <a:solidFill>
              <a:srgbClr val="92D050"/>
            </a:solidFill>
          </c:spPr>
          <c:invertIfNegative val="0"/>
          <c:dLbls>
            <c:numFmt formatCode="#,##0.0000" sourceLinked="0"/>
            <c:txPr>
              <a:bodyPr rot="-5400000" vert="horz"/>
              <a:lstStyle/>
              <a:p>
                <a:pPr>
                  <a:defRPr sz="1200"/>
                </a:pPr>
                <a:endParaRPr lang="en-US"/>
              </a:p>
            </c:txPr>
            <c:dLblPos val="outEnd"/>
            <c:showLegendKey val="0"/>
            <c:showVal val="1"/>
            <c:showCatName val="0"/>
            <c:showSerName val="0"/>
            <c:showPercent val="0"/>
            <c:showBubbleSize val="0"/>
            <c:showLeaderLines val="0"/>
          </c:dLbls>
          <c:cat>
            <c:numRef>
              <c:f>Sheet1!$A$2:$A$8</c:f>
              <c:numCache>
                <c:formatCode>General</c:formatCode>
                <c:ptCount val="7"/>
                <c:pt idx="0">
                  <c:v>2</c:v>
                </c:pt>
                <c:pt idx="1">
                  <c:v>3</c:v>
                </c:pt>
                <c:pt idx="2">
                  <c:v>4</c:v>
                </c:pt>
                <c:pt idx="3">
                  <c:v>5</c:v>
                </c:pt>
                <c:pt idx="4">
                  <c:v>6</c:v>
                </c:pt>
                <c:pt idx="5">
                  <c:v>7</c:v>
                </c:pt>
                <c:pt idx="6">
                  <c:v>8</c:v>
                </c:pt>
              </c:numCache>
            </c:numRef>
          </c:cat>
          <c:val>
            <c:numRef>
              <c:f>Sheet1!$B$2:$B$8</c:f>
              <c:numCache>
                <c:formatCode>0.00000000</c:formatCode>
                <c:ptCount val="7"/>
                <c:pt idx="0">
                  <c:v>2.547288</c:v>
                </c:pt>
                <c:pt idx="1">
                  <c:v>2.4931489999999998</c:v>
                </c:pt>
                <c:pt idx="2">
                  <c:v>2.4803639999999998</c:v>
                </c:pt>
                <c:pt idx="3">
                  <c:v>2.4134099999999998</c:v>
                </c:pt>
                <c:pt idx="4">
                  <c:v>2.3970160000000003</c:v>
                </c:pt>
                <c:pt idx="5">
                  <c:v>2.3513539999999997</c:v>
                </c:pt>
                <c:pt idx="6">
                  <c:v>2.3268969999999998</c:v>
                </c:pt>
              </c:numCache>
            </c:numRef>
          </c:val>
        </c:ser>
        <c:ser>
          <c:idx val="1"/>
          <c:order val="1"/>
          <c:tx>
            <c:strRef>
              <c:f>Sheet1!$C$1</c:f>
              <c:strCache>
                <c:ptCount val="1"/>
                <c:pt idx="0">
                  <c:v>Testing MSE</c:v>
                </c:pt>
              </c:strCache>
            </c:strRef>
          </c:tx>
          <c:spPr>
            <a:solidFill>
              <a:srgbClr val="0070C0"/>
            </a:solidFill>
          </c:spPr>
          <c:invertIfNegative val="0"/>
          <c:dLbls>
            <c:numFmt formatCode="#,##0.0000" sourceLinked="0"/>
            <c:txPr>
              <a:bodyPr rot="-5400000"/>
              <a:lstStyle/>
              <a:p>
                <a:pPr>
                  <a:defRPr sz="1200"/>
                </a:pPr>
                <a:endParaRPr lang="en-US"/>
              </a:p>
            </c:txPr>
            <c:dLblPos val="outEnd"/>
            <c:showLegendKey val="0"/>
            <c:showVal val="1"/>
            <c:showCatName val="0"/>
            <c:showSerName val="0"/>
            <c:showPercent val="0"/>
            <c:showBubbleSize val="0"/>
            <c:showLeaderLines val="0"/>
          </c:dLbls>
          <c:cat>
            <c:numRef>
              <c:f>Sheet1!$A$2:$A$8</c:f>
              <c:numCache>
                <c:formatCode>General</c:formatCode>
                <c:ptCount val="7"/>
                <c:pt idx="0">
                  <c:v>2</c:v>
                </c:pt>
                <c:pt idx="1">
                  <c:v>3</c:v>
                </c:pt>
                <c:pt idx="2">
                  <c:v>4</c:v>
                </c:pt>
                <c:pt idx="3">
                  <c:v>5</c:v>
                </c:pt>
                <c:pt idx="4">
                  <c:v>6</c:v>
                </c:pt>
                <c:pt idx="5">
                  <c:v>7</c:v>
                </c:pt>
                <c:pt idx="6">
                  <c:v>8</c:v>
                </c:pt>
              </c:numCache>
            </c:numRef>
          </c:cat>
          <c:val>
            <c:numRef>
              <c:f>Sheet1!$C$2:$C$8</c:f>
              <c:numCache>
                <c:formatCode>0.00000000</c:formatCode>
                <c:ptCount val="7"/>
                <c:pt idx="0">
                  <c:v>2.5411679999999999</c:v>
                </c:pt>
                <c:pt idx="1">
                  <c:v>2.4192740000000001</c:v>
                </c:pt>
                <c:pt idx="2">
                  <c:v>2.4472270000000003</c:v>
                </c:pt>
                <c:pt idx="3">
                  <c:v>2.469287</c:v>
                </c:pt>
                <c:pt idx="4">
                  <c:v>3.2716820000000002</c:v>
                </c:pt>
                <c:pt idx="5">
                  <c:v>3.0664609999999999</c:v>
                </c:pt>
                <c:pt idx="6">
                  <c:v>3.0697749999999999</c:v>
                </c:pt>
              </c:numCache>
            </c:numRef>
          </c:val>
        </c:ser>
        <c:dLbls>
          <c:showLegendKey val="0"/>
          <c:showVal val="0"/>
          <c:showCatName val="0"/>
          <c:showSerName val="0"/>
          <c:showPercent val="0"/>
          <c:showBubbleSize val="0"/>
        </c:dLbls>
        <c:gapWidth val="150"/>
        <c:axId val="91798144"/>
        <c:axId val="94176000"/>
      </c:barChart>
      <c:catAx>
        <c:axId val="91798144"/>
        <c:scaling>
          <c:orientation val="minMax"/>
        </c:scaling>
        <c:delete val="0"/>
        <c:axPos val="b"/>
        <c:title>
          <c:tx>
            <c:rich>
              <a:bodyPr/>
              <a:lstStyle/>
              <a:p>
                <a:pPr>
                  <a:defRPr/>
                </a:pPr>
                <a:r>
                  <a:rPr lang="fr-FR" dirty="0" err="1" smtClean="0"/>
                  <a:t>Number</a:t>
                </a:r>
                <a:r>
                  <a:rPr lang="fr-FR" dirty="0" smtClean="0"/>
                  <a:t> of </a:t>
                </a:r>
                <a:r>
                  <a:rPr lang="fr-FR" dirty="0" err="1" smtClean="0"/>
                  <a:t>Membership</a:t>
                </a:r>
                <a:r>
                  <a:rPr lang="fr-FR" dirty="0" smtClean="0"/>
                  <a:t> </a:t>
                </a:r>
                <a:r>
                  <a:rPr lang="fr-FR" dirty="0" err="1" smtClean="0"/>
                  <a:t>Functions</a:t>
                </a:r>
                <a:r>
                  <a:rPr lang="fr-FR" baseline="0" dirty="0" smtClean="0"/>
                  <a:t> per Input</a:t>
                </a:r>
                <a:endParaRPr lang="fr-FR" dirty="0"/>
              </a:p>
            </c:rich>
          </c:tx>
          <c:layout/>
          <c:overlay val="0"/>
        </c:title>
        <c:numFmt formatCode="General" sourceLinked="1"/>
        <c:majorTickMark val="out"/>
        <c:minorTickMark val="none"/>
        <c:tickLblPos val="nextTo"/>
        <c:crossAx val="94176000"/>
        <c:crosses val="autoZero"/>
        <c:auto val="1"/>
        <c:lblAlgn val="ctr"/>
        <c:lblOffset val="100"/>
        <c:noMultiLvlLbl val="0"/>
      </c:catAx>
      <c:valAx>
        <c:axId val="94176000"/>
        <c:scaling>
          <c:orientation val="minMax"/>
          <c:min val="2.2000000000000002"/>
        </c:scaling>
        <c:delete val="0"/>
        <c:axPos val="l"/>
        <c:majorGridlines/>
        <c:title>
          <c:tx>
            <c:rich>
              <a:bodyPr rot="-5400000" vert="horz"/>
              <a:lstStyle/>
              <a:p>
                <a:pPr>
                  <a:defRPr/>
                </a:pPr>
                <a:r>
                  <a:rPr lang="fr-FR" dirty="0" smtClean="0"/>
                  <a:t>Mean Square Error (x10</a:t>
                </a:r>
                <a:r>
                  <a:rPr lang="fr-FR" baseline="30000" dirty="0" smtClean="0"/>
                  <a:t>-2</a:t>
                </a:r>
                <a:r>
                  <a:rPr lang="fr-FR" dirty="0" smtClean="0"/>
                  <a:t>)</a:t>
                </a:r>
                <a:endParaRPr lang="fr-FR" dirty="0"/>
              </a:p>
            </c:rich>
          </c:tx>
          <c:layout>
            <c:manualLayout>
              <c:xMode val="edge"/>
              <c:yMode val="edge"/>
              <c:x val="8.7824969676181738E-3"/>
              <c:y val="8.6724494804003155E-2"/>
            </c:manualLayout>
          </c:layout>
          <c:overlay val="0"/>
        </c:title>
        <c:numFmt formatCode="0.0" sourceLinked="0"/>
        <c:majorTickMark val="out"/>
        <c:minorTickMark val="none"/>
        <c:tickLblPos val="nextTo"/>
        <c:txPr>
          <a:bodyPr/>
          <a:lstStyle/>
          <a:p>
            <a:pPr>
              <a:defRPr sz="1400"/>
            </a:pPr>
            <a:endParaRPr lang="en-US"/>
          </a:p>
        </c:txPr>
        <c:crossAx val="91798144"/>
        <c:crosses val="autoZero"/>
        <c:crossBetween val="between"/>
      </c:valAx>
    </c:plotArea>
    <c:legend>
      <c:legendPos val="b"/>
      <c:layout/>
      <c:overlay val="0"/>
    </c:legend>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Training MAE</c:v>
                </c:pt>
              </c:strCache>
            </c:strRef>
          </c:tx>
          <c:spPr>
            <a:solidFill>
              <a:srgbClr val="92D050"/>
            </a:solidFill>
          </c:spPr>
          <c:invertIfNegative val="0"/>
          <c:cat>
            <c:numRef>
              <c:f>Sheet1!$A$2:$A$8</c:f>
              <c:numCache>
                <c:formatCode>General</c:formatCode>
                <c:ptCount val="7"/>
                <c:pt idx="0">
                  <c:v>2</c:v>
                </c:pt>
                <c:pt idx="1">
                  <c:v>3</c:v>
                </c:pt>
                <c:pt idx="2">
                  <c:v>4</c:v>
                </c:pt>
                <c:pt idx="3">
                  <c:v>5</c:v>
                </c:pt>
                <c:pt idx="4">
                  <c:v>6</c:v>
                </c:pt>
                <c:pt idx="5">
                  <c:v>7</c:v>
                </c:pt>
                <c:pt idx="6">
                  <c:v>8</c:v>
                </c:pt>
              </c:numCache>
            </c:numRef>
          </c:cat>
          <c:val>
            <c:numRef>
              <c:f>Sheet1!$B$2:$B$8</c:f>
              <c:numCache>
                <c:formatCode>General</c:formatCode>
                <c:ptCount val="7"/>
                <c:pt idx="0">
                  <c:v>2.7716699999999997E-2</c:v>
                </c:pt>
                <c:pt idx="1">
                  <c:v>8.8953019999999994E-2</c:v>
                </c:pt>
                <c:pt idx="2">
                  <c:v>0.32263819999999999</c:v>
                </c:pt>
                <c:pt idx="3">
                  <c:v>0.45219680000000001</c:v>
                </c:pt>
                <c:pt idx="4">
                  <c:v>0.82268600000000003</c:v>
                </c:pt>
                <c:pt idx="5">
                  <c:v>0.90400399999999992</c:v>
                </c:pt>
                <c:pt idx="6">
                  <c:v>1.662593</c:v>
                </c:pt>
              </c:numCache>
            </c:numRef>
          </c:val>
        </c:ser>
        <c:dLbls>
          <c:showLegendKey val="0"/>
          <c:showVal val="0"/>
          <c:showCatName val="0"/>
          <c:showSerName val="0"/>
          <c:showPercent val="0"/>
          <c:showBubbleSize val="0"/>
        </c:dLbls>
        <c:gapWidth val="150"/>
        <c:axId val="94220672"/>
        <c:axId val="94222592"/>
      </c:barChart>
      <c:lineChart>
        <c:grouping val="standard"/>
        <c:varyColors val="0"/>
        <c:ser>
          <c:idx val="1"/>
          <c:order val="1"/>
          <c:tx>
            <c:strRef>
              <c:f>Sheet1!$C$1</c:f>
              <c:strCache>
                <c:ptCount val="1"/>
                <c:pt idx="0">
                  <c:v>Testing MAE</c:v>
                </c:pt>
              </c:strCache>
            </c:strRef>
          </c:tx>
          <c:spPr>
            <a:ln>
              <a:solidFill>
                <a:srgbClr val="FF0000"/>
              </a:solidFill>
            </a:ln>
          </c:spPr>
          <c:cat>
            <c:numRef>
              <c:f>Sheet1!$A$2:$A$8</c:f>
              <c:numCache>
                <c:formatCode>General</c:formatCode>
                <c:ptCount val="7"/>
                <c:pt idx="0">
                  <c:v>2</c:v>
                </c:pt>
                <c:pt idx="1">
                  <c:v>3</c:v>
                </c:pt>
                <c:pt idx="2">
                  <c:v>4</c:v>
                </c:pt>
                <c:pt idx="3">
                  <c:v>5</c:v>
                </c:pt>
                <c:pt idx="4">
                  <c:v>6</c:v>
                </c:pt>
                <c:pt idx="5">
                  <c:v>7</c:v>
                </c:pt>
                <c:pt idx="6">
                  <c:v>8</c:v>
                </c:pt>
              </c:numCache>
            </c:numRef>
          </c:cat>
          <c:val>
            <c:numRef>
              <c:f>Sheet1!$C$2:$C$8</c:f>
              <c:numCache>
                <c:formatCode>General</c:formatCode>
                <c:ptCount val="7"/>
                <c:pt idx="0">
                  <c:v>6.9449160000000001</c:v>
                </c:pt>
                <c:pt idx="1">
                  <c:v>6.8026850000000003</c:v>
                </c:pt>
                <c:pt idx="2">
                  <c:v>6.9589270000000001</c:v>
                </c:pt>
                <c:pt idx="3">
                  <c:v>6.270651</c:v>
                </c:pt>
                <c:pt idx="4">
                  <c:v>8.9181239999999988</c:v>
                </c:pt>
                <c:pt idx="5">
                  <c:v>8.3748489999999993</c:v>
                </c:pt>
                <c:pt idx="6">
                  <c:v>8.8545020000000001</c:v>
                </c:pt>
              </c:numCache>
            </c:numRef>
          </c:val>
          <c:smooth val="0"/>
        </c:ser>
        <c:dLbls>
          <c:showLegendKey val="0"/>
          <c:showVal val="0"/>
          <c:showCatName val="0"/>
          <c:showSerName val="0"/>
          <c:showPercent val="0"/>
          <c:showBubbleSize val="0"/>
        </c:dLbls>
        <c:marker val="1"/>
        <c:smooth val="0"/>
        <c:axId val="93980928"/>
        <c:axId val="93979008"/>
      </c:lineChart>
      <c:catAx>
        <c:axId val="94220672"/>
        <c:scaling>
          <c:orientation val="minMax"/>
        </c:scaling>
        <c:delete val="0"/>
        <c:axPos val="b"/>
        <c:title>
          <c:tx>
            <c:rich>
              <a:bodyPr/>
              <a:lstStyle/>
              <a:p>
                <a:pPr>
                  <a:defRPr/>
                </a:pPr>
                <a:r>
                  <a:rPr lang="fr-FR" sz="1800" b="1" i="0" baseline="0" dirty="0" err="1" smtClean="0">
                    <a:effectLst/>
                  </a:rPr>
                  <a:t>Number</a:t>
                </a:r>
                <a:r>
                  <a:rPr lang="fr-FR" sz="1800" b="1" i="0" baseline="0" dirty="0" smtClean="0">
                    <a:effectLst/>
                  </a:rPr>
                  <a:t> of </a:t>
                </a:r>
                <a:r>
                  <a:rPr lang="fr-FR" sz="1800" b="1" i="0" baseline="0" dirty="0" err="1" smtClean="0">
                    <a:effectLst/>
                  </a:rPr>
                  <a:t>Membership</a:t>
                </a:r>
                <a:r>
                  <a:rPr lang="fr-FR" sz="1800" b="1" i="0" baseline="0" dirty="0" smtClean="0">
                    <a:effectLst/>
                  </a:rPr>
                  <a:t> </a:t>
                </a:r>
                <a:r>
                  <a:rPr lang="fr-FR" sz="1800" b="1" i="0" baseline="0" dirty="0" err="1" smtClean="0">
                    <a:effectLst/>
                  </a:rPr>
                  <a:t>Functions</a:t>
                </a:r>
                <a:r>
                  <a:rPr lang="fr-FR" sz="1800" b="1" i="0" baseline="0" dirty="0" smtClean="0">
                    <a:effectLst/>
                  </a:rPr>
                  <a:t> per Input</a:t>
                </a:r>
                <a:endParaRPr lang="fr-FR" dirty="0">
                  <a:effectLst/>
                </a:endParaRPr>
              </a:p>
            </c:rich>
          </c:tx>
          <c:layout/>
          <c:overlay val="0"/>
        </c:title>
        <c:numFmt formatCode="General" sourceLinked="1"/>
        <c:majorTickMark val="out"/>
        <c:minorTickMark val="none"/>
        <c:tickLblPos val="nextTo"/>
        <c:crossAx val="94222592"/>
        <c:crosses val="autoZero"/>
        <c:auto val="1"/>
        <c:lblAlgn val="ctr"/>
        <c:lblOffset val="100"/>
        <c:noMultiLvlLbl val="0"/>
      </c:catAx>
      <c:valAx>
        <c:axId val="94222592"/>
        <c:scaling>
          <c:orientation val="minMax"/>
        </c:scaling>
        <c:delete val="0"/>
        <c:axPos val="l"/>
        <c:majorGridlines/>
        <c:title>
          <c:tx>
            <c:rich>
              <a:bodyPr rot="-5400000" vert="horz"/>
              <a:lstStyle/>
              <a:p>
                <a:pPr>
                  <a:defRPr/>
                </a:pPr>
                <a:r>
                  <a:rPr lang="fr-FR" dirty="0" smtClean="0"/>
                  <a:t>Training MAE (x10</a:t>
                </a:r>
                <a:r>
                  <a:rPr lang="fr-FR" baseline="30000" dirty="0" smtClean="0"/>
                  <a:t>-7</a:t>
                </a:r>
                <a:r>
                  <a:rPr lang="fr-FR" dirty="0" smtClean="0"/>
                  <a:t>)</a:t>
                </a:r>
                <a:endParaRPr lang="fr-FR" dirty="0"/>
              </a:p>
            </c:rich>
          </c:tx>
          <c:layout>
            <c:manualLayout>
              <c:xMode val="edge"/>
              <c:yMode val="edge"/>
              <c:x val="1.3888888888888888E-2"/>
              <c:y val="9.4460702678715841E-2"/>
            </c:manualLayout>
          </c:layout>
          <c:overlay val="0"/>
        </c:title>
        <c:numFmt formatCode="General" sourceLinked="0"/>
        <c:majorTickMark val="out"/>
        <c:minorTickMark val="none"/>
        <c:tickLblPos val="nextTo"/>
        <c:txPr>
          <a:bodyPr/>
          <a:lstStyle/>
          <a:p>
            <a:pPr>
              <a:defRPr sz="1400"/>
            </a:pPr>
            <a:endParaRPr lang="en-US"/>
          </a:p>
        </c:txPr>
        <c:crossAx val="94220672"/>
        <c:crosses val="autoZero"/>
        <c:crossBetween val="between"/>
      </c:valAx>
      <c:valAx>
        <c:axId val="93979008"/>
        <c:scaling>
          <c:orientation val="minMax"/>
        </c:scaling>
        <c:delete val="0"/>
        <c:axPos val="r"/>
        <c:title>
          <c:tx>
            <c:rich>
              <a:bodyPr rot="-5400000" vert="horz"/>
              <a:lstStyle/>
              <a:p>
                <a:pPr>
                  <a:defRPr/>
                </a:pPr>
                <a:r>
                  <a:rPr lang="fr-FR" dirty="0" err="1" smtClean="0"/>
                  <a:t>Testing</a:t>
                </a:r>
                <a:r>
                  <a:rPr lang="fr-FR" dirty="0" smtClean="0"/>
                  <a:t> MAE (x10</a:t>
                </a:r>
                <a:r>
                  <a:rPr lang="fr-FR" baseline="30000" dirty="0" smtClean="0"/>
                  <a:t>-3</a:t>
                </a:r>
                <a:r>
                  <a:rPr lang="fr-FR" dirty="0" smtClean="0"/>
                  <a:t>)</a:t>
                </a:r>
                <a:endParaRPr lang="fr-FR" dirty="0"/>
              </a:p>
            </c:rich>
          </c:tx>
          <c:layout/>
          <c:overlay val="0"/>
        </c:title>
        <c:numFmt formatCode="General" sourceLinked="1"/>
        <c:majorTickMark val="out"/>
        <c:minorTickMark val="none"/>
        <c:tickLblPos val="nextTo"/>
        <c:txPr>
          <a:bodyPr/>
          <a:lstStyle/>
          <a:p>
            <a:pPr>
              <a:defRPr sz="1400"/>
            </a:pPr>
            <a:endParaRPr lang="en-US"/>
          </a:p>
        </c:txPr>
        <c:crossAx val="93980928"/>
        <c:crosses val="max"/>
        <c:crossBetween val="between"/>
      </c:valAx>
      <c:catAx>
        <c:axId val="93980928"/>
        <c:scaling>
          <c:orientation val="minMax"/>
        </c:scaling>
        <c:delete val="1"/>
        <c:axPos val="b"/>
        <c:numFmt formatCode="General" sourceLinked="1"/>
        <c:majorTickMark val="out"/>
        <c:minorTickMark val="none"/>
        <c:tickLblPos val="nextTo"/>
        <c:crossAx val="93979008"/>
        <c:crosses val="autoZero"/>
        <c:auto val="1"/>
        <c:lblAlgn val="ctr"/>
        <c:lblOffset val="100"/>
        <c:noMultiLvlLbl val="0"/>
      </c:catAx>
    </c:plotArea>
    <c:legend>
      <c:legendPos val="b"/>
      <c:layout/>
      <c:overlay val="0"/>
    </c:legend>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Actual</c:v>
                </c:pt>
              </c:strCache>
            </c:strRef>
          </c:tx>
          <c:spPr>
            <a:ln>
              <a:solidFill>
                <a:srgbClr val="00B050"/>
              </a:solidFill>
            </a:ln>
          </c:spPr>
          <c:marker>
            <c:spPr>
              <a:solidFill>
                <a:srgbClr val="006600"/>
              </a:solidFill>
            </c:spPr>
          </c:marker>
          <c:cat>
            <c:numRef>
              <c:f>Sheet1!$A$2:$A$6</c:f>
              <c:numCache>
                <c:formatCode>General</c:formatCode>
                <c:ptCount val="5"/>
                <c:pt idx="0">
                  <c:v>1</c:v>
                </c:pt>
                <c:pt idx="1">
                  <c:v>2</c:v>
                </c:pt>
                <c:pt idx="2">
                  <c:v>3</c:v>
                </c:pt>
                <c:pt idx="3">
                  <c:v>4</c:v>
                </c:pt>
                <c:pt idx="4">
                  <c:v>5</c:v>
                </c:pt>
              </c:numCache>
            </c:numRef>
          </c:cat>
          <c:val>
            <c:numRef>
              <c:f>Sheet1!$B$2:$B$6</c:f>
              <c:numCache>
                <c:formatCode>General</c:formatCode>
                <c:ptCount val="5"/>
                <c:pt idx="0">
                  <c:v>2</c:v>
                </c:pt>
                <c:pt idx="1">
                  <c:v>3</c:v>
                </c:pt>
                <c:pt idx="2">
                  <c:v>1</c:v>
                </c:pt>
                <c:pt idx="3">
                  <c:v>2</c:v>
                </c:pt>
                <c:pt idx="4">
                  <c:v>1</c:v>
                </c:pt>
              </c:numCache>
            </c:numRef>
          </c:val>
          <c:smooth val="0"/>
        </c:ser>
        <c:ser>
          <c:idx val="1"/>
          <c:order val="1"/>
          <c:tx>
            <c:strRef>
              <c:f>Sheet1!$C$1</c:f>
              <c:strCache>
                <c:ptCount val="1"/>
                <c:pt idx="0">
                  <c:v>Predicted</c:v>
                </c:pt>
              </c:strCache>
            </c:strRef>
          </c:tx>
          <c:cat>
            <c:numRef>
              <c:f>Sheet1!$A$2:$A$6</c:f>
              <c:numCache>
                <c:formatCode>General</c:formatCode>
                <c:ptCount val="5"/>
                <c:pt idx="0">
                  <c:v>1</c:v>
                </c:pt>
                <c:pt idx="1">
                  <c:v>2</c:v>
                </c:pt>
                <c:pt idx="2">
                  <c:v>3</c:v>
                </c:pt>
                <c:pt idx="3">
                  <c:v>4</c:v>
                </c:pt>
                <c:pt idx="4">
                  <c:v>5</c:v>
                </c:pt>
              </c:numCache>
            </c:numRef>
          </c:cat>
          <c:val>
            <c:numRef>
              <c:f>Sheet1!$C$2:$C$6</c:f>
              <c:numCache>
                <c:formatCode>General</c:formatCode>
                <c:ptCount val="5"/>
                <c:pt idx="0">
                  <c:v>3</c:v>
                </c:pt>
                <c:pt idx="1">
                  <c:v>3.5</c:v>
                </c:pt>
                <c:pt idx="2">
                  <c:v>2.5</c:v>
                </c:pt>
                <c:pt idx="3">
                  <c:v>1</c:v>
                </c:pt>
                <c:pt idx="4">
                  <c:v>0.5</c:v>
                </c:pt>
              </c:numCache>
            </c:numRef>
          </c:val>
          <c:smooth val="0"/>
        </c:ser>
        <c:dLbls>
          <c:showLegendKey val="0"/>
          <c:showVal val="0"/>
          <c:showCatName val="0"/>
          <c:showSerName val="0"/>
          <c:showPercent val="0"/>
          <c:showBubbleSize val="0"/>
        </c:dLbls>
        <c:marker val="1"/>
        <c:smooth val="0"/>
        <c:axId val="93958528"/>
        <c:axId val="93960064"/>
      </c:lineChart>
      <c:catAx>
        <c:axId val="93958528"/>
        <c:scaling>
          <c:orientation val="minMax"/>
        </c:scaling>
        <c:delete val="0"/>
        <c:axPos val="b"/>
        <c:numFmt formatCode="General" sourceLinked="1"/>
        <c:majorTickMark val="out"/>
        <c:minorTickMark val="none"/>
        <c:tickLblPos val="nextTo"/>
        <c:crossAx val="93960064"/>
        <c:crosses val="autoZero"/>
        <c:auto val="1"/>
        <c:lblAlgn val="ctr"/>
        <c:lblOffset val="100"/>
        <c:noMultiLvlLbl val="0"/>
      </c:catAx>
      <c:valAx>
        <c:axId val="93960064"/>
        <c:scaling>
          <c:orientation val="minMax"/>
        </c:scaling>
        <c:delete val="0"/>
        <c:axPos val="l"/>
        <c:majorGridlines/>
        <c:numFmt formatCode="General" sourceLinked="1"/>
        <c:majorTickMark val="out"/>
        <c:minorTickMark val="none"/>
        <c:tickLblPos val="nextTo"/>
        <c:crossAx val="93958528"/>
        <c:crosses val="autoZero"/>
        <c:crossBetween val="between"/>
      </c:valAx>
    </c:plotArea>
    <c:legend>
      <c:legendPos val="b"/>
      <c:layout/>
      <c:overlay val="0"/>
    </c:legend>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smtClean="0"/>
              <a:t>Training Time</a:t>
            </a:r>
            <a:endParaRPr lang="en-US" dirty="0"/>
          </a:p>
        </c:rich>
      </c:tx>
      <c:layout/>
      <c:overlay val="0"/>
    </c:title>
    <c:autoTitleDeleted val="0"/>
    <c:plotArea>
      <c:layout/>
      <c:barChart>
        <c:barDir val="col"/>
        <c:grouping val="clustered"/>
        <c:varyColors val="0"/>
        <c:ser>
          <c:idx val="0"/>
          <c:order val="0"/>
          <c:tx>
            <c:strRef>
              <c:f>Sheet1!$B$1</c:f>
              <c:strCache>
                <c:ptCount val="1"/>
                <c:pt idx="0">
                  <c:v>Training</c:v>
                </c:pt>
              </c:strCache>
            </c:strRef>
          </c:tx>
          <c:spPr>
            <a:solidFill>
              <a:srgbClr val="002060"/>
            </a:solidFill>
          </c:spPr>
          <c:invertIfNegative val="0"/>
          <c:dLbls>
            <c:dLbl>
              <c:idx val="1"/>
              <c:layout>
                <c:manualLayout>
                  <c:x val="-3.6934409142516797E-3"/>
                  <c:y val="-3.0470887542576357E-2"/>
                </c:manualLayout>
              </c:layout>
              <c:dLblPos val="outEnd"/>
              <c:showLegendKey val="0"/>
              <c:showVal val="1"/>
              <c:showCatName val="0"/>
              <c:showSerName val="0"/>
              <c:showPercent val="0"/>
              <c:showBubbleSize val="0"/>
            </c:dLbl>
            <c:txPr>
              <a:bodyPr/>
              <a:lstStyle/>
              <a:p>
                <a:pPr>
                  <a:defRPr sz="1600" b="1"/>
                </a:pPr>
                <a:endParaRPr lang="en-US"/>
              </a:p>
            </c:txPr>
            <c:dLblPos val="outEnd"/>
            <c:showLegendKey val="0"/>
            <c:showVal val="1"/>
            <c:showCatName val="0"/>
            <c:showSerName val="0"/>
            <c:showPercent val="0"/>
            <c:showBubbleSize val="0"/>
            <c:showLeaderLines val="0"/>
          </c:dLbls>
          <c:cat>
            <c:strRef>
              <c:f>Sheet1!$A$2:$A$3</c:f>
              <c:strCache>
                <c:ptCount val="2"/>
                <c:pt idx="0">
                  <c:v>ANN</c:v>
                </c:pt>
                <c:pt idx="1">
                  <c:v>ANFIS</c:v>
                </c:pt>
              </c:strCache>
            </c:strRef>
          </c:cat>
          <c:val>
            <c:numRef>
              <c:f>Sheet1!$B$2:$B$3</c:f>
              <c:numCache>
                <c:formatCode>General</c:formatCode>
                <c:ptCount val="2"/>
                <c:pt idx="0">
                  <c:v>411.98599999999999</c:v>
                </c:pt>
                <c:pt idx="1">
                  <c:v>276.267</c:v>
                </c:pt>
              </c:numCache>
            </c:numRef>
          </c:val>
        </c:ser>
        <c:dLbls>
          <c:dLblPos val="outEnd"/>
          <c:showLegendKey val="0"/>
          <c:showVal val="1"/>
          <c:showCatName val="0"/>
          <c:showSerName val="0"/>
          <c:showPercent val="0"/>
          <c:showBubbleSize val="0"/>
        </c:dLbls>
        <c:gapWidth val="150"/>
        <c:axId val="94163328"/>
        <c:axId val="94166016"/>
      </c:barChart>
      <c:catAx>
        <c:axId val="94163328"/>
        <c:scaling>
          <c:orientation val="minMax"/>
        </c:scaling>
        <c:delete val="0"/>
        <c:axPos val="b"/>
        <c:majorTickMark val="out"/>
        <c:minorTickMark val="none"/>
        <c:tickLblPos val="nextTo"/>
        <c:crossAx val="94166016"/>
        <c:crosses val="autoZero"/>
        <c:auto val="1"/>
        <c:lblAlgn val="ctr"/>
        <c:lblOffset val="100"/>
        <c:noMultiLvlLbl val="0"/>
      </c:catAx>
      <c:valAx>
        <c:axId val="94166016"/>
        <c:scaling>
          <c:orientation val="minMax"/>
        </c:scaling>
        <c:delete val="0"/>
        <c:axPos val="l"/>
        <c:majorGridlines/>
        <c:title>
          <c:tx>
            <c:rich>
              <a:bodyPr rot="-5400000" vert="horz"/>
              <a:lstStyle/>
              <a:p>
                <a:pPr>
                  <a:defRPr/>
                </a:pPr>
                <a:r>
                  <a:rPr lang="fr-FR" dirty="0" smtClean="0"/>
                  <a:t>Training Time (in Seconds)</a:t>
                </a:r>
                <a:endParaRPr lang="fr-FR" dirty="0"/>
              </a:p>
            </c:rich>
          </c:tx>
          <c:layout/>
          <c:overlay val="0"/>
        </c:title>
        <c:numFmt formatCode="General" sourceLinked="1"/>
        <c:majorTickMark val="out"/>
        <c:minorTickMark val="none"/>
        <c:tickLblPos val="nextTo"/>
        <c:crossAx val="94163328"/>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smtClean="0"/>
              <a:t>Testing Time</a:t>
            </a:r>
            <a:endParaRPr lang="en-US" dirty="0"/>
          </a:p>
        </c:rich>
      </c:tx>
      <c:layout/>
      <c:overlay val="0"/>
    </c:title>
    <c:autoTitleDeleted val="0"/>
    <c:plotArea>
      <c:layout/>
      <c:barChart>
        <c:barDir val="col"/>
        <c:grouping val="clustered"/>
        <c:varyColors val="0"/>
        <c:ser>
          <c:idx val="0"/>
          <c:order val="0"/>
          <c:tx>
            <c:strRef>
              <c:f>Sheet1!$B$1</c:f>
              <c:strCache>
                <c:ptCount val="1"/>
                <c:pt idx="0">
                  <c:v>Testing</c:v>
                </c:pt>
              </c:strCache>
            </c:strRef>
          </c:tx>
          <c:spPr>
            <a:solidFill>
              <a:srgbClr val="00B050"/>
            </a:solidFill>
          </c:spPr>
          <c:invertIfNegative val="0"/>
          <c:dLbls>
            <c:dLbl>
              <c:idx val="0"/>
              <c:layout>
                <c:manualLayout>
                  <c:x val="1.893790264853257E-3"/>
                  <c:y val="1.7045454545454544E-2"/>
                </c:manualLayout>
              </c:layout>
              <c:dLblPos val="outEnd"/>
              <c:showLegendKey val="0"/>
              <c:showVal val="1"/>
              <c:showCatName val="0"/>
              <c:showSerName val="0"/>
              <c:showPercent val="0"/>
              <c:showBubbleSize val="0"/>
            </c:dLbl>
            <c:txPr>
              <a:bodyPr/>
              <a:lstStyle/>
              <a:p>
                <a:pPr>
                  <a:defRPr sz="1600" b="1"/>
                </a:pPr>
                <a:endParaRPr lang="en-US"/>
              </a:p>
            </c:txPr>
            <c:dLblPos val="outEnd"/>
            <c:showLegendKey val="0"/>
            <c:showVal val="1"/>
            <c:showCatName val="0"/>
            <c:showSerName val="0"/>
            <c:showPercent val="0"/>
            <c:showBubbleSize val="0"/>
            <c:showLeaderLines val="0"/>
          </c:dLbls>
          <c:cat>
            <c:strRef>
              <c:f>Sheet1!$A$2:$A$3</c:f>
              <c:strCache>
                <c:ptCount val="2"/>
                <c:pt idx="0">
                  <c:v>ANN</c:v>
                </c:pt>
                <c:pt idx="1">
                  <c:v>ANFIS</c:v>
                </c:pt>
              </c:strCache>
            </c:strRef>
          </c:cat>
          <c:val>
            <c:numRef>
              <c:f>Sheet1!$B$2:$B$3</c:f>
              <c:numCache>
                <c:formatCode>General</c:formatCode>
                <c:ptCount val="2"/>
                <c:pt idx="0">
                  <c:v>11.34</c:v>
                </c:pt>
                <c:pt idx="1">
                  <c:v>9.0999999999999998E-2</c:v>
                </c:pt>
              </c:numCache>
            </c:numRef>
          </c:val>
        </c:ser>
        <c:dLbls>
          <c:showLegendKey val="0"/>
          <c:showVal val="0"/>
          <c:showCatName val="0"/>
          <c:showSerName val="0"/>
          <c:showPercent val="0"/>
          <c:showBubbleSize val="0"/>
        </c:dLbls>
        <c:gapWidth val="150"/>
        <c:axId val="94262400"/>
        <c:axId val="94263936"/>
      </c:barChart>
      <c:catAx>
        <c:axId val="94262400"/>
        <c:scaling>
          <c:orientation val="minMax"/>
        </c:scaling>
        <c:delete val="0"/>
        <c:axPos val="b"/>
        <c:majorTickMark val="out"/>
        <c:minorTickMark val="none"/>
        <c:tickLblPos val="nextTo"/>
        <c:crossAx val="94263936"/>
        <c:crosses val="autoZero"/>
        <c:auto val="1"/>
        <c:lblAlgn val="ctr"/>
        <c:lblOffset val="100"/>
        <c:noMultiLvlLbl val="0"/>
      </c:catAx>
      <c:valAx>
        <c:axId val="94263936"/>
        <c:scaling>
          <c:orientation val="minMax"/>
        </c:scaling>
        <c:delete val="0"/>
        <c:axPos val="l"/>
        <c:majorGridlines/>
        <c:title>
          <c:tx>
            <c:rich>
              <a:bodyPr rot="-5400000" vert="horz"/>
              <a:lstStyle/>
              <a:p>
                <a:pPr>
                  <a:defRPr/>
                </a:pPr>
                <a:r>
                  <a:rPr lang="fr-FR" dirty="0" err="1" smtClean="0"/>
                  <a:t>Testing</a:t>
                </a:r>
                <a:r>
                  <a:rPr lang="fr-FR" dirty="0" smtClean="0"/>
                  <a:t> Time (in Seconds)</a:t>
                </a:r>
                <a:endParaRPr lang="fr-FR" dirty="0"/>
              </a:p>
            </c:rich>
          </c:tx>
          <c:layout/>
          <c:overlay val="0"/>
        </c:title>
        <c:numFmt formatCode="General" sourceLinked="1"/>
        <c:majorTickMark val="out"/>
        <c:minorTickMark val="none"/>
        <c:tickLblPos val="nextTo"/>
        <c:crossAx val="94262400"/>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smtClean="0"/>
              <a:t>Mean Square Error</a:t>
            </a:r>
            <a:endParaRPr lang="en-US" dirty="0"/>
          </a:p>
        </c:rich>
      </c:tx>
      <c:layout/>
      <c:overlay val="0"/>
    </c:title>
    <c:autoTitleDeleted val="0"/>
    <c:plotArea>
      <c:layout/>
      <c:barChart>
        <c:barDir val="col"/>
        <c:grouping val="clustered"/>
        <c:varyColors val="0"/>
        <c:ser>
          <c:idx val="0"/>
          <c:order val="0"/>
          <c:tx>
            <c:strRef>
              <c:f>Sheet1!$B$1</c:f>
              <c:strCache>
                <c:ptCount val="1"/>
                <c:pt idx="0">
                  <c:v>Training</c:v>
                </c:pt>
              </c:strCache>
            </c:strRef>
          </c:tx>
          <c:spPr>
            <a:solidFill>
              <a:srgbClr val="00B050"/>
            </a:solidFill>
          </c:spPr>
          <c:invertIfNegative val="0"/>
          <c:dLbls>
            <c:dLbl>
              <c:idx val="0"/>
              <c:layout>
                <c:manualLayout>
                  <c:x val="3.150020884458555E-17"/>
                  <c:y val="7.7319587628865982E-3"/>
                </c:manualLayout>
              </c:layout>
              <c:dLblPos val="outEnd"/>
              <c:showLegendKey val="0"/>
              <c:showVal val="1"/>
              <c:showCatName val="0"/>
              <c:showSerName val="0"/>
              <c:showPercent val="0"/>
              <c:showBubbleSize val="0"/>
            </c:dLbl>
            <c:txPr>
              <a:bodyPr/>
              <a:lstStyle/>
              <a:p>
                <a:pPr>
                  <a:defRPr sz="1600" b="1"/>
                </a:pPr>
                <a:endParaRPr lang="en-US"/>
              </a:p>
            </c:txPr>
            <c:dLblPos val="outEnd"/>
            <c:showLegendKey val="0"/>
            <c:showVal val="1"/>
            <c:showCatName val="0"/>
            <c:showSerName val="0"/>
            <c:showPercent val="0"/>
            <c:showBubbleSize val="0"/>
            <c:showLeaderLines val="0"/>
          </c:dLbls>
          <c:cat>
            <c:strRef>
              <c:f>Sheet1!$A$2:$A$3</c:f>
              <c:strCache>
                <c:ptCount val="2"/>
                <c:pt idx="0">
                  <c:v>ANN</c:v>
                </c:pt>
                <c:pt idx="1">
                  <c:v>ANFIS</c:v>
                </c:pt>
              </c:strCache>
            </c:strRef>
          </c:cat>
          <c:val>
            <c:numRef>
              <c:f>Sheet1!$B$2:$B$3</c:f>
              <c:numCache>
                <c:formatCode>0.00000</c:formatCode>
                <c:ptCount val="2"/>
                <c:pt idx="0">
                  <c:v>3.1900310000000001E-2</c:v>
                </c:pt>
                <c:pt idx="1">
                  <c:v>2.4134099999999999E-2</c:v>
                </c:pt>
              </c:numCache>
            </c:numRef>
          </c:val>
        </c:ser>
        <c:ser>
          <c:idx val="1"/>
          <c:order val="1"/>
          <c:tx>
            <c:strRef>
              <c:f>Sheet1!$C$1</c:f>
              <c:strCache>
                <c:ptCount val="1"/>
                <c:pt idx="0">
                  <c:v>Testing</c:v>
                </c:pt>
              </c:strCache>
            </c:strRef>
          </c:tx>
          <c:invertIfNegative val="0"/>
          <c:dLbls>
            <c:dLbl>
              <c:idx val="0"/>
              <c:layout>
                <c:manualLayout>
                  <c:x val="-1.718213058419244E-3"/>
                  <c:y val="-2.3195876288659795E-2"/>
                </c:manualLayout>
              </c:layout>
              <c:dLblPos val="outEnd"/>
              <c:showLegendKey val="0"/>
              <c:showVal val="1"/>
              <c:showCatName val="0"/>
              <c:showSerName val="0"/>
              <c:showPercent val="0"/>
              <c:showBubbleSize val="0"/>
            </c:dLbl>
            <c:txPr>
              <a:bodyPr/>
              <a:lstStyle/>
              <a:p>
                <a:pPr>
                  <a:defRPr sz="1600" b="1"/>
                </a:pPr>
                <a:endParaRPr lang="en-US"/>
              </a:p>
            </c:txPr>
            <c:dLblPos val="outEnd"/>
            <c:showLegendKey val="0"/>
            <c:showVal val="1"/>
            <c:showCatName val="0"/>
            <c:showSerName val="0"/>
            <c:showPercent val="0"/>
            <c:showBubbleSize val="0"/>
            <c:showLeaderLines val="0"/>
          </c:dLbls>
          <c:cat>
            <c:strRef>
              <c:f>Sheet1!$A$2:$A$3</c:f>
              <c:strCache>
                <c:ptCount val="2"/>
                <c:pt idx="0">
                  <c:v>ANN</c:v>
                </c:pt>
                <c:pt idx="1">
                  <c:v>ANFIS</c:v>
                </c:pt>
              </c:strCache>
            </c:strRef>
          </c:cat>
          <c:val>
            <c:numRef>
              <c:f>Sheet1!$C$2:$C$3</c:f>
              <c:numCache>
                <c:formatCode>0.00000</c:formatCode>
                <c:ptCount val="2"/>
                <c:pt idx="0">
                  <c:v>2.5423160000000002E-3</c:v>
                </c:pt>
                <c:pt idx="1">
                  <c:v>2.4692869999999999E-2</c:v>
                </c:pt>
              </c:numCache>
            </c:numRef>
          </c:val>
        </c:ser>
        <c:dLbls>
          <c:showLegendKey val="0"/>
          <c:showVal val="0"/>
          <c:showCatName val="0"/>
          <c:showSerName val="0"/>
          <c:showPercent val="0"/>
          <c:showBubbleSize val="0"/>
        </c:dLbls>
        <c:gapWidth val="150"/>
        <c:axId val="91600768"/>
        <c:axId val="91602304"/>
      </c:barChart>
      <c:catAx>
        <c:axId val="91600768"/>
        <c:scaling>
          <c:orientation val="minMax"/>
        </c:scaling>
        <c:delete val="0"/>
        <c:axPos val="b"/>
        <c:majorTickMark val="out"/>
        <c:minorTickMark val="none"/>
        <c:tickLblPos val="nextTo"/>
        <c:crossAx val="91602304"/>
        <c:crosses val="autoZero"/>
        <c:auto val="1"/>
        <c:lblAlgn val="ctr"/>
        <c:lblOffset val="100"/>
        <c:noMultiLvlLbl val="0"/>
      </c:catAx>
      <c:valAx>
        <c:axId val="91602304"/>
        <c:scaling>
          <c:orientation val="minMax"/>
        </c:scaling>
        <c:delete val="0"/>
        <c:axPos val="l"/>
        <c:majorGridlines/>
        <c:title>
          <c:tx>
            <c:rich>
              <a:bodyPr rot="-5400000" vert="horz"/>
              <a:lstStyle/>
              <a:p>
                <a:pPr>
                  <a:defRPr/>
                </a:pPr>
                <a:r>
                  <a:rPr lang="fr-FR" dirty="0" smtClean="0"/>
                  <a:t>MSE</a:t>
                </a:r>
                <a:endParaRPr lang="fr-FR" dirty="0"/>
              </a:p>
            </c:rich>
          </c:tx>
          <c:layout/>
          <c:overlay val="0"/>
        </c:title>
        <c:numFmt formatCode="0.000" sourceLinked="0"/>
        <c:majorTickMark val="out"/>
        <c:minorTickMark val="none"/>
        <c:tickLblPos val="nextTo"/>
        <c:crossAx val="91600768"/>
        <c:crosses val="autoZero"/>
        <c:crossBetween val="between"/>
      </c:valAx>
      <c:dTable>
        <c:showHorzBorder val="1"/>
        <c:showVertBorder val="1"/>
        <c:showOutline val="1"/>
        <c:showKeys val="0"/>
      </c:dTable>
    </c:plotArea>
    <c:legend>
      <c:legendPos val="b"/>
      <c:layout/>
      <c:overlay val="0"/>
    </c:legend>
    <c:plotVisOnly val="1"/>
    <c:dispBlanksAs val="gap"/>
    <c:showDLblsOverMax val="0"/>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smtClean="0"/>
              <a:t>Mean Absolute Error</a:t>
            </a:r>
            <a:endParaRPr lang="en-US" dirty="0"/>
          </a:p>
        </c:rich>
      </c:tx>
      <c:layout/>
      <c:overlay val="0"/>
    </c:title>
    <c:autoTitleDeleted val="0"/>
    <c:plotArea>
      <c:layout/>
      <c:barChart>
        <c:barDir val="col"/>
        <c:grouping val="clustered"/>
        <c:varyColors val="0"/>
        <c:ser>
          <c:idx val="0"/>
          <c:order val="0"/>
          <c:tx>
            <c:strRef>
              <c:f>Sheet1!$B$1</c:f>
              <c:strCache>
                <c:ptCount val="1"/>
                <c:pt idx="0">
                  <c:v>Training</c:v>
                </c:pt>
              </c:strCache>
            </c:strRef>
          </c:tx>
          <c:spPr>
            <a:solidFill>
              <a:srgbClr val="002060"/>
            </a:solidFill>
          </c:spPr>
          <c:invertIfNegative val="0"/>
          <c:dLbls>
            <c:dLbl>
              <c:idx val="0"/>
              <c:layout>
                <c:manualLayout>
                  <c:x val="-1.2027491408934709E-2"/>
                  <c:y val="-2.5773195876288659E-3"/>
                </c:manualLayout>
              </c:layout>
              <c:dLblPos val="outEnd"/>
              <c:showLegendKey val="0"/>
              <c:showVal val="1"/>
              <c:showCatName val="0"/>
              <c:showSerName val="0"/>
              <c:showPercent val="0"/>
              <c:showBubbleSize val="0"/>
            </c:dLbl>
            <c:dLbl>
              <c:idx val="1"/>
              <c:layout>
                <c:manualLayout>
                  <c:x val="-8.5910652920962206E-3"/>
                  <c:y val="-2.5773195876288659E-3"/>
                </c:manualLayout>
              </c:layout>
              <c:numFmt formatCode="0.00E+00" sourceLinked="0"/>
              <c:spPr/>
              <c:txPr>
                <a:bodyPr/>
                <a:lstStyle/>
                <a:p>
                  <a:pPr>
                    <a:defRPr sz="1600" b="1"/>
                  </a:pPr>
                  <a:endParaRPr lang="en-US"/>
                </a:p>
              </c:txPr>
              <c:dLblPos val="outEnd"/>
              <c:showLegendKey val="0"/>
              <c:showVal val="1"/>
              <c:showCatName val="0"/>
              <c:showSerName val="0"/>
              <c:showPercent val="0"/>
              <c:showBubbleSize val="0"/>
            </c:dLbl>
            <c:txPr>
              <a:bodyPr/>
              <a:lstStyle/>
              <a:p>
                <a:pPr>
                  <a:defRPr sz="1600" b="1"/>
                </a:pPr>
                <a:endParaRPr lang="en-US"/>
              </a:p>
            </c:txPr>
            <c:dLblPos val="outEnd"/>
            <c:showLegendKey val="0"/>
            <c:showVal val="1"/>
            <c:showCatName val="0"/>
            <c:showSerName val="0"/>
            <c:showPercent val="0"/>
            <c:showBubbleSize val="0"/>
            <c:showLeaderLines val="0"/>
          </c:dLbls>
          <c:cat>
            <c:strRef>
              <c:f>Sheet1!$A$2:$A$3</c:f>
              <c:strCache>
                <c:ptCount val="2"/>
                <c:pt idx="0">
                  <c:v>ANN</c:v>
                </c:pt>
                <c:pt idx="1">
                  <c:v>ANFIS</c:v>
                </c:pt>
              </c:strCache>
            </c:strRef>
          </c:cat>
          <c:val>
            <c:numRef>
              <c:f>Sheet1!$B$2:$B$3</c:f>
              <c:numCache>
                <c:formatCode>0.00E+00</c:formatCode>
                <c:ptCount val="2"/>
                <c:pt idx="0" formatCode="0.000000">
                  <c:v>1.4901089999999999E-4</c:v>
                </c:pt>
                <c:pt idx="1">
                  <c:v>4.5219680000000001E-8</c:v>
                </c:pt>
              </c:numCache>
            </c:numRef>
          </c:val>
        </c:ser>
        <c:ser>
          <c:idx val="1"/>
          <c:order val="1"/>
          <c:tx>
            <c:strRef>
              <c:f>Sheet1!$C$1</c:f>
              <c:strCache>
                <c:ptCount val="1"/>
                <c:pt idx="0">
                  <c:v>Testing</c:v>
                </c:pt>
              </c:strCache>
            </c:strRef>
          </c:tx>
          <c:spPr>
            <a:solidFill>
              <a:srgbClr val="00B050"/>
            </a:solidFill>
          </c:spPr>
          <c:invertIfNegative val="0"/>
          <c:dLbls>
            <c:dLbl>
              <c:idx val="0"/>
              <c:layout>
                <c:manualLayout>
                  <c:x val="-3.4364261168384879E-3"/>
                  <c:y val="1.0309278350515464E-2"/>
                </c:manualLayout>
              </c:layout>
              <c:dLblPos val="outEnd"/>
              <c:showLegendKey val="0"/>
              <c:showVal val="1"/>
              <c:showCatName val="0"/>
              <c:showSerName val="0"/>
              <c:showPercent val="0"/>
              <c:showBubbleSize val="0"/>
            </c:dLbl>
            <c:dLbl>
              <c:idx val="1"/>
              <c:layout>
                <c:manualLayout>
                  <c:x val="0"/>
                  <c:y val="-1.0309278350515464E-2"/>
                </c:manualLayout>
              </c:layout>
              <c:dLblPos val="outEnd"/>
              <c:showLegendKey val="0"/>
              <c:showVal val="1"/>
              <c:showCatName val="0"/>
              <c:showSerName val="0"/>
              <c:showPercent val="0"/>
              <c:showBubbleSize val="0"/>
            </c:dLbl>
            <c:txPr>
              <a:bodyPr/>
              <a:lstStyle/>
              <a:p>
                <a:pPr>
                  <a:defRPr sz="1600" b="1"/>
                </a:pPr>
                <a:endParaRPr lang="en-US"/>
              </a:p>
            </c:txPr>
            <c:dLblPos val="outEnd"/>
            <c:showLegendKey val="0"/>
            <c:showVal val="1"/>
            <c:showCatName val="0"/>
            <c:showSerName val="0"/>
            <c:showPercent val="0"/>
            <c:showBubbleSize val="0"/>
            <c:showLeaderLines val="0"/>
          </c:dLbls>
          <c:cat>
            <c:strRef>
              <c:f>Sheet1!$A$2:$A$3</c:f>
              <c:strCache>
                <c:ptCount val="2"/>
                <c:pt idx="0">
                  <c:v>ANN</c:v>
                </c:pt>
                <c:pt idx="1">
                  <c:v>ANFIS</c:v>
                </c:pt>
              </c:strCache>
            </c:strRef>
          </c:cat>
          <c:val>
            <c:numRef>
              <c:f>Sheet1!$C$2:$C$3</c:f>
              <c:numCache>
                <c:formatCode>0.000000</c:formatCode>
                <c:ptCount val="2"/>
                <c:pt idx="0">
                  <c:v>8.231049E-2</c:v>
                </c:pt>
                <c:pt idx="1">
                  <c:v>6.2706510000000003E-3</c:v>
                </c:pt>
              </c:numCache>
            </c:numRef>
          </c:val>
        </c:ser>
        <c:dLbls>
          <c:showLegendKey val="0"/>
          <c:showVal val="0"/>
          <c:showCatName val="0"/>
          <c:showSerName val="0"/>
          <c:showPercent val="0"/>
          <c:showBubbleSize val="0"/>
        </c:dLbls>
        <c:gapWidth val="150"/>
        <c:axId val="96764672"/>
        <c:axId val="96766208"/>
      </c:barChart>
      <c:catAx>
        <c:axId val="96764672"/>
        <c:scaling>
          <c:orientation val="minMax"/>
        </c:scaling>
        <c:delete val="0"/>
        <c:axPos val="b"/>
        <c:majorTickMark val="out"/>
        <c:minorTickMark val="none"/>
        <c:tickLblPos val="nextTo"/>
        <c:crossAx val="96766208"/>
        <c:crosses val="autoZero"/>
        <c:auto val="1"/>
        <c:lblAlgn val="ctr"/>
        <c:lblOffset val="100"/>
        <c:noMultiLvlLbl val="0"/>
      </c:catAx>
      <c:valAx>
        <c:axId val="96766208"/>
        <c:scaling>
          <c:orientation val="minMax"/>
        </c:scaling>
        <c:delete val="0"/>
        <c:axPos val="l"/>
        <c:majorGridlines/>
        <c:title>
          <c:tx>
            <c:rich>
              <a:bodyPr rot="-5400000" vert="horz"/>
              <a:lstStyle/>
              <a:p>
                <a:pPr>
                  <a:defRPr/>
                </a:pPr>
                <a:r>
                  <a:rPr lang="fr-FR" dirty="0" smtClean="0"/>
                  <a:t>MAE</a:t>
                </a:r>
                <a:endParaRPr lang="fr-FR" dirty="0"/>
              </a:p>
            </c:rich>
          </c:tx>
          <c:layout/>
          <c:overlay val="0"/>
        </c:title>
        <c:numFmt formatCode="0.000" sourceLinked="0"/>
        <c:majorTickMark val="out"/>
        <c:minorTickMark val="none"/>
        <c:tickLblPos val="nextTo"/>
        <c:crossAx val="96764672"/>
        <c:crosses val="autoZero"/>
        <c:crossBetween val="between"/>
      </c:valAx>
      <c:dTable>
        <c:showHorzBorder val="1"/>
        <c:showVertBorder val="1"/>
        <c:showOutline val="1"/>
        <c:showKeys val="0"/>
      </c:dTable>
    </c:plotArea>
    <c:legend>
      <c:legendPos val="b"/>
      <c:layout/>
      <c:overlay val="0"/>
    </c:legend>
    <c:plotVisOnly val="1"/>
    <c:dispBlanksAs val="gap"/>
    <c:showDLblsOverMax val="0"/>
  </c:chart>
  <c:txPr>
    <a:bodyPr/>
    <a:lstStyle/>
    <a:p>
      <a:pPr>
        <a:defRPr sz="1800"/>
      </a:pPr>
      <a:endParaRPr lang="en-US"/>
    </a:p>
  </c:txPr>
  <c:externalData r:id="rId1">
    <c:autoUpdate val="0"/>
  </c:externalData>
</c:chartSpace>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5" Type="http://schemas.openxmlformats.org/officeDocument/2006/relationships/image" Target="../media/image7.wmf"/><Relationship Id="rId4"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15.wmf"/><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4" Type="http://schemas.openxmlformats.org/officeDocument/2006/relationships/image" Target="../media/image20.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8BA16015-156B-45D9-A733-4C902872A1C3}" type="datetimeFigureOut">
              <a:rPr lang="en-US"/>
              <a:pPr>
                <a:defRPr/>
              </a:pPr>
              <a:t>1/29/2016</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D626AAFE-46A8-4A0B-B5FF-E2332DE84312}" type="slidenum">
              <a:rPr lang="en-US"/>
              <a:pPr>
                <a:defRPr/>
              </a:pPr>
              <a:t>‹#›</a:t>
            </a:fld>
            <a:endParaRPr lang="en-US" dirty="0"/>
          </a:p>
        </p:txBody>
      </p:sp>
    </p:spTree>
    <p:extLst>
      <p:ext uri="{BB962C8B-B14F-4D97-AF65-F5344CB8AC3E}">
        <p14:creationId xmlns:p14="http://schemas.microsoft.com/office/powerpoint/2010/main" val="10324230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914293"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914293" fontAlgn="auto">
              <a:spcBef>
                <a:spcPts val="0"/>
              </a:spcBef>
              <a:spcAft>
                <a:spcPts val="0"/>
              </a:spcAft>
              <a:defRPr sz="1200">
                <a:latin typeface="+mn-lt"/>
              </a:defRPr>
            </a:lvl1pPr>
          </a:lstStyle>
          <a:p>
            <a:pPr>
              <a:defRPr/>
            </a:pPr>
            <a:fld id="{E15A30FE-4009-4A63-8B34-B839821C0358}" type="datetimeFigureOut">
              <a:rPr lang="en-US"/>
              <a:pPr>
                <a:defRPr/>
              </a:pPr>
              <a:t>1/29/2016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914293"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914293" fontAlgn="auto">
              <a:spcBef>
                <a:spcPts val="0"/>
              </a:spcBef>
              <a:spcAft>
                <a:spcPts val="0"/>
              </a:spcAft>
              <a:defRPr sz="1200">
                <a:latin typeface="+mn-lt"/>
              </a:defRPr>
            </a:lvl1pPr>
          </a:lstStyle>
          <a:p>
            <a:pPr>
              <a:defRPr/>
            </a:pPr>
            <a:fld id="{4B381940-D775-49F2-8EB4-146951D6EA81}" type="slidenum">
              <a:rPr lang="en-US"/>
              <a:pPr>
                <a:defRPr/>
              </a:pPr>
              <a:t>‹#›</a:t>
            </a:fld>
            <a:endParaRPr lang="en-US" dirty="0"/>
          </a:p>
        </p:txBody>
      </p:sp>
    </p:spTree>
    <p:extLst>
      <p:ext uri="{BB962C8B-B14F-4D97-AF65-F5344CB8AC3E}">
        <p14:creationId xmlns:p14="http://schemas.microsoft.com/office/powerpoint/2010/main" val="3993052522"/>
      </p:ext>
    </p:extLst>
  </p:cSld>
  <p:clrMap bg1="lt1" tx1="dk1" bg2="lt2" tx2="dk2" accent1="accent1" accent2="accent2" accent3="accent3" accent4="accent4" accent5="accent5" accent6="accent6" hlink="hlink" folHlink="folHlink"/>
  <p:notesStyle>
    <a:lvl1pPr algn="l" defTabSz="912813" rtl="0" eaLnBrk="0" fontAlgn="base" hangingPunct="0">
      <a:spcBef>
        <a:spcPct val="30000"/>
      </a:spcBef>
      <a:spcAft>
        <a:spcPct val="0"/>
      </a:spcAft>
      <a:defRPr sz="1200" kern="1200">
        <a:solidFill>
          <a:schemeClr val="tx1"/>
        </a:solidFill>
        <a:latin typeface="+mn-lt"/>
        <a:ea typeface="+mn-ea"/>
        <a:cs typeface="+mn-cs"/>
      </a:defRPr>
    </a:lvl1pPr>
    <a:lvl2pPr marL="455613" algn="l" defTabSz="912813" rtl="0" eaLnBrk="0" fontAlgn="base" hangingPunct="0">
      <a:spcBef>
        <a:spcPct val="30000"/>
      </a:spcBef>
      <a:spcAft>
        <a:spcPct val="0"/>
      </a:spcAft>
      <a:defRPr sz="1200" kern="1200">
        <a:solidFill>
          <a:schemeClr val="tx1"/>
        </a:solidFill>
        <a:latin typeface="+mn-lt"/>
        <a:ea typeface="+mn-ea"/>
        <a:cs typeface="+mn-cs"/>
      </a:defRPr>
    </a:lvl2pPr>
    <a:lvl3pPr marL="912813" algn="l" defTabSz="912813" rtl="0" eaLnBrk="0" fontAlgn="base" hangingPunct="0">
      <a:spcBef>
        <a:spcPct val="30000"/>
      </a:spcBef>
      <a:spcAft>
        <a:spcPct val="0"/>
      </a:spcAft>
      <a:defRPr sz="1200" kern="1200">
        <a:solidFill>
          <a:schemeClr val="tx1"/>
        </a:solidFill>
        <a:latin typeface="+mn-lt"/>
        <a:ea typeface="+mn-ea"/>
        <a:cs typeface="+mn-cs"/>
      </a:defRPr>
    </a:lvl3pPr>
    <a:lvl4pPr marL="1370013" algn="l" defTabSz="912813" rtl="0" eaLnBrk="0" fontAlgn="base" hangingPunct="0">
      <a:spcBef>
        <a:spcPct val="30000"/>
      </a:spcBef>
      <a:spcAft>
        <a:spcPct val="0"/>
      </a:spcAft>
      <a:defRPr sz="1200" kern="1200">
        <a:solidFill>
          <a:schemeClr val="tx1"/>
        </a:solidFill>
        <a:latin typeface="+mn-lt"/>
        <a:ea typeface="+mn-ea"/>
        <a:cs typeface="+mn-cs"/>
      </a:defRPr>
    </a:lvl4pPr>
    <a:lvl5pPr marL="1827213" algn="l" defTabSz="912813" rtl="0" eaLnBrk="0" fontAlgn="base" hangingPunct="0">
      <a:spcBef>
        <a:spcPct val="30000"/>
      </a:spcBef>
      <a:spcAft>
        <a:spcPct val="0"/>
      </a:spcAft>
      <a:defRPr sz="1200" kern="1200">
        <a:solidFill>
          <a:schemeClr val="tx1"/>
        </a:solidFill>
        <a:latin typeface="+mn-lt"/>
        <a:ea typeface="+mn-ea"/>
        <a:cs typeface="+mn-cs"/>
      </a:defRPr>
    </a:lvl5pPr>
    <a:lvl6pPr marL="2285733" algn="l" defTabSz="914293" rtl="0" eaLnBrk="1" latinLnBrk="0" hangingPunct="1">
      <a:defRPr sz="1200" kern="1200">
        <a:solidFill>
          <a:schemeClr val="tx1"/>
        </a:solidFill>
        <a:latin typeface="+mn-lt"/>
        <a:ea typeface="+mn-ea"/>
        <a:cs typeface="+mn-cs"/>
      </a:defRPr>
    </a:lvl6pPr>
    <a:lvl7pPr marL="2742879" algn="l" defTabSz="914293" rtl="0" eaLnBrk="1" latinLnBrk="0" hangingPunct="1">
      <a:defRPr sz="1200" kern="1200">
        <a:solidFill>
          <a:schemeClr val="tx1"/>
        </a:solidFill>
        <a:latin typeface="+mn-lt"/>
        <a:ea typeface="+mn-ea"/>
        <a:cs typeface="+mn-cs"/>
      </a:defRPr>
    </a:lvl7pPr>
    <a:lvl8pPr marL="3200026" algn="l" defTabSz="914293" rtl="0" eaLnBrk="1" latinLnBrk="0" hangingPunct="1">
      <a:defRPr sz="1200" kern="1200">
        <a:solidFill>
          <a:schemeClr val="tx1"/>
        </a:solidFill>
        <a:latin typeface="+mn-lt"/>
        <a:ea typeface="+mn-ea"/>
        <a:cs typeface="+mn-cs"/>
      </a:defRPr>
    </a:lvl8pPr>
    <a:lvl9pPr marL="3657172" algn="l" defTabSz="91429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pPr>
              <a:defRPr/>
            </a:pPr>
            <a:fld id="{4B381940-D775-49F2-8EB4-146951D6EA81}" type="slidenum">
              <a:rPr lang="en-US" smtClean="0"/>
              <a:pPr>
                <a:defRPr/>
              </a:pPr>
              <a:t>7</a:t>
            </a:fld>
            <a:endParaRPr lang="en-US" dirty="0"/>
          </a:p>
        </p:txBody>
      </p:sp>
    </p:spTree>
    <p:extLst>
      <p:ext uri="{BB962C8B-B14F-4D97-AF65-F5344CB8AC3E}">
        <p14:creationId xmlns:p14="http://schemas.microsoft.com/office/powerpoint/2010/main" val="42147063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fr-FR" dirty="0" smtClean="0"/>
          </a:p>
        </p:txBody>
      </p:sp>
      <p:sp>
        <p:nvSpPr>
          <p:cNvPr id="4" name="Slide Number Placeholder 3"/>
          <p:cNvSpPr>
            <a:spLocks noGrp="1"/>
          </p:cNvSpPr>
          <p:nvPr>
            <p:ph type="sldNum" sz="quarter" idx="5"/>
          </p:nvPr>
        </p:nvSpPr>
        <p:spPr/>
        <p:txBody>
          <a:bodyPr/>
          <a:lstStyle/>
          <a:p>
            <a:pPr>
              <a:defRPr/>
            </a:pPr>
            <a:fld id="{C97CB658-5BAD-4DF0-9414-A69E7A16F8BE}" type="slidenum">
              <a:rPr lang="en-US" smtClean="0"/>
              <a:pPr>
                <a:defRPr/>
              </a:pPr>
              <a:t>10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
        <p:nvSpPr>
          <p:cNvPr id="4" name="Rectangle 11"/>
          <p:cNvSpPr>
            <a:spLocks noGrp="1" noChangeArrowheads="1"/>
          </p:cNvSpPr>
          <p:nvPr>
            <p:ph type="sldNum" sz="quarter" idx="10"/>
          </p:nvPr>
        </p:nvSpPr>
        <p:spPr>
          <a:ln/>
        </p:spPr>
        <p:txBody>
          <a:bodyPr/>
          <a:lstStyle>
            <a:lvl1pPr>
              <a:defRPr/>
            </a:lvl1pPr>
          </a:lstStyle>
          <a:p>
            <a:pPr>
              <a:defRPr/>
            </a:pPr>
            <a:fld id="{F7D6A8DF-632F-4405-872D-FAB793509158}" type="slidenum">
              <a:rPr lang="en-US"/>
              <a:pPr>
                <a:defRPr/>
              </a:pPr>
              <a:t>‹#›</a:t>
            </a:fld>
            <a:endParaRPr lang="en-US" dirty="0"/>
          </a:p>
        </p:txBody>
      </p:sp>
    </p:spTree>
    <p:extLst>
      <p:ext uri="{BB962C8B-B14F-4D97-AF65-F5344CB8AC3E}">
        <p14:creationId xmlns:p14="http://schemas.microsoft.com/office/powerpoint/2010/main" val="1392821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sldNum" sz="quarter" idx="10"/>
          </p:nvPr>
        </p:nvSpPr>
        <p:spPr>
          <a:ln/>
        </p:spPr>
        <p:txBody>
          <a:bodyPr/>
          <a:lstStyle>
            <a:lvl1pPr>
              <a:defRPr/>
            </a:lvl1pPr>
          </a:lstStyle>
          <a:p>
            <a:pPr>
              <a:defRPr/>
            </a:pPr>
            <a:fld id="{F83E7900-B30E-46E8-BA1E-210C6A486C28}" type="slidenum">
              <a:rPr lang="en-US"/>
              <a:pPr>
                <a:defRPr/>
              </a:pPr>
              <a:t>‹#›</a:t>
            </a:fld>
            <a:endParaRPr lang="en-US" dirty="0"/>
          </a:p>
        </p:txBody>
      </p:sp>
    </p:spTree>
    <p:extLst>
      <p:ext uri="{BB962C8B-B14F-4D97-AF65-F5344CB8AC3E}">
        <p14:creationId xmlns:p14="http://schemas.microsoft.com/office/powerpoint/2010/main" val="2441420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1261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2238"/>
            <a:ext cx="6019800" cy="61261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sldNum" sz="quarter" idx="10"/>
          </p:nvPr>
        </p:nvSpPr>
        <p:spPr>
          <a:ln/>
        </p:spPr>
        <p:txBody>
          <a:bodyPr/>
          <a:lstStyle>
            <a:lvl1pPr>
              <a:defRPr/>
            </a:lvl1pPr>
          </a:lstStyle>
          <a:p>
            <a:pPr>
              <a:defRPr/>
            </a:pPr>
            <a:fld id="{FAC8187A-AA39-4B2E-9EF5-89799BCA44B7}" type="slidenum">
              <a:rPr lang="en-US"/>
              <a:pPr>
                <a:defRPr/>
              </a:pPr>
              <a:t>‹#›</a:t>
            </a:fld>
            <a:endParaRPr lang="en-US" dirty="0"/>
          </a:p>
        </p:txBody>
      </p:sp>
    </p:spTree>
    <p:extLst>
      <p:ext uri="{BB962C8B-B14F-4D97-AF65-F5344CB8AC3E}">
        <p14:creationId xmlns:p14="http://schemas.microsoft.com/office/powerpoint/2010/main" val="9930528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63976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066800"/>
            <a:ext cx="40386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66800"/>
            <a:ext cx="40386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sldNum" sz="quarter" idx="10"/>
          </p:nvPr>
        </p:nvSpPr>
        <p:spPr>
          <a:ln/>
        </p:spPr>
        <p:txBody>
          <a:bodyPr/>
          <a:lstStyle>
            <a:lvl1pPr>
              <a:defRPr/>
            </a:lvl1pPr>
          </a:lstStyle>
          <a:p>
            <a:pPr>
              <a:defRPr/>
            </a:pPr>
            <a:fld id="{B939CAF5-9082-4743-87B9-8C5FDA135C8E}" type="slidenum">
              <a:rPr lang="en-US"/>
              <a:pPr>
                <a:defRPr/>
              </a:pPr>
              <a:t>‹#›</a:t>
            </a:fld>
            <a:endParaRPr lang="en-US" dirty="0"/>
          </a:p>
        </p:txBody>
      </p:sp>
    </p:spTree>
    <p:extLst>
      <p:ext uri="{BB962C8B-B14F-4D97-AF65-F5344CB8AC3E}">
        <p14:creationId xmlns:p14="http://schemas.microsoft.com/office/powerpoint/2010/main" val="21319203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63976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066800"/>
            <a:ext cx="40386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066800"/>
            <a:ext cx="40386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733800"/>
            <a:ext cx="40386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11"/>
          <p:cNvSpPr>
            <a:spLocks noGrp="1" noChangeArrowheads="1"/>
          </p:cNvSpPr>
          <p:nvPr>
            <p:ph type="sldNum" sz="quarter" idx="10"/>
          </p:nvPr>
        </p:nvSpPr>
        <p:spPr>
          <a:ln/>
        </p:spPr>
        <p:txBody>
          <a:bodyPr/>
          <a:lstStyle>
            <a:lvl1pPr>
              <a:defRPr/>
            </a:lvl1pPr>
          </a:lstStyle>
          <a:p>
            <a:pPr>
              <a:defRPr/>
            </a:pPr>
            <a:fld id="{2464EFA8-3D6C-4A06-9EE2-CECDFC031BC8}" type="slidenum">
              <a:rPr lang="en-US"/>
              <a:pPr>
                <a:defRPr/>
              </a:pPr>
              <a:t>‹#›</a:t>
            </a:fld>
            <a:endParaRPr lang="en-US" dirty="0"/>
          </a:p>
        </p:txBody>
      </p:sp>
    </p:spTree>
    <p:extLst>
      <p:ext uri="{BB962C8B-B14F-4D97-AF65-F5344CB8AC3E}">
        <p14:creationId xmlns:p14="http://schemas.microsoft.com/office/powerpoint/2010/main" val="37427517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63976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066800"/>
            <a:ext cx="8229600" cy="5181600"/>
          </a:xfrm>
        </p:spPr>
        <p:txBody>
          <a:bodyPr/>
          <a:lstStyle/>
          <a:p>
            <a:pPr lvl="0"/>
            <a:r>
              <a:rPr lang="en-US" noProof="0" dirty="0" smtClean="0"/>
              <a:t>Click icon to add table</a:t>
            </a:r>
          </a:p>
        </p:txBody>
      </p:sp>
      <p:sp>
        <p:nvSpPr>
          <p:cNvPr id="4" name="Rectangle 11"/>
          <p:cNvSpPr>
            <a:spLocks noGrp="1" noChangeArrowheads="1"/>
          </p:cNvSpPr>
          <p:nvPr>
            <p:ph type="sldNum" sz="quarter" idx="10"/>
          </p:nvPr>
        </p:nvSpPr>
        <p:spPr>
          <a:ln/>
        </p:spPr>
        <p:txBody>
          <a:bodyPr/>
          <a:lstStyle>
            <a:lvl1pPr>
              <a:defRPr/>
            </a:lvl1pPr>
          </a:lstStyle>
          <a:p>
            <a:pPr>
              <a:defRPr/>
            </a:pPr>
            <a:fld id="{26C907A7-1F15-4D38-A510-71AAE520972D}" type="slidenum">
              <a:rPr lang="en-US"/>
              <a:pPr>
                <a:defRPr/>
              </a:pPr>
              <a:t>‹#›</a:t>
            </a:fld>
            <a:endParaRPr lang="en-US" dirty="0"/>
          </a:p>
        </p:txBody>
      </p:sp>
    </p:spTree>
    <p:extLst>
      <p:ext uri="{BB962C8B-B14F-4D97-AF65-F5344CB8AC3E}">
        <p14:creationId xmlns:p14="http://schemas.microsoft.com/office/powerpoint/2010/main" val="1937515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8600" y="6375400"/>
            <a:ext cx="461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txBox="1">
            <a:spLocks/>
          </p:cNvSpPr>
          <p:nvPr userDrawn="1"/>
        </p:nvSpPr>
        <p:spPr>
          <a:xfrm>
            <a:off x="1190625" y="6392863"/>
            <a:ext cx="6734175" cy="409575"/>
          </a:xfrm>
          <a:prstGeom prst="rect">
            <a:avLst/>
          </a:prstGeom>
        </p:spPr>
        <p:txBody>
          <a:bodyPr/>
          <a:lst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eaLnBrk="1" fontAlgn="base" hangingPunct="1">
              <a:spcBef>
                <a:spcPct val="0"/>
              </a:spcBef>
              <a:spcAft>
                <a:spcPct val="0"/>
              </a:spcAft>
              <a:defRPr sz="3200">
                <a:solidFill>
                  <a:schemeClr val="tx2"/>
                </a:solidFill>
                <a:latin typeface="Arial" charset="0"/>
              </a:defRPr>
            </a:lvl6pPr>
            <a:lvl7pPr marL="914400" algn="ctr" rtl="0" eaLnBrk="1" fontAlgn="base" hangingPunct="1">
              <a:spcBef>
                <a:spcPct val="0"/>
              </a:spcBef>
              <a:spcAft>
                <a:spcPct val="0"/>
              </a:spcAft>
              <a:defRPr sz="3200">
                <a:solidFill>
                  <a:schemeClr val="tx2"/>
                </a:solidFill>
                <a:latin typeface="Arial" charset="0"/>
              </a:defRPr>
            </a:lvl7pPr>
            <a:lvl8pPr marL="1371600" algn="ctr" rtl="0" eaLnBrk="1" fontAlgn="base" hangingPunct="1">
              <a:spcBef>
                <a:spcPct val="0"/>
              </a:spcBef>
              <a:spcAft>
                <a:spcPct val="0"/>
              </a:spcAft>
              <a:defRPr sz="3200">
                <a:solidFill>
                  <a:schemeClr val="tx2"/>
                </a:solidFill>
                <a:latin typeface="Arial" charset="0"/>
              </a:defRPr>
            </a:lvl8pPr>
            <a:lvl9pPr marL="1828800" algn="ctr" rtl="0" eaLnBrk="1" fontAlgn="base" hangingPunct="1">
              <a:spcBef>
                <a:spcPct val="0"/>
              </a:spcBef>
              <a:spcAft>
                <a:spcPct val="0"/>
              </a:spcAft>
              <a:defRPr sz="3200">
                <a:solidFill>
                  <a:schemeClr val="tx2"/>
                </a:solidFill>
                <a:latin typeface="Arial" charset="0"/>
              </a:defRPr>
            </a:lvl9pPr>
          </a:lstStyle>
          <a:p>
            <a:pPr>
              <a:defRPr/>
            </a:pPr>
            <a:r>
              <a:rPr lang="en-US" sz="1800" dirty="0" smtClean="0"/>
              <a:t>Prediction of FOREX rates using a Hybrid System</a:t>
            </a:r>
          </a:p>
        </p:txBody>
      </p:sp>
      <p:sp>
        <p:nvSpPr>
          <p:cNvPr id="2" name="Title 1"/>
          <p:cNvSpPr>
            <a:spLocks noGrp="1"/>
          </p:cNvSpPr>
          <p:nvPr>
            <p:ph type="title"/>
          </p:nvPr>
        </p:nvSpPr>
        <p:spPr/>
        <p:txBody>
          <a:bodyPr/>
          <a:lstStyle>
            <a:lvl1pPr>
              <a:defRPr b="1"/>
            </a:lvl1pPr>
          </a:lstStyle>
          <a:p>
            <a:r>
              <a:rPr lang="en-US" smtClean="0"/>
              <a:t>Click to edit Master title style</a:t>
            </a:r>
            <a:endParaRPr lang="en-US" dirty="0"/>
          </a:p>
        </p:txBody>
      </p:sp>
      <p:sp>
        <p:nvSpPr>
          <p:cNvPr id="3" name="Content Placeholder 2"/>
          <p:cNvSpPr>
            <a:spLocks noGrp="1"/>
          </p:cNvSpPr>
          <p:nvPr>
            <p:ph idx="1"/>
          </p:nvPr>
        </p:nvSpPr>
        <p:spPr>
          <a:xfrm>
            <a:off x="457200" y="952500"/>
            <a:ext cx="8229600" cy="5334000"/>
          </a:xfrm>
        </p:spPr>
        <p:txBody>
          <a:bodyPr>
            <a:normAutofit/>
          </a:bodyPr>
          <a:lstStyle>
            <a:lvl3pPr>
              <a:defRPr sz="1800"/>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Rectangle 11"/>
          <p:cNvSpPr>
            <a:spLocks noGrp="1" noChangeArrowheads="1"/>
          </p:cNvSpPr>
          <p:nvPr>
            <p:ph type="sldNum" sz="quarter" idx="10"/>
          </p:nvPr>
        </p:nvSpPr>
        <p:spPr>
          <a:xfrm>
            <a:off x="6553200" y="6450013"/>
            <a:ext cx="2133600" cy="476250"/>
          </a:xfrm>
        </p:spPr>
        <p:txBody>
          <a:bodyPr/>
          <a:lstStyle>
            <a:lvl1pPr>
              <a:defRPr/>
            </a:lvl1pPr>
          </a:lstStyle>
          <a:p>
            <a:pPr>
              <a:defRPr/>
            </a:pPr>
            <a:fld id="{2429ADA6-CB89-4B0D-AE3A-B43709FF37AF}" type="slidenum">
              <a:rPr lang="en-US"/>
              <a:pPr>
                <a:defRPr/>
              </a:pPr>
              <a:t>‹#›</a:t>
            </a:fld>
            <a:endParaRPr lang="en-US" dirty="0"/>
          </a:p>
        </p:txBody>
      </p:sp>
    </p:spTree>
    <p:extLst>
      <p:ext uri="{BB962C8B-B14F-4D97-AF65-F5344CB8AC3E}">
        <p14:creationId xmlns:p14="http://schemas.microsoft.com/office/powerpoint/2010/main" val="3263350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8600" y="6375400"/>
            <a:ext cx="461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txBox="1">
            <a:spLocks/>
          </p:cNvSpPr>
          <p:nvPr userDrawn="1"/>
        </p:nvSpPr>
        <p:spPr>
          <a:xfrm>
            <a:off x="1266825" y="6372225"/>
            <a:ext cx="6734175" cy="409575"/>
          </a:xfrm>
          <a:prstGeom prst="rect">
            <a:avLst/>
          </a:prstGeom>
        </p:spPr>
        <p:txBody>
          <a:bodyPr/>
          <a:lst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eaLnBrk="1" fontAlgn="base" hangingPunct="1">
              <a:spcBef>
                <a:spcPct val="0"/>
              </a:spcBef>
              <a:spcAft>
                <a:spcPct val="0"/>
              </a:spcAft>
              <a:defRPr sz="3200">
                <a:solidFill>
                  <a:schemeClr val="tx2"/>
                </a:solidFill>
                <a:latin typeface="Arial" charset="0"/>
              </a:defRPr>
            </a:lvl6pPr>
            <a:lvl7pPr marL="914400" algn="ctr" rtl="0" eaLnBrk="1" fontAlgn="base" hangingPunct="1">
              <a:spcBef>
                <a:spcPct val="0"/>
              </a:spcBef>
              <a:spcAft>
                <a:spcPct val="0"/>
              </a:spcAft>
              <a:defRPr sz="3200">
                <a:solidFill>
                  <a:schemeClr val="tx2"/>
                </a:solidFill>
                <a:latin typeface="Arial" charset="0"/>
              </a:defRPr>
            </a:lvl7pPr>
            <a:lvl8pPr marL="1371600" algn="ctr" rtl="0" eaLnBrk="1" fontAlgn="base" hangingPunct="1">
              <a:spcBef>
                <a:spcPct val="0"/>
              </a:spcBef>
              <a:spcAft>
                <a:spcPct val="0"/>
              </a:spcAft>
              <a:defRPr sz="3200">
                <a:solidFill>
                  <a:schemeClr val="tx2"/>
                </a:solidFill>
                <a:latin typeface="Arial" charset="0"/>
              </a:defRPr>
            </a:lvl8pPr>
            <a:lvl9pPr marL="1828800" algn="ctr" rtl="0" eaLnBrk="1" fontAlgn="base" hangingPunct="1">
              <a:spcBef>
                <a:spcPct val="0"/>
              </a:spcBef>
              <a:spcAft>
                <a:spcPct val="0"/>
              </a:spcAft>
              <a:defRPr sz="3200">
                <a:solidFill>
                  <a:schemeClr val="tx2"/>
                </a:solidFill>
                <a:latin typeface="Arial" charset="0"/>
              </a:defRPr>
            </a:lvl9pPr>
          </a:lstStyle>
          <a:p>
            <a:pPr>
              <a:defRPr/>
            </a:pPr>
            <a:r>
              <a:rPr lang="en-US" sz="1800" dirty="0" smtClean="0"/>
              <a:t>Prediction of Forex rates using Artificial Neural Networks</a:t>
            </a:r>
          </a:p>
        </p:txBody>
      </p:sp>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6" name="Rectangle 11"/>
          <p:cNvSpPr>
            <a:spLocks noGrp="1" noChangeArrowheads="1"/>
          </p:cNvSpPr>
          <p:nvPr>
            <p:ph type="sldNum" sz="quarter" idx="10"/>
          </p:nvPr>
        </p:nvSpPr>
        <p:spPr/>
        <p:txBody>
          <a:bodyPr/>
          <a:lstStyle>
            <a:lvl1pPr>
              <a:defRPr/>
            </a:lvl1pPr>
          </a:lstStyle>
          <a:p>
            <a:pPr>
              <a:defRPr/>
            </a:pPr>
            <a:fld id="{15B90D8D-562A-49CB-8FE5-790E1637317F}" type="slidenum">
              <a:rPr lang="en-US"/>
              <a:pPr>
                <a:defRPr/>
              </a:pPr>
              <a:t>‹#›</a:t>
            </a:fld>
            <a:endParaRPr lang="en-US" dirty="0"/>
          </a:p>
        </p:txBody>
      </p:sp>
    </p:spTree>
    <p:extLst>
      <p:ext uri="{BB962C8B-B14F-4D97-AF65-F5344CB8AC3E}">
        <p14:creationId xmlns:p14="http://schemas.microsoft.com/office/powerpoint/2010/main" val="2829691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066800"/>
            <a:ext cx="40386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66800"/>
            <a:ext cx="40386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sldNum" sz="quarter" idx="10"/>
          </p:nvPr>
        </p:nvSpPr>
        <p:spPr>
          <a:ln/>
        </p:spPr>
        <p:txBody>
          <a:bodyPr/>
          <a:lstStyle>
            <a:lvl1pPr>
              <a:defRPr/>
            </a:lvl1pPr>
          </a:lstStyle>
          <a:p>
            <a:pPr>
              <a:defRPr/>
            </a:pPr>
            <a:fld id="{25EDC4EA-B025-429B-8B64-2E5A8811A96F}" type="slidenum">
              <a:rPr lang="en-US"/>
              <a:pPr>
                <a:defRPr/>
              </a:pPr>
              <a:t>‹#›</a:t>
            </a:fld>
            <a:endParaRPr lang="en-US" dirty="0"/>
          </a:p>
        </p:txBody>
      </p:sp>
    </p:spTree>
    <p:extLst>
      <p:ext uri="{BB962C8B-B14F-4D97-AF65-F5344CB8AC3E}">
        <p14:creationId xmlns:p14="http://schemas.microsoft.com/office/powerpoint/2010/main" val="2991885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sldNum" sz="quarter" idx="10"/>
          </p:nvPr>
        </p:nvSpPr>
        <p:spPr>
          <a:ln/>
        </p:spPr>
        <p:txBody>
          <a:bodyPr/>
          <a:lstStyle>
            <a:lvl1pPr>
              <a:defRPr/>
            </a:lvl1pPr>
          </a:lstStyle>
          <a:p>
            <a:pPr>
              <a:defRPr/>
            </a:pPr>
            <a:fld id="{BA5F7511-756B-4804-818A-714552B41B0C}" type="slidenum">
              <a:rPr lang="en-US"/>
              <a:pPr>
                <a:defRPr/>
              </a:pPr>
              <a:t>‹#›</a:t>
            </a:fld>
            <a:endParaRPr lang="en-US" dirty="0"/>
          </a:p>
        </p:txBody>
      </p:sp>
    </p:spTree>
    <p:extLst>
      <p:ext uri="{BB962C8B-B14F-4D97-AF65-F5344CB8AC3E}">
        <p14:creationId xmlns:p14="http://schemas.microsoft.com/office/powerpoint/2010/main" val="3896387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sldNum" sz="quarter" idx="10"/>
          </p:nvPr>
        </p:nvSpPr>
        <p:spPr>
          <a:ln/>
        </p:spPr>
        <p:txBody>
          <a:bodyPr/>
          <a:lstStyle>
            <a:lvl1pPr>
              <a:defRPr/>
            </a:lvl1pPr>
          </a:lstStyle>
          <a:p>
            <a:pPr>
              <a:defRPr/>
            </a:pPr>
            <a:fld id="{03B6B60B-14D0-4580-85E0-8BA0E260B535}" type="slidenum">
              <a:rPr lang="en-US"/>
              <a:pPr>
                <a:defRPr/>
              </a:pPr>
              <a:t>‹#›</a:t>
            </a:fld>
            <a:endParaRPr lang="en-US" dirty="0"/>
          </a:p>
        </p:txBody>
      </p:sp>
    </p:spTree>
    <p:extLst>
      <p:ext uri="{BB962C8B-B14F-4D97-AF65-F5344CB8AC3E}">
        <p14:creationId xmlns:p14="http://schemas.microsoft.com/office/powerpoint/2010/main" val="3532220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sldNum" sz="quarter" idx="10"/>
          </p:nvPr>
        </p:nvSpPr>
        <p:spPr>
          <a:ln/>
        </p:spPr>
        <p:txBody>
          <a:bodyPr/>
          <a:lstStyle>
            <a:lvl1pPr>
              <a:defRPr/>
            </a:lvl1pPr>
          </a:lstStyle>
          <a:p>
            <a:pPr>
              <a:defRPr/>
            </a:pPr>
            <a:fld id="{2C94075E-2521-4D66-AFFD-9FD18E65A9E6}" type="slidenum">
              <a:rPr lang="en-US"/>
              <a:pPr>
                <a:defRPr/>
              </a:pPr>
              <a:t>‹#›</a:t>
            </a:fld>
            <a:endParaRPr lang="en-US" dirty="0"/>
          </a:p>
        </p:txBody>
      </p:sp>
    </p:spTree>
    <p:extLst>
      <p:ext uri="{BB962C8B-B14F-4D97-AF65-F5344CB8AC3E}">
        <p14:creationId xmlns:p14="http://schemas.microsoft.com/office/powerpoint/2010/main" val="2778981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sldNum" sz="quarter" idx="10"/>
          </p:nvPr>
        </p:nvSpPr>
        <p:spPr>
          <a:ln/>
        </p:spPr>
        <p:txBody>
          <a:bodyPr/>
          <a:lstStyle>
            <a:lvl1pPr>
              <a:defRPr/>
            </a:lvl1pPr>
          </a:lstStyle>
          <a:p>
            <a:pPr>
              <a:defRPr/>
            </a:pPr>
            <a:fld id="{BE4D91E9-40D1-4EE7-BE1C-C1ECBC93D0BA}" type="slidenum">
              <a:rPr lang="en-US"/>
              <a:pPr>
                <a:defRPr/>
              </a:pPr>
              <a:t>‹#›</a:t>
            </a:fld>
            <a:endParaRPr lang="en-US" dirty="0"/>
          </a:p>
        </p:txBody>
      </p:sp>
    </p:spTree>
    <p:extLst>
      <p:ext uri="{BB962C8B-B14F-4D97-AF65-F5344CB8AC3E}">
        <p14:creationId xmlns:p14="http://schemas.microsoft.com/office/powerpoint/2010/main" val="2210010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sldNum" sz="quarter" idx="10"/>
          </p:nvPr>
        </p:nvSpPr>
        <p:spPr>
          <a:ln/>
        </p:spPr>
        <p:txBody>
          <a:bodyPr/>
          <a:lstStyle>
            <a:lvl1pPr>
              <a:defRPr/>
            </a:lvl1pPr>
          </a:lstStyle>
          <a:p>
            <a:pPr>
              <a:defRPr/>
            </a:pPr>
            <a:fld id="{D71616D2-2FFE-49D4-A9B1-970372646996}" type="slidenum">
              <a:rPr lang="en-US"/>
              <a:pPr>
                <a:defRPr/>
              </a:pPr>
              <a:t>‹#›</a:t>
            </a:fld>
            <a:endParaRPr lang="en-US" dirty="0"/>
          </a:p>
        </p:txBody>
      </p:sp>
    </p:spTree>
    <p:extLst>
      <p:ext uri="{BB962C8B-B14F-4D97-AF65-F5344CB8AC3E}">
        <p14:creationId xmlns:p14="http://schemas.microsoft.com/office/powerpoint/2010/main" val="3471662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7"/>
          <p:cNvSpPr>
            <a:spLocks noGrp="1" noChangeArrowheads="1"/>
          </p:cNvSpPr>
          <p:nvPr>
            <p:ph type="title"/>
          </p:nvPr>
        </p:nvSpPr>
        <p:spPr bwMode="auto">
          <a:xfrm>
            <a:off x="457200" y="122238"/>
            <a:ext cx="82296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fr-FR" smtClean="0"/>
              <a:t>Click to edit Master title style</a:t>
            </a:r>
          </a:p>
        </p:txBody>
      </p:sp>
      <p:sp>
        <p:nvSpPr>
          <p:cNvPr id="1027" name="Rectangle 8"/>
          <p:cNvSpPr>
            <a:spLocks noGrp="1" noChangeArrowheads="1"/>
          </p:cNvSpPr>
          <p:nvPr>
            <p:ph type="body" idx="1"/>
          </p:nvPr>
        </p:nvSpPr>
        <p:spPr bwMode="auto">
          <a:xfrm>
            <a:off x="457200" y="1066800"/>
            <a:ext cx="82296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fr-FR" smtClean="0"/>
              <a:t>Click to edit Master text styles</a:t>
            </a:r>
          </a:p>
          <a:p>
            <a:pPr lvl="1"/>
            <a:r>
              <a:rPr lang="en-US" altLang="fr-FR" smtClean="0"/>
              <a:t>Second level</a:t>
            </a:r>
          </a:p>
          <a:p>
            <a:pPr lvl="2"/>
            <a:r>
              <a:rPr lang="en-US" altLang="fr-FR" smtClean="0"/>
              <a:t>Third level</a:t>
            </a:r>
          </a:p>
          <a:p>
            <a:pPr lvl="3"/>
            <a:r>
              <a:rPr lang="en-US" altLang="fr-FR" smtClean="0"/>
              <a:t>Fourth level</a:t>
            </a:r>
          </a:p>
          <a:p>
            <a:pPr lvl="4"/>
            <a:r>
              <a:rPr lang="en-US" altLang="fr-FR" smtClean="0"/>
              <a:t>Fifth level</a:t>
            </a:r>
          </a:p>
        </p:txBody>
      </p:sp>
      <p:sp>
        <p:nvSpPr>
          <p:cNvPr id="1035" name="Rectangle 11"/>
          <p:cNvSpPr>
            <a:spLocks noGrp="1" noChangeArrowheads="1"/>
          </p:cNvSpPr>
          <p:nvPr>
            <p:ph type="sldNum" sz="quarter" idx="4"/>
          </p:nvPr>
        </p:nvSpPr>
        <p:spPr bwMode="auto">
          <a:xfrm>
            <a:off x="6553200" y="637857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Arial" charset="0"/>
              </a:defRPr>
            </a:lvl1pPr>
          </a:lstStyle>
          <a:p>
            <a:pPr>
              <a:defRPr/>
            </a:pPr>
            <a:fld id="{771E756B-57DC-436D-A345-D42E90A44282}" type="slidenum">
              <a:rPr lang="en-US"/>
              <a:pPr>
                <a:defRPr/>
              </a:pPr>
              <a:t>‹#›</a:t>
            </a:fld>
            <a:endParaRPr lang="en-US" dirty="0"/>
          </a:p>
        </p:txBody>
      </p:sp>
      <p:sp>
        <p:nvSpPr>
          <p:cNvPr id="1029" name="Line 13"/>
          <p:cNvSpPr>
            <a:spLocks noChangeShapeType="1"/>
          </p:cNvSpPr>
          <p:nvPr/>
        </p:nvSpPr>
        <p:spPr bwMode="auto">
          <a:xfrm>
            <a:off x="0" y="914400"/>
            <a:ext cx="9144000"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fr-FR" dirty="0"/>
          </a:p>
        </p:txBody>
      </p:sp>
      <p:sp>
        <p:nvSpPr>
          <p:cNvPr id="1030" name="Line 14"/>
          <p:cNvSpPr>
            <a:spLocks noChangeShapeType="1"/>
          </p:cNvSpPr>
          <p:nvPr/>
        </p:nvSpPr>
        <p:spPr bwMode="auto">
          <a:xfrm>
            <a:off x="0" y="6324600"/>
            <a:ext cx="9144000"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fr-FR" dirty="0"/>
          </a:p>
        </p:txBody>
      </p:sp>
    </p:spTree>
  </p:cSld>
  <p:clrMap bg1="lt1" tx1="dk1" bg2="lt2" tx2="dk2" accent1="accent1" accent2="accent2" accent3="accent3" accent4="accent4" accent5="accent5" accent6="accent6" hlink="hlink" folHlink="folHlink"/>
  <p:sldLayoutIdLst>
    <p:sldLayoutId id="2147484274" r:id="rId1"/>
    <p:sldLayoutId id="2147484286" r:id="rId2"/>
    <p:sldLayoutId id="2147484287" r:id="rId3"/>
    <p:sldLayoutId id="2147484275" r:id="rId4"/>
    <p:sldLayoutId id="2147484276" r:id="rId5"/>
    <p:sldLayoutId id="2147484277" r:id="rId6"/>
    <p:sldLayoutId id="2147484278" r:id="rId7"/>
    <p:sldLayoutId id="2147484279" r:id="rId8"/>
    <p:sldLayoutId id="2147484280" r:id="rId9"/>
    <p:sldLayoutId id="2147484281" r:id="rId10"/>
    <p:sldLayoutId id="2147484282" r:id="rId11"/>
    <p:sldLayoutId id="2147484283" r:id="rId12"/>
    <p:sldLayoutId id="2147484284" r:id="rId13"/>
    <p:sldLayoutId id="2147484285" r:id="rId14"/>
  </p:sldLayoutIdLst>
  <p:hf hdr="0" dt="0"/>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eaLnBrk="1" fontAlgn="base" hangingPunct="1">
        <a:spcBef>
          <a:spcPct val="0"/>
        </a:spcBef>
        <a:spcAft>
          <a:spcPct val="0"/>
        </a:spcAft>
        <a:defRPr sz="3200">
          <a:solidFill>
            <a:schemeClr val="tx2"/>
          </a:solidFill>
          <a:latin typeface="Arial" charset="0"/>
        </a:defRPr>
      </a:lvl6pPr>
      <a:lvl7pPr marL="914400" algn="ctr" rtl="0" eaLnBrk="1" fontAlgn="base" hangingPunct="1">
        <a:spcBef>
          <a:spcPct val="0"/>
        </a:spcBef>
        <a:spcAft>
          <a:spcPct val="0"/>
        </a:spcAft>
        <a:defRPr sz="3200">
          <a:solidFill>
            <a:schemeClr val="tx2"/>
          </a:solidFill>
          <a:latin typeface="Arial" charset="0"/>
        </a:defRPr>
      </a:lvl7pPr>
      <a:lvl8pPr marL="1371600" algn="ctr" rtl="0" eaLnBrk="1" fontAlgn="base" hangingPunct="1">
        <a:spcBef>
          <a:spcPct val="0"/>
        </a:spcBef>
        <a:spcAft>
          <a:spcPct val="0"/>
        </a:spcAft>
        <a:defRPr sz="3200">
          <a:solidFill>
            <a:schemeClr val="tx2"/>
          </a:solidFill>
          <a:latin typeface="Arial" charset="0"/>
        </a:defRPr>
      </a:lvl8pPr>
      <a:lvl9pPr marL="1828800" algn="ctr" rtl="0" eaLnBrk="1" fontAlgn="base" hangingPunct="1">
        <a:spcBef>
          <a:spcPct val="0"/>
        </a:spcBef>
        <a:spcAft>
          <a:spcPct val="0"/>
        </a:spcAft>
        <a:defRPr sz="3200">
          <a:solidFill>
            <a:schemeClr val="tx2"/>
          </a:solidFill>
          <a:latin typeface="Arial"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400">
          <a:solidFill>
            <a:schemeClr val="tx1"/>
          </a:solidFill>
          <a:latin typeface="+mn-lt"/>
        </a:defRPr>
      </a:lvl5pPr>
      <a:lvl6pPr marL="2514600" indent="-228600" algn="l" rtl="0" eaLnBrk="1" fontAlgn="base" hangingPunct="1">
        <a:spcBef>
          <a:spcPct val="20000"/>
        </a:spcBef>
        <a:spcAft>
          <a:spcPct val="0"/>
        </a:spcAft>
        <a:buChar char="»"/>
        <a:defRPr sz="1400">
          <a:solidFill>
            <a:schemeClr val="tx1"/>
          </a:solidFill>
          <a:latin typeface="+mn-lt"/>
        </a:defRPr>
      </a:lvl6pPr>
      <a:lvl7pPr marL="2971800" indent="-228600" algn="l" rtl="0" eaLnBrk="1" fontAlgn="base" hangingPunct="1">
        <a:spcBef>
          <a:spcPct val="20000"/>
        </a:spcBef>
        <a:spcAft>
          <a:spcPct val="0"/>
        </a:spcAft>
        <a:buChar char="»"/>
        <a:defRPr sz="1400">
          <a:solidFill>
            <a:schemeClr val="tx1"/>
          </a:solidFill>
          <a:latin typeface="+mn-lt"/>
        </a:defRPr>
      </a:lvl7pPr>
      <a:lvl8pPr marL="3429000" indent="-228600" algn="l" rtl="0" eaLnBrk="1" fontAlgn="base" hangingPunct="1">
        <a:spcBef>
          <a:spcPct val="20000"/>
        </a:spcBef>
        <a:spcAft>
          <a:spcPct val="0"/>
        </a:spcAft>
        <a:buChar char="»"/>
        <a:defRPr sz="1400">
          <a:solidFill>
            <a:schemeClr val="tx1"/>
          </a:solidFill>
          <a:latin typeface="+mn-lt"/>
        </a:defRPr>
      </a:lvl8pPr>
      <a:lvl9pPr marL="3886200" indent="-228600" algn="l" rtl="0" eaLnBrk="1" fontAlgn="base" hangingPunct="1">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6.wmf"/><Relationship Id="rId4" Type="http://schemas.openxmlformats.org/officeDocument/2006/relationships/image" Target="../media/image3.wmf"/><Relationship Id="rId9" Type="http://schemas.openxmlformats.org/officeDocument/2006/relationships/oleObject" Target="../embeddings/oleObject4.bin"/></Relationships>
</file>

<file path=ppt/slides/_rels/slide12.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9.wmf"/><Relationship Id="rId5" Type="http://schemas.openxmlformats.org/officeDocument/2006/relationships/oleObject" Target="../embeddings/oleObject7.bin"/><Relationship Id="rId4" Type="http://schemas.openxmlformats.org/officeDocument/2006/relationships/image" Target="../media/image8.wmf"/></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5.wmf"/><Relationship Id="rId5" Type="http://schemas.openxmlformats.org/officeDocument/2006/relationships/oleObject" Target="../embeddings/oleObject10.bin"/><Relationship Id="rId4" Type="http://schemas.openxmlformats.org/officeDocument/2006/relationships/image" Target="../media/image14.wmf"/><Relationship Id="rId9" Type="http://schemas.openxmlformats.org/officeDocument/2006/relationships/image" Target="../media/image16.png"/></Relationships>
</file>

<file path=ppt/slides/_rels/slide18.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8.wmf"/><Relationship Id="rId5" Type="http://schemas.openxmlformats.org/officeDocument/2006/relationships/oleObject" Target="../embeddings/oleObject14.bin"/><Relationship Id="rId10" Type="http://schemas.openxmlformats.org/officeDocument/2006/relationships/image" Target="../media/image20.wmf"/><Relationship Id="rId4" Type="http://schemas.openxmlformats.org/officeDocument/2006/relationships/image" Target="../media/image17.wmf"/><Relationship Id="rId9" Type="http://schemas.openxmlformats.org/officeDocument/2006/relationships/oleObject" Target="../embeddings/oleObject16.bin"/></Relationships>
</file>

<file path=ppt/slides/_rels/slide19.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2.wmf"/><Relationship Id="rId5" Type="http://schemas.openxmlformats.org/officeDocument/2006/relationships/oleObject" Target="../embeddings/oleObject18.bin"/><Relationship Id="rId4" Type="http://schemas.openxmlformats.org/officeDocument/2006/relationships/image" Target="../media/image21.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5.wmf"/><Relationship Id="rId5" Type="http://schemas.openxmlformats.org/officeDocument/2006/relationships/oleObject" Target="../embeddings/oleObject21.bin"/><Relationship Id="rId4" Type="http://schemas.openxmlformats.org/officeDocument/2006/relationships/image" Target="../media/image24.wmf"/></Relationships>
</file>

<file path=ppt/slides/_rels/slide26.xml.rels><?xml version="1.0" encoding="UTF-8" standalone="yes"?>
<Relationships xmlns="http://schemas.openxmlformats.org/package/2006/relationships"><Relationship Id="rId3" Type="http://schemas.openxmlformats.org/officeDocument/2006/relationships/chart" Target="../charts/chart5.xml"/><Relationship Id="rId7" Type="http://schemas.openxmlformats.org/officeDocument/2006/relationships/image" Target="../media/image25.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23.bin"/><Relationship Id="rId5" Type="http://schemas.openxmlformats.org/officeDocument/2006/relationships/image" Target="../media/image24.wmf"/><Relationship Id="rId4" Type="http://schemas.openxmlformats.org/officeDocument/2006/relationships/oleObject" Target="../embeddings/oleObject22.bin"/></Relationships>
</file>

<file path=ppt/slides/_rels/slide27.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319088" y="1038225"/>
            <a:ext cx="8534400" cy="1828800"/>
          </a:xfrm>
        </p:spPr>
        <p:txBody>
          <a:bodyPr/>
          <a:lstStyle/>
          <a:p>
            <a:r>
              <a:rPr lang="en-US" altLang="fr-FR" sz="4000" b="1" dirty="0" smtClean="0"/>
              <a:t>Prediction of FOREX rates using a Hybrid System</a:t>
            </a:r>
          </a:p>
        </p:txBody>
      </p:sp>
      <p:sp>
        <p:nvSpPr>
          <p:cNvPr id="4" name="Title 1"/>
          <p:cNvSpPr txBox="1">
            <a:spLocks/>
          </p:cNvSpPr>
          <p:nvPr/>
        </p:nvSpPr>
        <p:spPr>
          <a:xfrm>
            <a:off x="1512888" y="3352800"/>
            <a:ext cx="6172200" cy="2974975"/>
          </a:xfrm>
          <a:prstGeom prst="rect">
            <a:avLst/>
          </a:prstGeom>
        </p:spPr>
        <p:txBody>
          <a:bodyPr lIns="91429" tIns="45714" rIns="91429" bIns="45714" anchor="ctr">
            <a:normAutofit fontScale="92500" lnSpcReduction="10000"/>
          </a:bodyPr>
          <a:lstStyle/>
          <a:p>
            <a:pPr algn="ctr" defTabSz="914293" fontAlgn="auto">
              <a:spcAft>
                <a:spcPts val="0"/>
              </a:spcAft>
              <a:defRPr/>
            </a:pPr>
            <a:r>
              <a:rPr lang="en-US" sz="2800" b="1" dirty="0">
                <a:latin typeface="+mj-lt"/>
                <a:ea typeface="+mj-ea"/>
                <a:cs typeface="+mj-cs"/>
              </a:rPr>
              <a:t>Nathan D’Lima</a:t>
            </a:r>
            <a:endParaRPr lang="en-US" sz="2800" i="1" dirty="0">
              <a:latin typeface="+mj-lt"/>
              <a:ea typeface="+mj-ea"/>
              <a:cs typeface="+mj-cs"/>
            </a:endParaRPr>
          </a:p>
          <a:p>
            <a:pPr algn="ctr" defTabSz="914293" fontAlgn="auto">
              <a:spcAft>
                <a:spcPts val="0"/>
              </a:spcAft>
              <a:defRPr/>
            </a:pPr>
            <a:endParaRPr lang="en-US" sz="2400" dirty="0">
              <a:latin typeface="+mj-lt"/>
              <a:ea typeface="+mj-ea"/>
              <a:cs typeface="+mj-cs"/>
            </a:endParaRPr>
          </a:p>
          <a:p>
            <a:pPr algn="ctr" defTabSz="914293" fontAlgn="auto">
              <a:spcAft>
                <a:spcPts val="0"/>
              </a:spcAft>
              <a:defRPr/>
            </a:pPr>
            <a:r>
              <a:rPr lang="en-US" sz="2200" dirty="0">
                <a:latin typeface="+mj-lt"/>
                <a:ea typeface="+mj-ea"/>
                <a:cs typeface="+mj-cs"/>
              </a:rPr>
              <a:t>Under the Guidance of</a:t>
            </a:r>
          </a:p>
          <a:p>
            <a:pPr algn="ctr" defTabSz="914293" fontAlgn="auto">
              <a:spcAft>
                <a:spcPts val="0"/>
              </a:spcAft>
              <a:defRPr/>
            </a:pPr>
            <a:r>
              <a:rPr lang="en-US" sz="2400" b="1" dirty="0">
                <a:latin typeface="+mj-lt"/>
                <a:ea typeface="+mj-ea"/>
                <a:cs typeface="+mj-cs"/>
              </a:rPr>
              <a:t>Prof. Shamsuddin S. Khan</a:t>
            </a:r>
          </a:p>
          <a:p>
            <a:pPr algn="ctr" defTabSz="914293" fontAlgn="auto">
              <a:spcAft>
                <a:spcPts val="0"/>
              </a:spcAft>
              <a:defRPr/>
            </a:pPr>
            <a:endParaRPr lang="en-US" sz="2400" dirty="0">
              <a:latin typeface="+mj-lt"/>
              <a:ea typeface="+mj-ea"/>
              <a:cs typeface="+mj-cs"/>
            </a:endParaRPr>
          </a:p>
          <a:p>
            <a:pPr algn="ctr" defTabSz="914293" fontAlgn="auto">
              <a:spcAft>
                <a:spcPts val="0"/>
              </a:spcAft>
              <a:defRPr/>
            </a:pPr>
            <a:r>
              <a:rPr lang="en-US" sz="2400" dirty="0" smtClean="0">
                <a:latin typeface="+mj-lt"/>
                <a:ea typeface="+mj-ea"/>
                <a:cs typeface="+mj-cs"/>
              </a:rPr>
              <a:t>30/01/16</a:t>
            </a:r>
            <a:endParaRPr lang="en-US" sz="2400" dirty="0">
              <a:latin typeface="+mj-lt"/>
              <a:ea typeface="+mj-ea"/>
              <a:cs typeface="+mj-cs"/>
            </a:endParaRPr>
          </a:p>
          <a:p>
            <a:pPr algn="ctr" defTabSz="914293" fontAlgn="auto">
              <a:spcAft>
                <a:spcPts val="0"/>
              </a:spcAft>
              <a:defRPr/>
            </a:pPr>
            <a:endParaRPr lang="en-US" sz="2400" dirty="0">
              <a:latin typeface="+mj-lt"/>
              <a:ea typeface="+mj-ea"/>
              <a:cs typeface="+mj-cs"/>
            </a:endParaRPr>
          </a:p>
          <a:p>
            <a:pPr algn="ctr" defTabSz="914293" fontAlgn="auto">
              <a:spcAft>
                <a:spcPts val="0"/>
              </a:spcAft>
              <a:defRPr/>
            </a:pPr>
            <a:r>
              <a:rPr lang="en-US" sz="2400" i="1" dirty="0">
                <a:latin typeface="+mj-lt"/>
                <a:ea typeface="+mj-ea"/>
                <a:cs typeface="+mj-cs"/>
              </a:rPr>
              <a:t>Computer Department</a:t>
            </a:r>
            <a:r>
              <a:rPr lang="en-US" sz="2400" dirty="0">
                <a:latin typeface="+mj-lt"/>
                <a:ea typeface="+mj-ea"/>
                <a:cs typeface="+mj-cs"/>
              </a:rPr>
              <a:t>, </a:t>
            </a:r>
          </a:p>
          <a:p>
            <a:pPr algn="ctr" defTabSz="914293" fontAlgn="auto">
              <a:spcAft>
                <a:spcPts val="0"/>
              </a:spcAft>
              <a:defRPr/>
            </a:pPr>
            <a:r>
              <a:rPr lang="en-US" sz="2400" dirty="0">
                <a:latin typeface="+mj-lt"/>
                <a:ea typeface="+mj-ea"/>
                <a:cs typeface="+mj-cs"/>
              </a:rPr>
              <a:t>St. Francis Institute of Technology</a:t>
            </a:r>
          </a:p>
        </p:txBody>
      </p:sp>
      <p:pic>
        <p:nvPicPr>
          <p:cNvPr id="410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8513" y="5881688"/>
            <a:ext cx="3698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fr-FR" dirty="0" smtClean="0"/>
              <a:t>PROPOSED ANN ARCHITECTURE</a:t>
            </a:r>
          </a:p>
        </p:txBody>
      </p:sp>
      <p:sp>
        <p:nvSpPr>
          <p:cNvPr id="12291"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1600">
                <a:solidFill>
                  <a:schemeClr val="tx1"/>
                </a:solidFill>
                <a:latin typeface="Arial" charset="0"/>
              </a:defRPr>
            </a:lvl4pPr>
            <a:lvl5pPr marL="2057400" indent="-228600" eaLnBrk="0" hangingPunct="0">
              <a:spcBef>
                <a:spcPct val="20000"/>
              </a:spcBef>
              <a:buChar char="»"/>
              <a:defRPr sz="1400">
                <a:solidFill>
                  <a:schemeClr val="tx1"/>
                </a:solidFill>
                <a:latin typeface="Arial" charset="0"/>
              </a:defRPr>
            </a:lvl5pPr>
            <a:lvl6pPr marL="2514600" indent="-228600" defTabSz="912813" eaLnBrk="0" fontAlgn="base" hangingPunct="0">
              <a:spcBef>
                <a:spcPct val="20000"/>
              </a:spcBef>
              <a:spcAft>
                <a:spcPct val="0"/>
              </a:spcAft>
              <a:buChar char="»"/>
              <a:defRPr sz="1400">
                <a:solidFill>
                  <a:schemeClr val="tx1"/>
                </a:solidFill>
                <a:latin typeface="Arial" charset="0"/>
              </a:defRPr>
            </a:lvl6pPr>
            <a:lvl7pPr marL="2971800" indent="-228600" defTabSz="912813" eaLnBrk="0" fontAlgn="base" hangingPunct="0">
              <a:spcBef>
                <a:spcPct val="20000"/>
              </a:spcBef>
              <a:spcAft>
                <a:spcPct val="0"/>
              </a:spcAft>
              <a:buChar char="»"/>
              <a:defRPr sz="1400">
                <a:solidFill>
                  <a:schemeClr val="tx1"/>
                </a:solidFill>
                <a:latin typeface="Arial" charset="0"/>
              </a:defRPr>
            </a:lvl7pPr>
            <a:lvl8pPr marL="3429000" indent="-228600" defTabSz="912813" eaLnBrk="0" fontAlgn="base" hangingPunct="0">
              <a:spcBef>
                <a:spcPct val="20000"/>
              </a:spcBef>
              <a:spcAft>
                <a:spcPct val="0"/>
              </a:spcAft>
              <a:buChar char="»"/>
              <a:defRPr sz="1400">
                <a:solidFill>
                  <a:schemeClr val="tx1"/>
                </a:solidFill>
                <a:latin typeface="Arial" charset="0"/>
              </a:defRPr>
            </a:lvl8pPr>
            <a:lvl9pPr marL="3886200" indent="-228600" defTabSz="912813" eaLnBrk="0" fontAlgn="base" hangingPunct="0">
              <a:spcBef>
                <a:spcPct val="20000"/>
              </a:spcBef>
              <a:spcAft>
                <a:spcPct val="0"/>
              </a:spcAft>
              <a:buChar char="»"/>
              <a:defRPr sz="1400">
                <a:solidFill>
                  <a:schemeClr val="tx1"/>
                </a:solidFill>
                <a:latin typeface="Arial" charset="0"/>
              </a:defRPr>
            </a:lvl9pPr>
          </a:lstStyle>
          <a:p>
            <a:pPr eaLnBrk="1" hangingPunct="1">
              <a:spcBef>
                <a:spcPct val="0"/>
              </a:spcBef>
              <a:buFontTx/>
              <a:buNone/>
            </a:pPr>
            <a:fld id="{E2FC1307-525E-4792-A064-C8BD213A02F8}" type="slidenum">
              <a:rPr lang="en-US" altLang="fr-FR" sz="1400" smtClean="0"/>
              <a:pPr eaLnBrk="1" hangingPunct="1">
                <a:spcBef>
                  <a:spcPct val="0"/>
                </a:spcBef>
                <a:buFontTx/>
                <a:buNone/>
              </a:pPr>
              <a:t>10</a:t>
            </a:fld>
            <a:endParaRPr lang="en-US" altLang="fr-FR" sz="1400" dirty="0" smtClean="0"/>
          </a:p>
        </p:txBody>
      </p:sp>
      <p:sp>
        <p:nvSpPr>
          <p:cNvPr id="12292" name="TextBox 9"/>
          <p:cNvSpPr txBox="1">
            <a:spLocks noChangeArrowheads="1"/>
          </p:cNvSpPr>
          <p:nvPr/>
        </p:nvSpPr>
        <p:spPr bwMode="auto">
          <a:xfrm>
            <a:off x="1865313" y="5864225"/>
            <a:ext cx="52689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24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1600">
                <a:solidFill>
                  <a:schemeClr val="tx1"/>
                </a:solidFill>
                <a:latin typeface="Arial" charset="0"/>
              </a:defRPr>
            </a:lvl4pPr>
            <a:lvl5pPr marL="2057400" indent="-228600" eaLnBrk="0" hangingPunct="0">
              <a:spcBef>
                <a:spcPct val="20000"/>
              </a:spcBef>
              <a:buChar char="»"/>
              <a:defRPr sz="1400">
                <a:solidFill>
                  <a:schemeClr val="tx1"/>
                </a:solidFill>
                <a:latin typeface="Arial" charset="0"/>
              </a:defRPr>
            </a:lvl5pPr>
            <a:lvl6pPr marL="2514600" indent="-228600" defTabSz="912813" eaLnBrk="0" fontAlgn="base" hangingPunct="0">
              <a:spcBef>
                <a:spcPct val="20000"/>
              </a:spcBef>
              <a:spcAft>
                <a:spcPct val="0"/>
              </a:spcAft>
              <a:buChar char="»"/>
              <a:defRPr sz="1400">
                <a:solidFill>
                  <a:schemeClr val="tx1"/>
                </a:solidFill>
                <a:latin typeface="Arial" charset="0"/>
              </a:defRPr>
            </a:lvl6pPr>
            <a:lvl7pPr marL="2971800" indent="-228600" defTabSz="912813" eaLnBrk="0" fontAlgn="base" hangingPunct="0">
              <a:spcBef>
                <a:spcPct val="20000"/>
              </a:spcBef>
              <a:spcAft>
                <a:spcPct val="0"/>
              </a:spcAft>
              <a:buChar char="»"/>
              <a:defRPr sz="1400">
                <a:solidFill>
                  <a:schemeClr val="tx1"/>
                </a:solidFill>
                <a:latin typeface="Arial" charset="0"/>
              </a:defRPr>
            </a:lvl7pPr>
            <a:lvl8pPr marL="3429000" indent="-228600" defTabSz="912813" eaLnBrk="0" fontAlgn="base" hangingPunct="0">
              <a:spcBef>
                <a:spcPct val="20000"/>
              </a:spcBef>
              <a:spcAft>
                <a:spcPct val="0"/>
              </a:spcAft>
              <a:buChar char="»"/>
              <a:defRPr sz="1400">
                <a:solidFill>
                  <a:schemeClr val="tx1"/>
                </a:solidFill>
                <a:latin typeface="Arial" charset="0"/>
              </a:defRPr>
            </a:lvl8pPr>
            <a:lvl9pPr marL="3886200" indent="-228600" defTabSz="912813" eaLnBrk="0" fontAlgn="base" hangingPunct="0">
              <a:spcBef>
                <a:spcPct val="20000"/>
              </a:spcBef>
              <a:spcAft>
                <a:spcPct val="0"/>
              </a:spcAft>
              <a:buChar char="»"/>
              <a:defRPr sz="1400">
                <a:solidFill>
                  <a:schemeClr val="tx1"/>
                </a:solidFill>
                <a:latin typeface="Arial" charset="0"/>
              </a:defRPr>
            </a:lvl9pPr>
          </a:lstStyle>
          <a:p>
            <a:pPr algn="ctr" eaLnBrk="1" hangingPunct="1">
              <a:spcBef>
                <a:spcPct val="0"/>
              </a:spcBef>
              <a:buFontTx/>
              <a:buNone/>
            </a:pPr>
            <a:r>
              <a:rPr lang="en-US" altLang="fr-FR" sz="1800" b="1" dirty="0"/>
              <a:t>Figure 1: MLP Network with Back </a:t>
            </a:r>
            <a:r>
              <a:rPr lang="en-US" altLang="fr-FR" sz="1800" b="1" dirty="0" smtClean="0"/>
              <a:t>Propagation</a:t>
            </a:r>
            <a:endParaRPr lang="en-IN" altLang="fr-FR" sz="1800" b="1" dirty="0"/>
          </a:p>
        </p:txBody>
      </p:sp>
      <p:cxnSp>
        <p:nvCxnSpPr>
          <p:cNvPr id="12295" name="Straight Connector 228"/>
          <p:cNvCxnSpPr>
            <a:cxnSpLocks noChangeShapeType="1"/>
          </p:cNvCxnSpPr>
          <p:nvPr/>
        </p:nvCxnSpPr>
        <p:spPr bwMode="auto">
          <a:xfrm>
            <a:off x="536575" y="4917141"/>
            <a:ext cx="381000" cy="0"/>
          </a:xfrm>
          <a:prstGeom prst="line">
            <a:avLst/>
          </a:prstGeom>
          <a:noFill/>
          <a:ln w="25400" algn="ctr">
            <a:solidFill>
              <a:schemeClr val="tx1"/>
            </a:solidFill>
            <a:round/>
            <a:headEnd/>
            <a:tailEnd/>
          </a:ln>
          <a:extLst>
            <a:ext uri="{909E8E84-426E-40DD-AFC4-6F175D3DCCD1}">
              <a14:hiddenFill xmlns:a14="http://schemas.microsoft.com/office/drawing/2010/main">
                <a:noFill/>
              </a14:hiddenFill>
            </a:ext>
          </a:extLst>
        </p:spPr>
      </p:cxnSp>
      <p:cxnSp>
        <p:nvCxnSpPr>
          <p:cNvPr id="12296" name="Straight Connector 229"/>
          <p:cNvCxnSpPr>
            <a:cxnSpLocks noChangeShapeType="1"/>
          </p:cNvCxnSpPr>
          <p:nvPr/>
        </p:nvCxnSpPr>
        <p:spPr bwMode="auto">
          <a:xfrm>
            <a:off x="554693" y="5278030"/>
            <a:ext cx="381000" cy="0"/>
          </a:xfrm>
          <a:prstGeom prst="line">
            <a:avLst/>
          </a:prstGeom>
          <a:noFill/>
          <a:ln w="25400" algn="ctr">
            <a:solidFill>
              <a:srgbClr val="FF0000"/>
            </a:solidFill>
            <a:round/>
            <a:headEnd/>
            <a:tailEnd/>
          </a:ln>
          <a:extLst>
            <a:ext uri="{909E8E84-426E-40DD-AFC4-6F175D3DCCD1}">
              <a14:hiddenFill xmlns:a14="http://schemas.microsoft.com/office/drawing/2010/main">
                <a:noFill/>
              </a14:hiddenFill>
            </a:ext>
          </a:extLst>
        </p:spPr>
      </p:cxnSp>
      <p:sp>
        <p:nvSpPr>
          <p:cNvPr id="12297" name="TextBox 230"/>
          <p:cNvSpPr txBox="1">
            <a:spLocks noChangeArrowheads="1"/>
          </p:cNvSpPr>
          <p:nvPr/>
        </p:nvSpPr>
        <p:spPr bwMode="auto">
          <a:xfrm>
            <a:off x="932815" y="4724355"/>
            <a:ext cx="1479892" cy="369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1600">
                <a:solidFill>
                  <a:schemeClr val="tx1"/>
                </a:solidFill>
                <a:latin typeface="Arial" charset="0"/>
              </a:defRPr>
            </a:lvl4pPr>
            <a:lvl5pPr marL="2057400" indent="-228600" eaLnBrk="0" hangingPunct="0">
              <a:spcBef>
                <a:spcPct val="20000"/>
              </a:spcBef>
              <a:buChar char="»"/>
              <a:defRPr sz="1400">
                <a:solidFill>
                  <a:schemeClr val="tx1"/>
                </a:solidFill>
                <a:latin typeface="Arial" charset="0"/>
              </a:defRPr>
            </a:lvl5pPr>
            <a:lvl6pPr marL="2514600" indent="-228600" defTabSz="912813" eaLnBrk="0" fontAlgn="base" hangingPunct="0">
              <a:spcBef>
                <a:spcPct val="20000"/>
              </a:spcBef>
              <a:spcAft>
                <a:spcPct val="0"/>
              </a:spcAft>
              <a:buChar char="»"/>
              <a:defRPr sz="1400">
                <a:solidFill>
                  <a:schemeClr val="tx1"/>
                </a:solidFill>
                <a:latin typeface="Arial" charset="0"/>
              </a:defRPr>
            </a:lvl6pPr>
            <a:lvl7pPr marL="2971800" indent="-228600" defTabSz="912813" eaLnBrk="0" fontAlgn="base" hangingPunct="0">
              <a:spcBef>
                <a:spcPct val="20000"/>
              </a:spcBef>
              <a:spcAft>
                <a:spcPct val="0"/>
              </a:spcAft>
              <a:buChar char="»"/>
              <a:defRPr sz="1400">
                <a:solidFill>
                  <a:schemeClr val="tx1"/>
                </a:solidFill>
                <a:latin typeface="Arial" charset="0"/>
              </a:defRPr>
            </a:lvl7pPr>
            <a:lvl8pPr marL="3429000" indent="-228600" defTabSz="912813" eaLnBrk="0" fontAlgn="base" hangingPunct="0">
              <a:spcBef>
                <a:spcPct val="20000"/>
              </a:spcBef>
              <a:spcAft>
                <a:spcPct val="0"/>
              </a:spcAft>
              <a:buChar char="»"/>
              <a:defRPr sz="1400">
                <a:solidFill>
                  <a:schemeClr val="tx1"/>
                </a:solidFill>
                <a:latin typeface="Arial" charset="0"/>
              </a:defRPr>
            </a:lvl8pPr>
            <a:lvl9pPr marL="3886200" indent="-228600" defTabSz="912813" eaLnBrk="0" fontAlgn="base" hangingPunct="0">
              <a:spcBef>
                <a:spcPct val="20000"/>
              </a:spcBef>
              <a:spcAft>
                <a:spcPct val="0"/>
              </a:spcAft>
              <a:buChar char="»"/>
              <a:defRPr sz="1400">
                <a:solidFill>
                  <a:schemeClr val="tx1"/>
                </a:solidFill>
                <a:latin typeface="Arial" charset="0"/>
              </a:defRPr>
            </a:lvl9pPr>
          </a:lstStyle>
          <a:p>
            <a:pPr eaLnBrk="1" hangingPunct="1">
              <a:spcBef>
                <a:spcPct val="0"/>
              </a:spcBef>
              <a:buFontTx/>
              <a:buNone/>
            </a:pPr>
            <a:r>
              <a:rPr lang="en-US" altLang="fr-FR" sz="1800" dirty="0"/>
              <a:t>Feedforward</a:t>
            </a:r>
            <a:endParaRPr lang="en-IN" altLang="fr-FR" sz="1800" dirty="0"/>
          </a:p>
        </p:txBody>
      </p:sp>
      <p:sp>
        <p:nvSpPr>
          <p:cNvPr id="12298" name="TextBox 231"/>
          <p:cNvSpPr txBox="1">
            <a:spLocks noChangeArrowheads="1"/>
          </p:cNvSpPr>
          <p:nvPr/>
        </p:nvSpPr>
        <p:spPr bwMode="auto">
          <a:xfrm>
            <a:off x="930707" y="5093472"/>
            <a:ext cx="1197764" cy="369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1600">
                <a:solidFill>
                  <a:schemeClr val="tx1"/>
                </a:solidFill>
                <a:latin typeface="Arial" charset="0"/>
              </a:defRPr>
            </a:lvl4pPr>
            <a:lvl5pPr marL="2057400" indent="-228600" eaLnBrk="0" hangingPunct="0">
              <a:spcBef>
                <a:spcPct val="20000"/>
              </a:spcBef>
              <a:buChar char="»"/>
              <a:defRPr sz="1400">
                <a:solidFill>
                  <a:schemeClr val="tx1"/>
                </a:solidFill>
                <a:latin typeface="Arial" charset="0"/>
              </a:defRPr>
            </a:lvl5pPr>
            <a:lvl6pPr marL="2514600" indent="-228600" defTabSz="912813" eaLnBrk="0" fontAlgn="base" hangingPunct="0">
              <a:spcBef>
                <a:spcPct val="20000"/>
              </a:spcBef>
              <a:spcAft>
                <a:spcPct val="0"/>
              </a:spcAft>
              <a:buChar char="»"/>
              <a:defRPr sz="1400">
                <a:solidFill>
                  <a:schemeClr val="tx1"/>
                </a:solidFill>
                <a:latin typeface="Arial" charset="0"/>
              </a:defRPr>
            </a:lvl6pPr>
            <a:lvl7pPr marL="2971800" indent="-228600" defTabSz="912813" eaLnBrk="0" fontAlgn="base" hangingPunct="0">
              <a:spcBef>
                <a:spcPct val="20000"/>
              </a:spcBef>
              <a:spcAft>
                <a:spcPct val="0"/>
              </a:spcAft>
              <a:buChar char="»"/>
              <a:defRPr sz="1400">
                <a:solidFill>
                  <a:schemeClr val="tx1"/>
                </a:solidFill>
                <a:latin typeface="Arial" charset="0"/>
              </a:defRPr>
            </a:lvl7pPr>
            <a:lvl8pPr marL="3429000" indent="-228600" defTabSz="912813" eaLnBrk="0" fontAlgn="base" hangingPunct="0">
              <a:spcBef>
                <a:spcPct val="20000"/>
              </a:spcBef>
              <a:spcAft>
                <a:spcPct val="0"/>
              </a:spcAft>
              <a:buChar char="»"/>
              <a:defRPr sz="1400">
                <a:solidFill>
                  <a:schemeClr val="tx1"/>
                </a:solidFill>
                <a:latin typeface="Arial" charset="0"/>
              </a:defRPr>
            </a:lvl8pPr>
            <a:lvl9pPr marL="3886200" indent="-228600" defTabSz="912813" eaLnBrk="0" fontAlgn="base" hangingPunct="0">
              <a:spcBef>
                <a:spcPct val="20000"/>
              </a:spcBef>
              <a:spcAft>
                <a:spcPct val="0"/>
              </a:spcAft>
              <a:buChar char="»"/>
              <a:defRPr sz="1400">
                <a:solidFill>
                  <a:schemeClr val="tx1"/>
                </a:solidFill>
                <a:latin typeface="Arial" charset="0"/>
              </a:defRPr>
            </a:lvl9pPr>
          </a:lstStyle>
          <a:p>
            <a:pPr eaLnBrk="1" hangingPunct="1">
              <a:spcBef>
                <a:spcPct val="0"/>
              </a:spcBef>
              <a:buFontTx/>
              <a:buNone/>
            </a:pPr>
            <a:r>
              <a:rPr lang="en-US" altLang="fr-FR" sz="1800" dirty="0"/>
              <a:t>Feedback</a:t>
            </a:r>
            <a:endParaRPr lang="en-IN" altLang="fr-FR" sz="1800" dirty="0"/>
          </a:p>
        </p:txBody>
      </p:sp>
      <p:sp>
        <p:nvSpPr>
          <p:cNvPr id="12299" name="Rectangle 232"/>
          <p:cNvSpPr>
            <a:spLocks noChangeArrowheads="1"/>
          </p:cNvSpPr>
          <p:nvPr/>
        </p:nvSpPr>
        <p:spPr bwMode="auto">
          <a:xfrm>
            <a:off x="384175" y="4648200"/>
            <a:ext cx="2057400" cy="814388"/>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sz="24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1600">
                <a:solidFill>
                  <a:schemeClr val="tx1"/>
                </a:solidFill>
                <a:latin typeface="Arial" charset="0"/>
              </a:defRPr>
            </a:lvl4pPr>
            <a:lvl5pPr marL="2057400" indent="-228600" eaLnBrk="0" hangingPunct="0">
              <a:spcBef>
                <a:spcPct val="20000"/>
              </a:spcBef>
              <a:buChar char="»"/>
              <a:defRPr sz="1400">
                <a:solidFill>
                  <a:schemeClr val="tx1"/>
                </a:solidFill>
                <a:latin typeface="Arial" charset="0"/>
              </a:defRPr>
            </a:lvl5pPr>
            <a:lvl6pPr marL="2514600" indent="-228600" eaLnBrk="0" fontAlgn="base" hangingPunct="0">
              <a:spcBef>
                <a:spcPct val="20000"/>
              </a:spcBef>
              <a:spcAft>
                <a:spcPct val="0"/>
              </a:spcAft>
              <a:buChar char="»"/>
              <a:defRPr sz="1400">
                <a:solidFill>
                  <a:schemeClr val="tx1"/>
                </a:solidFill>
                <a:latin typeface="Arial" charset="0"/>
              </a:defRPr>
            </a:lvl6pPr>
            <a:lvl7pPr marL="2971800" indent="-228600" eaLnBrk="0" fontAlgn="base" hangingPunct="0">
              <a:spcBef>
                <a:spcPct val="20000"/>
              </a:spcBef>
              <a:spcAft>
                <a:spcPct val="0"/>
              </a:spcAft>
              <a:buChar char="»"/>
              <a:defRPr sz="1400">
                <a:solidFill>
                  <a:schemeClr val="tx1"/>
                </a:solidFill>
                <a:latin typeface="Arial" charset="0"/>
              </a:defRPr>
            </a:lvl7pPr>
            <a:lvl8pPr marL="3429000" indent="-228600" eaLnBrk="0" fontAlgn="base" hangingPunct="0">
              <a:spcBef>
                <a:spcPct val="20000"/>
              </a:spcBef>
              <a:spcAft>
                <a:spcPct val="0"/>
              </a:spcAft>
              <a:buChar char="»"/>
              <a:defRPr sz="1400">
                <a:solidFill>
                  <a:schemeClr val="tx1"/>
                </a:solidFill>
                <a:latin typeface="Arial" charset="0"/>
              </a:defRPr>
            </a:lvl8pPr>
            <a:lvl9pPr marL="3886200" indent="-228600" eaLnBrk="0" fontAlgn="base" hangingPunct="0">
              <a:spcBef>
                <a:spcPct val="20000"/>
              </a:spcBef>
              <a:spcAft>
                <a:spcPct val="0"/>
              </a:spcAft>
              <a:buChar char="»"/>
              <a:defRPr sz="1400">
                <a:solidFill>
                  <a:schemeClr val="tx1"/>
                </a:solidFill>
                <a:latin typeface="Arial" charset="0"/>
              </a:defRPr>
            </a:lvl9pPr>
          </a:lstStyle>
          <a:p>
            <a:pPr defTabSz="914400">
              <a:spcBef>
                <a:spcPct val="0"/>
              </a:spcBef>
              <a:buFontTx/>
              <a:buNone/>
            </a:pPr>
            <a:endParaRPr lang="en-IN" altLang="fr-FR" sz="1800" dirty="0"/>
          </a:p>
        </p:txBody>
      </p:sp>
      <p:grpSp>
        <p:nvGrpSpPr>
          <p:cNvPr id="12" name="Group 38"/>
          <p:cNvGrpSpPr>
            <a:grpSpLocks/>
          </p:cNvGrpSpPr>
          <p:nvPr/>
        </p:nvGrpSpPr>
        <p:grpSpPr bwMode="auto">
          <a:xfrm>
            <a:off x="307975" y="1786596"/>
            <a:ext cx="1676400" cy="457200"/>
            <a:chOff x="993775" y="1295400"/>
            <a:chExt cx="1676400" cy="457200"/>
          </a:xfrm>
        </p:grpSpPr>
        <p:cxnSp>
          <p:nvCxnSpPr>
            <p:cNvPr id="13" name="Straight Arrow Connector 6"/>
            <p:cNvCxnSpPr>
              <a:cxnSpLocks noChangeShapeType="1"/>
              <a:stCxn id="14" idx="3"/>
              <a:endCxn id="15" idx="2"/>
            </p:cNvCxnSpPr>
            <p:nvPr/>
          </p:nvCxnSpPr>
          <p:spPr bwMode="auto">
            <a:xfrm>
              <a:off x="1691402" y="1522929"/>
              <a:ext cx="521573" cy="1071"/>
            </a:xfrm>
            <a:prstGeom prst="straightConnector1">
              <a:avLst/>
            </a:prstGeom>
            <a:noFill/>
            <a:ln w="25400" algn="ctr">
              <a:solidFill>
                <a:schemeClr val="tx1"/>
              </a:solidFill>
              <a:round/>
              <a:headEnd/>
              <a:tailEnd type="stealth" w="lg" len="lg"/>
            </a:ln>
            <a:extLst>
              <a:ext uri="{909E8E84-426E-40DD-AFC4-6F175D3DCCD1}">
                <a14:hiddenFill xmlns:a14="http://schemas.microsoft.com/office/drawing/2010/main">
                  <a:noFill/>
                </a14:hiddenFill>
              </a:ext>
            </a:extLst>
          </p:spPr>
        </p:cxnSp>
        <p:sp>
          <p:nvSpPr>
            <p:cNvPr id="14" name="TextBox 10"/>
            <p:cNvSpPr txBox="1">
              <a:spLocks noChangeArrowheads="1"/>
            </p:cNvSpPr>
            <p:nvPr/>
          </p:nvSpPr>
          <p:spPr bwMode="auto">
            <a:xfrm>
              <a:off x="993775" y="1338263"/>
              <a:ext cx="69762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defTabSz="912813" eaLnBrk="0" fontAlgn="base" hangingPunct="0">
                <a:spcBef>
                  <a:spcPct val="0"/>
                </a:spcBef>
                <a:spcAft>
                  <a:spcPct val="0"/>
                </a:spcAft>
                <a:defRPr>
                  <a:solidFill>
                    <a:schemeClr val="tx1"/>
                  </a:solidFill>
                  <a:latin typeface="Arial" charset="0"/>
                </a:defRPr>
              </a:lvl6pPr>
              <a:lvl7pPr marL="2971800" indent="-228600" defTabSz="912813" eaLnBrk="0" fontAlgn="base" hangingPunct="0">
                <a:spcBef>
                  <a:spcPct val="0"/>
                </a:spcBef>
                <a:spcAft>
                  <a:spcPct val="0"/>
                </a:spcAft>
                <a:defRPr>
                  <a:solidFill>
                    <a:schemeClr val="tx1"/>
                  </a:solidFill>
                  <a:latin typeface="Arial" charset="0"/>
                </a:defRPr>
              </a:lvl7pPr>
              <a:lvl8pPr marL="3429000" indent="-228600" defTabSz="912813" eaLnBrk="0" fontAlgn="base" hangingPunct="0">
                <a:spcBef>
                  <a:spcPct val="0"/>
                </a:spcBef>
                <a:spcAft>
                  <a:spcPct val="0"/>
                </a:spcAft>
                <a:defRPr>
                  <a:solidFill>
                    <a:schemeClr val="tx1"/>
                  </a:solidFill>
                  <a:latin typeface="Arial" charset="0"/>
                </a:defRPr>
              </a:lvl8pPr>
              <a:lvl9pPr marL="3886200" indent="-228600" defTabSz="912813" eaLnBrk="0" fontAlgn="base" hangingPunct="0">
                <a:spcBef>
                  <a:spcPct val="0"/>
                </a:spcBef>
                <a:spcAft>
                  <a:spcPct val="0"/>
                </a:spcAft>
                <a:defRPr>
                  <a:solidFill>
                    <a:schemeClr val="tx1"/>
                  </a:solidFill>
                  <a:latin typeface="Arial" charset="0"/>
                </a:defRPr>
              </a:lvl9pPr>
            </a:lstStyle>
            <a:p>
              <a:pPr eaLnBrk="1" hangingPunct="1"/>
              <a:r>
                <a:rPr lang="en-US" altLang="fr-FR" dirty="0" smtClean="0"/>
                <a:t>CP  </a:t>
              </a:r>
              <a:endParaRPr lang="en-IN" altLang="fr-FR" dirty="0"/>
            </a:p>
          </p:txBody>
        </p:sp>
        <p:sp>
          <p:nvSpPr>
            <p:cNvPr id="15" name="Oval 14"/>
            <p:cNvSpPr/>
            <p:nvPr/>
          </p:nvSpPr>
          <p:spPr bwMode="auto">
            <a:xfrm>
              <a:off x="2212975" y="1295400"/>
              <a:ext cx="457200" cy="45720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defTabSz="914400" eaLnBrk="0" hangingPunct="0">
                <a:defRPr/>
              </a:pPr>
              <a:endParaRPr lang="en-US" dirty="0">
                <a:solidFill>
                  <a:schemeClr val="tx1"/>
                </a:solidFill>
              </a:endParaRPr>
            </a:p>
          </p:txBody>
        </p:sp>
      </p:grpSp>
      <p:grpSp>
        <p:nvGrpSpPr>
          <p:cNvPr id="16" name="Group 39"/>
          <p:cNvGrpSpPr>
            <a:grpSpLocks/>
          </p:cNvGrpSpPr>
          <p:nvPr/>
        </p:nvGrpSpPr>
        <p:grpSpPr bwMode="auto">
          <a:xfrm>
            <a:off x="307975" y="2439059"/>
            <a:ext cx="1676400" cy="457200"/>
            <a:chOff x="993775" y="1295400"/>
            <a:chExt cx="1676400" cy="457200"/>
          </a:xfrm>
        </p:grpSpPr>
        <p:cxnSp>
          <p:nvCxnSpPr>
            <p:cNvPr id="17" name="Straight Arrow Connector 6"/>
            <p:cNvCxnSpPr>
              <a:cxnSpLocks noChangeShapeType="1"/>
              <a:stCxn id="18" idx="3"/>
              <a:endCxn id="19" idx="2"/>
            </p:cNvCxnSpPr>
            <p:nvPr/>
          </p:nvCxnSpPr>
          <p:spPr bwMode="auto">
            <a:xfrm>
              <a:off x="1678578" y="1522929"/>
              <a:ext cx="534397" cy="1071"/>
            </a:xfrm>
            <a:prstGeom prst="straightConnector1">
              <a:avLst/>
            </a:prstGeom>
            <a:noFill/>
            <a:ln w="25400" algn="ctr">
              <a:solidFill>
                <a:schemeClr val="tx1"/>
              </a:solidFill>
              <a:round/>
              <a:headEnd/>
              <a:tailEnd type="stealth" w="lg" len="lg"/>
            </a:ln>
            <a:extLst>
              <a:ext uri="{909E8E84-426E-40DD-AFC4-6F175D3DCCD1}">
                <a14:hiddenFill xmlns:a14="http://schemas.microsoft.com/office/drawing/2010/main">
                  <a:noFill/>
                </a14:hiddenFill>
              </a:ext>
            </a:extLst>
          </p:spPr>
        </p:cxnSp>
        <p:sp>
          <p:nvSpPr>
            <p:cNvPr id="18" name="TextBox 10"/>
            <p:cNvSpPr txBox="1">
              <a:spLocks noChangeArrowheads="1"/>
            </p:cNvSpPr>
            <p:nvPr/>
          </p:nvSpPr>
          <p:spPr bwMode="auto">
            <a:xfrm>
              <a:off x="993775" y="1338263"/>
              <a:ext cx="68480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defTabSz="912813" eaLnBrk="0" fontAlgn="base" hangingPunct="0">
                <a:spcBef>
                  <a:spcPct val="0"/>
                </a:spcBef>
                <a:spcAft>
                  <a:spcPct val="0"/>
                </a:spcAft>
                <a:defRPr>
                  <a:solidFill>
                    <a:schemeClr val="tx1"/>
                  </a:solidFill>
                  <a:latin typeface="Arial" charset="0"/>
                </a:defRPr>
              </a:lvl6pPr>
              <a:lvl7pPr marL="2971800" indent="-228600" defTabSz="912813" eaLnBrk="0" fontAlgn="base" hangingPunct="0">
                <a:spcBef>
                  <a:spcPct val="0"/>
                </a:spcBef>
                <a:spcAft>
                  <a:spcPct val="0"/>
                </a:spcAft>
                <a:defRPr>
                  <a:solidFill>
                    <a:schemeClr val="tx1"/>
                  </a:solidFill>
                  <a:latin typeface="Arial" charset="0"/>
                </a:defRPr>
              </a:lvl7pPr>
              <a:lvl8pPr marL="3429000" indent="-228600" defTabSz="912813" eaLnBrk="0" fontAlgn="base" hangingPunct="0">
                <a:spcBef>
                  <a:spcPct val="0"/>
                </a:spcBef>
                <a:spcAft>
                  <a:spcPct val="0"/>
                </a:spcAft>
                <a:defRPr>
                  <a:solidFill>
                    <a:schemeClr val="tx1"/>
                  </a:solidFill>
                  <a:latin typeface="Arial" charset="0"/>
                </a:defRPr>
              </a:lvl8pPr>
              <a:lvl9pPr marL="3886200" indent="-228600" defTabSz="912813" eaLnBrk="0" fontAlgn="base" hangingPunct="0">
                <a:spcBef>
                  <a:spcPct val="0"/>
                </a:spcBef>
                <a:spcAft>
                  <a:spcPct val="0"/>
                </a:spcAft>
                <a:defRPr>
                  <a:solidFill>
                    <a:schemeClr val="tx1"/>
                  </a:solidFill>
                  <a:latin typeface="Arial" charset="0"/>
                </a:defRPr>
              </a:lvl9pPr>
            </a:lstStyle>
            <a:p>
              <a:pPr eaLnBrk="1" hangingPunct="1"/>
              <a:r>
                <a:rPr lang="en-US" altLang="fr-FR" dirty="0" smtClean="0"/>
                <a:t>SMA</a:t>
              </a:r>
              <a:endParaRPr lang="en-IN" altLang="fr-FR" dirty="0"/>
            </a:p>
          </p:txBody>
        </p:sp>
        <p:sp>
          <p:nvSpPr>
            <p:cNvPr id="19" name="Oval 18"/>
            <p:cNvSpPr/>
            <p:nvPr/>
          </p:nvSpPr>
          <p:spPr bwMode="auto">
            <a:xfrm>
              <a:off x="2212975" y="1295400"/>
              <a:ext cx="457200" cy="45720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defTabSz="914400" eaLnBrk="0" hangingPunct="0">
                <a:defRPr/>
              </a:pPr>
              <a:endParaRPr lang="en-US" dirty="0">
                <a:solidFill>
                  <a:schemeClr val="tx1"/>
                </a:solidFill>
              </a:endParaRPr>
            </a:p>
          </p:txBody>
        </p:sp>
      </p:grpSp>
      <p:grpSp>
        <p:nvGrpSpPr>
          <p:cNvPr id="20" name="Group 43"/>
          <p:cNvGrpSpPr>
            <a:grpSpLocks/>
          </p:cNvGrpSpPr>
          <p:nvPr/>
        </p:nvGrpSpPr>
        <p:grpSpPr bwMode="auto">
          <a:xfrm>
            <a:off x="307975" y="3081996"/>
            <a:ext cx="1676400" cy="457200"/>
            <a:chOff x="993775" y="1295400"/>
            <a:chExt cx="1676400" cy="457200"/>
          </a:xfrm>
        </p:grpSpPr>
        <p:cxnSp>
          <p:nvCxnSpPr>
            <p:cNvPr id="21" name="Straight Arrow Connector 6"/>
            <p:cNvCxnSpPr>
              <a:cxnSpLocks noChangeShapeType="1"/>
              <a:stCxn id="22" idx="3"/>
              <a:endCxn id="23" idx="2"/>
            </p:cNvCxnSpPr>
            <p:nvPr/>
          </p:nvCxnSpPr>
          <p:spPr bwMode="auto">
            <a:xfrm>
              <a:off x="1678578" y="1522929"/>
              <a:ext cx="534397" cy="1071"/>
            </a:xfrm>
            <a:prstGeom prst="straightConnector1">
              <a:avLst/>
            </a:prstGeom>
            <a:noFill/>
            <a:ln w="25400" algn="ctr">
              <a:solidFill>
                <a:schemeClr val="tx1"/>
              </a:solidFill>
              <a:round/>
              <a:headEnd/>
              <a:tailEnd type="stealth" w="lg" len="lg"/>
            </a:ln>
            <a:extLst>
              <a:ext uri="{909E8E84-426E-40DD-AFC4-6F175D3DCCD1}">
                <a14:hiddenFill xmlns:a14="http://schemas.microsoft.com/office/drawing/2010/main">
                  <a:noFill/>
                </a14:hiddenFill>
              </a:ext>
            </a:extLst>
          </p:spPr>
        </p:cxnSp>
        <p:sp>
          <p:nvSpPr>
            <p:cNvPr id="22" name="TextBox 10"/>
            <p:cNvSpPr txBox="1">
              <a:spLocks noChangeArrowheads="1"/>
            </p:cNvSpPr>
            <p:nvPr/>
          </p:nvSpPr>
          <p:spPr bwMode="auto">
            <a:xfrm>
              <a:off x="993775" y="1338263"/>
              <a:ext cx="68480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defTabSz="912813" eaLnBrk="0" fontAlgn="base" hangingPunct="0">
                <a:spcBef>
                  <a:spcPct val="0"/>
                </a:spcBef>
                <a:spcAft>
                  <a:spcPct val="0"/>
                </a:spcAft>
                <a:defRPr>
                  <a:solidFill>
                    <a:schemeClr val="tx1"/>
                  </a:solidFill>
                  <a:latin typeface="Arial" charset="0"/>
                </a:defRPr>
              </a:lvl6pPr>
              <a:lvl7pPr marL="2971800" indent="-228600" defTabSz="912813" eaLnBrk="0" fontAlgn="base" hangingPunct="0">
                <a:spcBef>
                  <a:spcPct val="0"/>
                </a:spcBef>
                <a:spcAft>
                  <a:spcPct val="0"/>
                </a:spcAft>
                <a:defRPr>
                  <a:solidFill>
                    <a:schemeClr val="tx1"/>
                  </a:solidFill>
                  <a:latin typeface="Arial" charset="0"/>
                </a:defRPr>
              </a:lvl7pPr>
              <a:lvl8pPr marL="3429000" indent="-228600" defTabSz="912813" eaLnBrk="0" fontAlgn="base" hangingPunct="0">
                <a:spcBef>
                  <a:spcPct val="0"/>
                </a:spcBef>
                <a:spcAft>
                  <a:spcPct val="0"/>
                </a:spcAft>
                <a:defRPr>
                  <a:solidFill>
                    <a:schemeClr val="tx1"/>
                  </a:solidFill>
                  <a:latin typeface="Arial" charset="0"/>
                </a:defRPr>
              </a:lvl8pPr>
              <a:lvl9pPr marL="3886200" indent="-228600" defTabSz="912813" eaLnBrk="0" fontAlgn="base" hangingPunct="0">
                <a:spcBef>
                  <a:spcPct val="0"/>
                </a:spcBef>
                <a:spcAft>
                  <a:spcPct val="0"/>
                </a:spcAft>
                <a:defRPr>
                  <a:solidFill>
                    <a:schemeClr val="tx1"/>
                  </a:solidFill>
                  <a:latin typeface="Arial" charset="0"/>
                </a:defRPr>
              </a:lvl9pPr>
            </a:lstStyle>
            <a:p>
              <a:pPr eaLnBrk="1" hangingPunct="1"/>
              <a:r>
                <a:rPr lang="en-US" altLang="fr-FR" dirty="0" smtClean="0"/>
                <a:t>EMA</a:t>
              </a:r>
              <a:endParaRPr lang="en-IN" altLang="fr-FR" dirty="0"/>
            </a:p>
          </p:txBody>
        </p:sp>
        <p:sp>
          <p:nvSpPr>
            <p:cNvPr id="23" name="Oval 22"/>
            <p:cNvSpPr/>
            <p:nvPr/>
          </p:nvSpPr>
          <p:spPr bwMode="auto">
            <a:xfrm>
              <a:off x="2212975" y="1295400"/>
              <a:ext cx="457200" cy="45720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defTabSz="914400" eaLnBrk="0" hangingPunct="0">
                <a:defRPr/>
              </a:pPr>
              <a:endParaRPr lang="en-US" dirty="0">
                <a:solidFill>
                  <a:schemeClr val="tx1"/>
                </a:solidFill>
              </a:endParaRPr>
            </a:p>
          </p:txBody>
        </p:sp>
      </p:grpSp>
      <p:grpSp>
        <p:nvGrpSpPr>
          <p:cNvPr id="24" name="Group 47"/>
          <p:cNvGrpSpPr>
            <a:grpSpLocks/>
          </p:cNvGrpSpPr>
          <p:nvPr/>
        </p:nvGrpSpPr>
        <p:grpSpPr bwMode="auto">
          <a:xfrm>
            <a:off x="307975" y="3691596"/>
            <a:ext cx="1676400" cy="457200"/>
            <a:chOff x="993775" y="1295400"/>
            <a:chExt cx="1676400" cy="457200"/>
          </a:xfrm>
        </p:grpSpPr>
        <p:cxnSp>
          <p:nvCxnSpPr>
            <p:cNvPr id="25" name="Straight Arrow Connector 6"/>
            <p:cNvCxnSpPr>
              <a:cxnSpLocks noChangeShapeType="1"/>
              <a:stCxn id="26" idx="3"/>
              <a:endCxn id="27" idx="2"/>
            </p:cNvCxnSpPr>
            <p:nvPr/>
          </p:nvCxnSpPr>
          <p:spPr bwMode="auto">
            <a:xfrm>
              <a:off x="1691402" y="1522929"/>
              <a:ext cx="521573" cy="1071"/>
            </a:xfrm>
            <a:prstGeom prst="straightConnector1">
              <a:avLst/>
            </a:prstGeom>
            <a:noFill/>
            <a:ln w="25400" algn="ctr">
              <a:solidFill>
                <a:schemeClr val="tx1"/>
              </a:solidFill>
              <a:round/>
              <a:headEnd/>
              <a:tailEnd type="stealth" w="lg" len="lg"/>
            </a:ln>
            <a:extLst>
              <a:ext uri="{909E8E84-426E-40DD-AFC4-6F175D3DCCD1}">
                <a14:hiddenFill xmlns:a14="http://schemas.microsoft.com/office/drawing/2010/main">
                  <a:noFill/>
                </a14:hiddenFill>
              </a:ext>
            </a:extLst>
          </p:spPr>
        </p:cxnSp>
        <p:sp>
          <p:nvSpPr>
            <p:cNvPr id="26" name="TextBox 10"/>
            <p:cNvSpPr txBox="1">
              <a:spLocks noChangeArrowheads="1"/>
            </p:cNvSpPr>
            <p:nvPr/>
          </p:nvSpPr>
          <p:spPr bwMode="auto">
            <a:xfrm>
              <a:off x="993775" y="1338263"/>
              <a:ext cx="69762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defTabSz="912813" eaLnBrk="0" fontAlgn="base" hangingPunct="0">
                <a:spcBef>
                  <a:spcPct val="0"/>
                </a:spcBef>
                <a:spcAft>
                  <a:spcPct val="0"/>
                </a:spcAft>
                <a:defRPr>
                  <a:solidFill>
                    <a:schemeClr val="tx1"/>
                  </a:solidFill>
                  <a:latin typeface="Arial" charset="0"/>
                </a:defRPr>
              </a:lvl6pPr>
              <a:lvl7pPr marL="2971800" indent="-228600" defTabSz="912813" eaLnBrk="0" fontAlgn="base" hangingPunct="0">
                <a:spcBef>
                  <a:spcPct val="0"/>
                </a:spcBef>
                <a:spcAft>
                  <a:spcPct val="0"/>
                </a:spcAft>
                <a:defRPr>
                  <a:solidFill>
                    <a:schemeClr val="tx1"/>
                  </a:solidFill>
                  <a:latin typeface="Arial" charset="0"/>
                </a:defRPr>
              </a:lvl7pPr>
              <a:lvl8pPr marL="3429000" indent="-228600" defTabSz="912813" eaLnBrk="0" fontAlgn="base" hangingPunct="0">
                <a:spcBef>
                  <a:spcPct val="0"/>
                </a:spcBef>
                <a:spcAft>
                  <a:spcPct val="0"/>
                </a:spcAft>
                <a:defRPr>
                  <a:solidFill>
                    <a:schemeClr val="tx1"/>
                  </a:solidFill>
                  <a:latin typeface="Arial" charset="0"/>
                </a:defRPr>
              </a:lvl8pPr>
              <a:lvl9pPr marL="3886200" indent="-228600" defTabSz="912813" eaLnBrk="0" fontAlgn="base" hangingPunct="0">
                <a:spcBef>
                  <a:spcPct val="0"/>
                </a:spcBef>
                <a:spcAft>
                  <a:spcPct val="0"/>
                </a:spcAft>
                <a:defRPr>
                  <a:solidFill>
                    <a:schemeClr val="tx1"/>
                  </a:solidFill>
                  <a:latin typeface="Arial" charset="0"/>
                </a:defRPr>
              </a:lvl9pPr>
            </a:lstStyle>
            <a:p>
              <a:pPr eaLnBrk="1" hangingPunct="1"/>
              <a:r>
                <a:rPr lang="en-US" altLang="fr-FR" dirty="0" smtClean="0"/>
                <a:t>ROC</a:t>
              </a:r>
              <a:endParaRPr lang="en-IN" altLang="fr-FR" dirty="0"/>
            </a:p>
          </p:txBody>
        </p:sp>
        <p:sp>
          <p:nvSpPr>
            <p:cNvPr id="27" name="Oval 26"/>
            <p:cNvSpPr/>
            <p:nvPr/>
          </p:nvSpPr>
          <p:spPr bwMode="auto">
            <a:xfrm>
              <a:off x="2212975" y="1295400"/>
              <a:ext cx="457200" cy="45720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defTabSz="914400" eaLnBrk="0" hangingPunct="0">
                <a:defRPr/>
              </a:pPr>
              <a:endParaRPr lang="en-US" dirty="0">
                <a:solidFill>
                  <a:schemeClr val="tx1"/>
                </a:solidFill>
              </a:endParaRPr>
            </a:p>
          </p:txBody>
        </p:sp>
      </p:grpSp>
      <p:sp>
        <p:nvSpPr>
          <p:cNvPr id="36" name="Oval 35"/>
          <p:cNvSpPr/>
          <p:nvPr/>
        </p:nvSpPr>
        <p:spPr bwMode="auto">
          <a:xfrm>
            <a:off x="4038600" y="1925638"/>
            <a:ext cx="457200" cy="45720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defTabSz="914400" eaLnBrk="0" hangingPunct="0">
              <a:defRPr/>
            </a:pPr>
            <a:endParaRPr lang="en-US" dirty="0">
              <a:solidFill>
                <a:schemeClr val="tx1"/>
              </a:solidFill>
            </a:endParaRPr>
          </a:p>
        </p:txBody>
      </p:sp>
      <p:sp>
        <p:nvSpPr>
          <p:cNvPr id="37" name="Oval 36"/>
          <p:cNvSpPr/>
          <p:nvPr/>
        </p:nvSpPr>
        <p:spPr bwMode="auto">
          <a:xfrm>
            <a:off x="4038600" y="1148275"/>
            <a:ext cx="457200" cy="45720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defTabSz="914400" eaLnBrk="0" hangingPunct="0">
              <a:defRPr/>
            </a:pPr>
            <a:endParaRPr lang="en-US" dirty="0">
              <a:solidFill>
                <a:schemeClr val="tx1"/>
              </a:solidFill>
            </a:endParaRPr>
          </a:p>
        </p:txBody>
      </p:sp>
      <p:sp>
        <p:nvSpPr>
          <p:cNvPr id="38" name="Oval 37"/>
          <p:cNvSpPr/>
          <p:nvPr/>
        </p:nvSpPr>
        <p:spPr bwMode="auto">
          <a:xfrm>
            <a:off x="4038600" y="2779713"/>
            <a:ext cx="457200" cy="45720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defTabSz="914400" eaLnBrk="0" hangingPunct="0">
              <a:defRPr/>
            </a:pPr>
            <a:endParaRPr lang="en-US" dirty="0">
              <a:solidFill>
                <a:schemeClr val="tx1"/>
              </a:solidFill>
            </a:endParaRPr>
          </a:p>
        </p:txBody>
      </p:sp>
      <p:sp>
        <p:nvSpPr>
          <p:cNvPr id="39" name="Oval 38"/>
          <p:cNvSpPr/>
          <p:nvPr/>
        </p:nvSpPr>
        <p:spPr bwMode="auto">
          <a:xfrm>
            <a:off x="4038600" y="3551238"/>
            <a:ext cx="457200" cy="45720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defTabSz="914400" eaLnBrk="0" hangingPunct="0">
              <a:defRPr/>
            </a:pPr>
            <a:endParaRPr lang="en-US" dirty="0">
              <a:solidFill>
                <a:schemeClr val="tx1"/>
              </a:solidFill>
            </a:endParaRPr>
          </a:p>
        </p:txBody>
      </p:sp>
      <p:cxnSp>
        <p:nvCxnSpPr>
          <p:cNvPr id="40" name="Straight Arrow Connector 6"/>
          <p:cNvCxnSpPr>
            <a:cxnSpLocks noChangeShapeType="1"/>
            <a:stCxn id="15" idx="6"/>
            <a:endCxn id="37" idx="2"/>
          </p:cNvCxnSpPr>
          <p:nvPr/>
        </p:nvCxnSpPr>
        <p:spPr bwMode="auto">
          <a:xfrm flipV="1">
            <a:off x="1984375" y="1376875"/>
            <a:ext cx="2054225" cy="638321"/>
          </a:xfrm>
          <a:prstGeom prst="straightConnector1">
            <a:avLst/>
          </a:prstGeom>
          <a:noFill/>
          <a:ln w="25400" algn="ctr">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41" name="Straight Arrow Connector 6"/>
          <p:cNvCxnSpPr>
            <a:cxnSpLocks noChangeShapeType="1"/>
            <a:stCxn id="15" idx="6"/>
            <a:endCxn id="36" idx="2"/>
          </p:cNvCxnSpPr>
          <p:nvPr/>
        </p:nvCxnSpPr>
        <p:spPr bwMode="auto">
          <a:xfrm>
            <a:off x="1984375" y="2015196"/>
            <a:ext cx="2054225" cy="139042"/>
          </a:xfrm>
          <a:prstGeom prst="straightConnector1">
            <a:avLst/>
          </a:prstGeom>
          <a:noFill/>
          <a:ln w="25400" algn="ctr">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84" name="Straight Arrow Connector 6"/>
          <p:cNvCxnSpPr>
            <a:cxnSpLocks noChangeShapeType="1"/>
            <a:stCxn id="37" idx="6"/>
            <a:endCxn id="100" idx="2"/>
          </p:cNvCxnSpPr>
          <p:nvPr/>
        </p:nvCxnSpPr>
        <p:spPr bwMode="auto">
          <a:xfrm>
            <a:off x="4495800" y="1376875"/>
            <a:ext cx="2271713" cy="1634832"/>
          </a:xfrm>
          <a:prstGeom prst="straightConnector1">
            <a:avLst/>
          </a:prstGeom>
          <a:noFill/>
          <a:ln w="25400" algn="ctr">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85" name="Straight Arrow Connector 6"/>
          <p:cNvCxnSpPr>
            <a:cxnSpLocks noChangeShapeType="1"/>
            <a:stCxn id="36" idx="6"/>
            <a:endCxn id="100" idx="2"/>
          </p:cNvCxnSpPr>
          <p:nvPr/>
        </p:nvCxnSpPr>
        <p:spPr bwMode="auto">
          <a:xfrm>
            <a:off x="4495800" y="2154238"/>
            <a:ext cx="2271713" cy="857469"/>
          </a:xfrm>
          <a:prstGeom prst="straightConnector1">
            <a:avLst/>
          </a:prstGeom>
          <a:noFill/>
          <a:ln w="25400" algn="ctr">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86" name="Straight Arrow Connector 6"/>
          <p:cNvCxnSpPr>
            <a:cxnSpLocks noChangeShapeType="1"/>
            <a:stCxn id="38" idx="6"/>
            <a:endCxn id="100" idx="2"/>
          </p:cNvCxnSpPr>
          <p:nvPr/>
        </p:nvCxnSpPr>
        <p:spPr bwMode="auto">
          <a:xfrm>
            <a:off x="4495800" y="3008313"/>
            <a:ext cx="2271713" cy="3394"/>
          </a:xfrm>
          <a:prstGeom prst="straightConnector1">
            <a:avLst/>
          </a:prstGeom>
          <a:noFill/>
          <a:ln w="25400" algn="ctr">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87" name="Straight Arrow Connector 6"/>
          <p:cNvCxnSpPr>
            <a:cxnSpLocks noChangeShapeType="1"/>
            <a:stCxn id="39" idx="6"/>
            <a:endCxn id="100" idx="2"/>
          </p:cNvCxnSpPr>
          <p:nvPr/>
        </p:nvCxnSpPr>
        <p:spPr bwMode="auto">
          <a:xfrm flipV="1">
            <a:off x="4495800" y="3011707"/>
            <a:ext cx="2271713" cy="768131"/>
          </a:xfrm>
          <a:prstGeom prst="straightConnector1">
            <a:avLst/>
          </a:prstGeom>
          <a:noFill/>
          <a:ln w="25400" algn="ctr">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88" name="Straight Arrow Connector 6"/>
          <p:cNvCxnSpPr>
            <a:cxnSpLocks noChangeShapeType="1"/>
            <a:stCxn id="100" idx="6"/>
          </p:cNvCxnSpPr>
          <p:nvPr/>
        </p:nvCxnSpPr>
        <p:spPr bwMode="auto">
          <a:xfrm>
            <a:off x="7485063" y="3011707"/>
            <a:ext cx="820737" cy="4763"/>
          </a:xfrm>
          <a:prstGeom prst="straightConnector1">
            <a:avLst/>
          </a:prstGeom>
          <a:noFill/>
          <a:ln w="25400" algn="ctr">
            <a:solidFill>
              <a:schemeClr val="tx1"/>
            </a:solidFill>
            <a:round/>
            <a:headEnd/>
            <a:tailEnd type="stealth" w="lg" len="lg"/>
          </a:ln>
          <a:extLst>
            <a:ext uri="{909E8E84-426E-40DD-AFC4-6F175D3DCCD1}">
              <a14:hiddenFill xmlns:a14="http://schemas.microsoft.com/office/drawing/2010/main">
                <a:noFill/>
              </a14:hiddenFill>
            </a:ext>
          </a:extLst>
        </p:spPr>
      </p:cxnSp>
      <p:sp>
        <p:nvSpPr>
          <p:cNvPr id="89" name="TextBox 16"/>
          <p:cNvSpPr txBox="1">
            <a:spLocks noChangeArrowheads="1"/>
          </p:cNvSpPr>
          <p:nvPr/>
        </p:nvSpPr>
        <p:spPr bwMode="auto">
          <a:xfrm>
            <a:off x="7315200" y="2387600"/>
            <a:ext cx="1752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defTabSz="912813" eaLnBrk="0" fontAlgn="base" hangingPunct="0">
              <a:spcBef>
                <a:spcPct val="0"/>
              </a:spcBef>
              <a:spcAft>
                <a:spcPct val="0"/>
              </a:spcAft>
              <a:defRPr>
                <a:solidFill>
                  <a:schemeClr val="tx1"/>
                </a:solidFill>
                <a:latin typeface="Arial" charset="0"/>
              </a:defRPr>
            </a:lvl6pPr>
            <a:lvl7pPr marL="2971800" indent="-228600" defTabSz="912813" eaLnBrk="0" fontAlgn="base" hangingPunct="0">
              <a:spcBef>
                <a:spcPct val="0"/>
              </a:spcBef>
              <a:spcAft>
                <a:spcPct val="0"/>
              </a:spcAft>
              <a:defRPr>
                <a:solidFill>
                  <a:schemeClr val="tx1"/>
                </a:solidFill>
                <a:latin typeface="Arial" charset="0"/>
              </a:defRPr>
            </a:lvl7pPr>
            <a:lvl8pPr marL="3429000" indent="-228600" defTabSz="912813" eaLnBrk="0" fontAlgn="base" hangingPunct="0">
              <a:spcBef>
                <a:spcPct val="0"/>
              </a:spcBef>
              <a:spcAft>
                <a:spcPct val="0"/>
              </a:spcAft>
              <a:defRPr>
                <a:solidFill>
                  <a:schemeClr val="tx1"/>
                </a:solidFill>
                <a:latin typeface="Arial" charset="0"/>
              </a:defRPr>
            </a:lvl8pPr>
            <a:lvl9pPr marL="3886200" indent="-228600" defTabSz="912813" eaLnBrk="0" fontAlgn="base" hangingPunct="0">
              <a:spcBef>
                <a:spcPct val="0"/>
              </a:spcBef>
              <a:spcAft>
                <a:spcPct val="0"/>
              </a:spcAft>
              <a:defRPr>
                <a:solidFill>
                  <a:schemeClr val="tx1"/>
                </a:solidFill>
                <a:latin typeface="Arial" charset="0"/>
              </a:defRPr>
            </a:lvl9pPr>
          </a:lstStyle>
          <a:p>
            <a:pPr algn="ctr" eaLnBrk="1" hangingPunct="1"/>
            <a:r>
              <a:rPr lang="en-US" altLang="fr-FR" sz="1600" dirty="0"/>
              <a:t>Rise / Fall of FOREX market</a:t>
            </a:r>
            <a:endParaRPr lang="en-IN" altLang="fr-FR" sz="1600" dirty="0"/>
          </a:p>
        </p:txBody>
      </p:sp>
      <p:sp>
        <p:nvSpPr>
          <p:cNvPr id="90" name="Oval 89"/>
          <p:cNvSpPr/>
          <p:nvPr/>
        </p:nvSpPr>
        <p:spPr bwMode="auto">
          <a:xfrm>
            <a:off x="6905625" y="5260975"/>
            <a:ext cx="457200" cy="457200"/>
          </a:xfrm>
          <a:prstGeom prst="ellipse">
            <a:avLst/>
          </a:prstGeom>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defTabSz="914400" eaLnBrk="0" hangingPunct="0">
              <a:defRPr/>
            </a:pPr>
            <a:r>
              <a:rPr lang="en-US" dirty="0">
                <a:solidFill>
                  <a:schemeClr val="tx1"/>
                </a:solidFill>
              </a:rPr>
              <a:t>─</a:t>
            </a:r>
          </a:p>
        </p:txBody>
      </p:sp>
      <p:cxnSp>
        <p:nvCxnSpPr>
          <p:cNvPr id="91" name="Straight Connector 90"/>
          <p:cNvCxnSpPr>
            <a:cxnSpLocks noChangeShapeType="1"/>
            <a:stCxn id="90" idx="2"/>
          </p:cNvCxnSpPr>
          <p:nvPr/>
        </p:nvCxnSpPr>
        <p:spPr bwMode="auto">
          <a:xfrm flipH="1" flipV="1">
            <a:off x="5410200" y="5486400"/>
            <a:ext cx="1495425" cy="3175"/>
          </a:xfrm>
          <a:prstGeom prst="line">
            <a:avLst/>
          </a:prstGeom>
          <a:noFill/>
          <a:ln w="25400" algn="ctr">
            <a:solidFill>
              <a:srgbClr val="FF0000"/>
            </a:solidFill>
            <a:round/>
            <a:headEnd/>
            <a:tailEnd/>
          </a:ln>
          <a:extLst>
            <a:ext uri="{909E8E84-426E-40DD-AFC4-6F175D3DCCD1}">
              <a14:hiddenFill xmlns:a14="http://schemas.microsoft.com/office/drawing/2010/main">
                <a:noFill/>
              </a14:hiddenFill>
            </a:ext>
          </a:extLst>
        </p:spPr>
      </p:cxnSp>
      <p:cxnSp>
        <p:nvCxnSpPr>
          <p:cNvPr id="92" name="Straight Arrow Connector 6"/>
          <p:cNvCxnSpPr>
            <a:cxnSpLocks noChangeShapeType="1"/>
          </p:cNvCxnSpPr>
          <p:nvPr/>
        </p:nvCxnSpPr>
        <p:spPr bwMode="auto">
          <a:xfrm flipH="1" flipV="1">
            <a:off x="2949573" y="4482518"/>
            <a:ext cx="4764" cy="1013407"/>
          </a:xfrm>
          <a:prstGeom prst="straightConnector1">
            <a:avLst/>
          </a:prstGeom>
          <a:noFill/>
          <a:ln w="25400" algn="ctr">
            <a:solidFill>
              <a:srgbClr val="FF0000"/>
            </a:solidFill>
            <a:round/>
            <a:headEnd/>
            <a:tailEnd type="stealth" w="lg" len="lg"/>
          </a:ln>
          <a:extLst>
            <a:ext uri="{909E8E84-426E-40DD-AFC4-6F175D3DCCD1}">
              <a14:hiddenFill xmlns:a14="http://schemas.microsoft.com/office/drawing/2010/main">
                <a:noFill/>
              </a14:hiddenFill>
            </a:ext>
          </a:extLst>
        </p:spPr>
      </p:cxnSp>
      <p:cxnSp>
        <p:nvCxnSpPr>
          <p:cNvPr id="93" name="Straight Arrow Connector 6"/>
          <p:cNvCxnSpPr>
            <a:cxnSpLocks noChangeShapeType="1"/>
          </p:cNvCxnSpPr>
          <p:nvPr/>
        </p:nvCxnSpPr>
        <p:spPr bwMode="auto">
          <a:xfrm flipV="1">
            <a:off x="5410200" y="4876800"/>
            <a:ext cx="1588" cy="609600"/>
          </a:xfrm>
          <a:prstGeom prst="straightConnector1">
            <a:avLst/>
          </a:prstGeom>
          <a:noFill/>
          <a:ln w="25400" algn="ctr">
            <a:solidFill>
              <a:srgbClr val="FF0000"/>
            </a:solidFill>
            <a:round/>
            <a:headEnd/>
            <a:tailEnd type="stealth" w="lg" len="lg"/>
          </a:ln>
          <a:extLst>
            <a:ext uri="{909E8E84-426E-40DD-AFC4-6F175D3DCCD1}">
              <a14:hiddenFill xmlns:a14="http://schemas.microsoft.com/office/drawing/2010/main">
                <a:noFill/>
              </a14:hiddenFill>
            </a:ext>
          </a:extLst>
        </p:spPr>
      </p:cxnSp>
      <p:sp>
        <p:nvSpPr>
          <p:cNvPr id="94" name="TextBox 16"/>
          <p:cNvSpPr txBox="1">
            <a:spLocks noChangeArrowheads="1"/>
          </p:cNvSpPr>
          <p:nvPr/>
        </p:nvSpPr>
        <p:spPr bwMode="auto">
          <a:xfrm>
            <a:off x="7281349" y="3370482"/>
            <a:ext cx="9525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defTabSz="912813" eaLnBrk="0" fontAlgn="base" hangingPunct="0">
              <a:spcBef>
                <a:spcPct val="0"/>
              </a:spcBef>
              <a:spcAft>
                <a:spcPct val="0"/>
              </a:spcAft>
              <a:defRPr>
                <a:solidFill>
                  <a:schemeClr val="tx1"/>
                </a:solidFill>
                <a:latin typeface="Arial" charset="0"/>
              </a:defRPr>
            </a:lvl6pPr>
            <a:lvl7pPr marL="2971800" indent="-228600" defTabSz="912813" eaLnBrk="0" fontAlgn="base" hangingPunct="0">
              <a:spcBef>
                <a:spcPct val="0"/>
              </a:spcBef>
              <a:spcAft>
                <a:spcPct val="0"/>
              </a:spcAft>
              <a:defRPr>
                <a:solidFill>
                  <a:schemeClr val="tx1"/>
                </a:solidFill>
                <a:latin typeface="Arial" charset="0"/>
              </a:defRPr>
            </a:lvl7pPr>
            <a:lvl8pPr marL="3429000" indent="-228600" defTabSz="912813" eaLnBrk="0" fontAlgn="base" hangingPunct="0">
              <a:spcBef>
                <a:spcPct val="0"/>
              </a:spcBef>
              <a:spcAft>
                <a:spcPct val="0"/>
              </a:spcAft>
              <a:defRPr>
                <a:solidFill>
                  <a:schemeClr val="tx1"/>
                </a:solidFill>
                <a:latin typeface="Arial" charset="0"/>
              </a:defRPr>
            </a:lvl8pPr>
            <a:lvl9pPr marL="3886200" indent="-228600" defTabSz="912813" eaLnBrk="0" fontAlgn="base" hangingPunct="0">
              <a:spcBef>
                <a:spcPct val="0"/>
              </a:spcBef>
              <a:spcAft>
                <a:spcPct val="0"/>
              </a:spcAft>
              <a:defRPr>
                <a:solidFill>
                  <a:schemeClr val="tx1"/>
                </a:solidFill>
                <a:latin typeface="Arial" charset="0"/>
              </a:defRPr>
            </a:lvl9pPr>
          </a:lstStyle>
          <a:p>
            <a:pPr algn="ctr" eaLnBrk="1" hangingPunct="1"/>
            <a:r>
              <a:rPr lang="en-US" altLang="fr-FR" sz="1400" dirty="0"/>
              <a:t>Predicted Output</a:t>
            </a:r>
            <a:endParaRPr lang="en-IN" altLang="fr-FR" sz="1400" dirty="0"/>
          </a:p>
        </p:txBody>
      </p:sp>
      <p:sp>
        <p:nvSpPr>
          <p:cNvPr id="95" name="TextBox 16"/>
          <p:cNvSpPr txBox="1">
            <a:spLocks noChangeArrowheads="1"/>
          </p:cNvSpPr>
          <p:nvPr/>
        </p:nvSpPr>
        <p:spPr bwMode="auto">
          <a:xfrm>
            <a:off x="8039100" y="5191780"/>
            <a:ext cx="9525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defTabSz="912813" eaLnBrk="0" fontAlgn="base" hangingPunct="0">
              <a:spcBef>
                <a:spcPct val="0"/>
              </a:spcBef>
              <a:spcAft>
                <a:spcPct val="0"/>
              </a:spcAft>
              <a:defRPr>
                <a:solidFill>
                  <a:schemeClr val="tx1"/>
                </a:solidFill>
                <a:latin typeface="Arial" charset="0"/>
              </a:defRPr>
            </a:lvl6pPr>
            <a:lvl7pPr marL="2971800" indent="-228600" defTabSz="912813" eaLnBrk="0" fontAlgn="base" hangingPunct="0">
              <a:spcBef>
                <a:spcPct val="0"/>
              </a:spcBef>
              <a:spcAft>
                <a:spcPct val="0"/>
              </a:spcAft>
              <a:defRPr>
                <a:solidFill>
                  <a:schemeClr val="tx1"/>
                </a:solidFill>
                <a:latin typeface="Arial" charset="0"/>
              </a:defRPr>
            </a:lvl7pPr>
            <a:lvl8pPr marL="3429000" indent="-228600" defTabSz="912813" eaLnBrk="0" fontAlgn="base" hangingPunct="0">
              <a:spcBef>
                <a:spcPct val="0"/>
              </a:spcBef>
              <a:spcAft>
                <a:spcPct val="0"/>
              </a:spcAft>
              <a:defRPr>
                <a:solidFill>
                  <a:schemeClr val="tx1"/>
                </a:solidFill>
                <a:latin typeface="Arial" charset="0"/>
              </a:defRPr>
            </a:lvl8pPr>
            <a:lvl9pPr marL="3886200" indent="-228600" defTabSz="912813" eaLnBrk="0" fontAlgn="base" hangingPunct="0">
              <a:spcBef>
                <a:spcPct val="0"/>
              </a:spcBef>
              <a:spcAft>
                <a:spcPct val="0"/>
              </a:spcAft>
              <a:defRPr>
                <a:solidFill>
                  <a:schemeClr val="tx1"/>
                </a:solidFill>
                <a:latin typeface="Arial" charset="0"/>
              </a:defRPr>
            </a:lvl9pPr>
          </a:lstStyle>
          <a:p>
            <a:pPr algn="ctr" eaLnBrk="1" hangingPunct="1"/>
            <a:r>
              <a:rPr lang="en-US" altLang="fr-FR" sz="1400" dirty="0"/>
              <a:t>Actual </a:t>
            </a:r>
            <a:r>
              <a:rPr lang="en-US" altLang="fr-FR" sz="1400" dirty="0" smtClean="0"/>
              <a:t>Output</a:t>
            </a:r>
            <a:endParaRPr lang="en-IN" altLang="fr-FR" sz="1400" dirty="0"/>
          </a:p>
        </p:txBody>
      </p:sp>
      <p:sp>
        <p:nvSpPr>
          <p:cNvPr id="96" name="TextBox 16"/>
          <p:cNvSpPr txBox="1">
            <a:spLocks noChangeArrowheads="1"/>
          </p:cNvSpPr>
          <p:nvPr/>
        </p:nvSpPr>
        <p:spPr bwMode="auto">
          <a:xfrm>
            <a:off x="6286500" y="5075238"/>
            <a:ext cx="6061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defTabSz="912813" eaLnBrk="0" fontAlgn="base" hangingPunct="0">
              <a:spcBef>
                <a:spcPct val="0"/>
              </a:spcBef>
              <a:spcAft>
                <a:spcPct val="0"/>
              </a:spcAft>
              <a:defRPr>
                <a:solidFill>
                  <a:schemeClr val="tx1"/>
                </a:solidFill>
                <a:latin typeface="Arial" charset="0"/>
              </a:defRPr>
            </a:lvl6pPr>
            <a:lvl7pPr marL="2971800" indent="-228600" defTabSz="912813" eaLnBrk="0" fontAlgn="base" hangingPunct="0">
              <a:spcBef>
                <a:spcPct val="0"/>
              </a:spcBef>
              <a:spcAft>
                <a:spcPct val="0"/>
              </a:spcAft>
              <a:defRPr>
                <a:solidFill>
                  <a:schemeClr val="tx1"/>
                </a:solidFill>
                <a:latin typeface="Arial" charset="0"/>
              </a:defRPr>
            </a:lvl7pPr>
            <a:lvl8pPr marL="3429000" indent="-228600" defTabSz="912813" eaLnBrk="0" fontAlgn="base" hangingPunct="0">
              <a:spcBef>
                <a:spcPct val="0"/>
              </a:spcBef>
              <a:spcAft>
                <a:spcPct val="0"/>
              </a:spcAft>
              <a:defRPr>
                <a:solidFill>
                  <a:schemeClr val="tx1"/>
                </a:solidFill>
                <a:latin typeface="Arial" charset="0"/>
              </a:defRPr>
            </a:lvl8pPr>
            <a:lvl9pPr marL="3886200" indent="-228600" defTabSz="912813" eaLnBrk="0" fontAlgn="base" hangingPunct="0">
              <a:spcBef>
                <a:spcPct val="0"/>
              </a:spcBef>
              <a:spcAft>
                <a:spcPct val="0"/>
              </a:spcAft>
              <a:defRPr>
                <a:solidFill>
                  <a:schemeClr val="tx1"/>
                </a:solidFill>
                <a:latin typeface="Arial" charset="0"/>
              </a:defRPr>
            </a:lvl9pPr>
          </a:lstStyle>
          <a:p>
            <a:pPr algn="ctr" eaLnBrk="1" hangingPunct="1"/>
            <a:r>
              <a:rPr lang="en-US" altLang="fr-FR" sz="1400" dirty="0"/>
              <a:t>Error</a:t>
            </a:r>
            <a:endParaRPr lang="en-IN" altLang="fr-FR" sz="1400" dirty="0"/>
          </a:p>
        </p:txBody>
      </p:sp>
      <p:cxnSp>
        <p:nvCxnSpPr>
          <p:cNvPr id="97" name="Straight Connector 96"/>
          <p:cNvCxnSpPr>
            <a:cxnSpLocks noChangeShapeType="1"/>
          </p:cNvCxnSpPr>
          <p:nvPr/>
        </p:nvCxnSpPr>
        <p:spPr bwMode="auto">
          <a:xfrm flipH="1">
            <a:off x="2954338" y="5486400"/>
            <a:ext cx="2457450" cy="1"/>
          </a:xfrm>
          <a:prstGeom prst="line">
            <a:avLst/>
          </a:prstGeom>
          <a:noFill/>
          <a:ln w="25400" algn="ctr">
            <a:solidFill>
              <a:srgbClr val="FF0000"/>
            </a:solidFill>
            <a:round/>
            <a:headEnd/>
            <a:tailEnd/>
          </a:ln>
          <a:extLst>
            <a:ext uri="{909E8E84-426E-40DD-AFC4-6F175D3DCCD1}">
              <a14:hiddenFill xmlns:a14="http://schemas.microsoft.com/office/drawing/2010/main">
                <a:noFill/>
              </a14:hiddenFill>
            </a:ext>
          </a:extLst>
        </p:spPr>
      </p:cxnSp>
      <p:sp>
        <p:nvSpPr>
          <p:cNvPr id="98" name="TextBox 16"/>
          <p:cNvSpPr txBox="1">
            <a:spLocks noChangeArrowheads="1"/>
          </p:cNvSpPr>
          <p:nvPr/>
        </p:nvSpPr>
        <p:spPr bwMode="auto">
          <a:xfrm>
            <a:off x="3467100" y="4876800"/>
            <a:ext cx="9525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defTabSz="912813" eaLnBrk="0" fontAlgn="base" hangingPunct="0">
              <a:spcBef>
                <a:spcPct val="0"/>
              </a:spcBef>
              <a:spcAft>
                <a:spcPct val="0"/>
              </a:spcAft>
              <a:defRPr>
                <a:solidFill>
                  <a:schemeClr val="tx1"/>
                </a:solidFill>
                <a:latin typeface="Arial" charset="0"/>
              </a:defRPr>
            </a:lvl6pPr>
            <a:lvl7pPr marL="2971800" indent="-228600" defTabSz="912813" eaLnBrk="0" fontAlgn="base" hangingPunct="0">
              <a:spcBef>
                <a:spcPct val="0"/>
              </a:spcBef>
              <a:spcAft>
                <a:spcPct val="0"/>
              </a:spcAft>
              <a:defRPr>
                <a:solidFill>
                  <a:schemeClr val="tx1"/>
                </a:solidFill>
                <a:latin typeface="Arial" charset="0"/>
              </a:defRPr>
            </a:lvl7pPr>
            <a:lvl8pPr marL="3429000" indent="-228600" defTabSz="912813" eaLnBrk="0" fontAlgn="base" hangingPunct="0">
              <a:spcBef>
                <a:spcPct val="0"/>
              </a:spcBef>
              <a:spcAft>
                <a:spcPct val="0"/>
              </a:spcAft>
              <a:defRPr>
                <a:solidFill>
                  <a:schemeClr val="tx1"/>
                </a:solidFill>
                <a:latin typeface="Arial" charset="0"/>
              </a:defRPr>
            </a:lvl8pPr>
            <a:lvl9pPr marL="3886200" indent="-228600" defTabSz="912813" eaLnBrk="0" fontAlgn="base" hangingPunct="0">
              <a:spcBef>
                <a:spcPct val="0"/>
              </a:spcBef>
              <a:spcAft>
                <a:spcPct val="0"/>
              </a:spcAft>
              <a:defRPr>
                <a:solidFill>
                  <a:schemeClr val="tx1"/>
                </a:solidFill>
                <a:latin typeface="Arial" charset="0"/>
              </a:defRPr>
            </a:lvl9pPr>
          </a:lstStyle>
          <a:p>
            <a:pPr algn="ctr" eaLnBrk="1" hangingPunct="1"/>
            <a:r>
              <a:rPr lang="en-US" altLang="fr-FR" sz="1400" dirty="0"/>
              <a:t>Update Weights</a:t>
            </a:r>
            <a:endParaRPr lang="en-IN" altLang="fr-FR" sz="1400" dirty="0"/>
          </a:p>
        </p:txBody>
      </p:sp>
      <p:sp>
        <p:nvSpPr>
          <p:cNvPr id="99" name="Down Arrow 98"/>
          <p:cNvSpPr>
            <a:spLocks noChangeArrowheads="1"/>
          </p:cNvSpPr>
          <p:nvPr/>
        </p:nvSpPr>
        <p:spPr bwMode="auto">
          <a:xfrm>
            <a:off x="6953250" y="3309525"/>
            <a:ext cx="361950" cy="1929225"/>
          </a:xfrm>
          <a:prstGeom prst="downArrow">
            <a:avLst>
              <a:gd name="adj1" fmla="val 27139"/>
              <a:gd name="adj2" fmla="val 46199"/>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defTabSz="914400"/>
            <a:endParaRPr lang="en-IN" altLang="fr-FR" dirty="0"/>
          </a:p>
        </p:txBody>
      </p:sp>
      <p:sp>
        <p:nvSpPr>
          <p:cNvPr id="100" name="Oval 99"/>
          <p:cNvSpPr/>
          <p:nvPr/>
        </p:nvSpPr>
        <p:spPr bwMode="auto">
          <a:xfrm>
            <a:off x="6767513" y="2652932"/>
            <a:ext cx="717550" cy="71755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defTabSz="914400" eaLnBrk="0" hangingPunct="0">
              <a:defRPr/>
            </a:pPr>
            <a:endParaRPr lang="en-US" dirty="0">
              <a:solidFill>
                <a:schemeClr val="tx1"/>
              </a:solidFill>
            </a:endParaRPr>
          </a:p>
        </p:txBody>
      </p:sp>
      <p:sp>
        <p:nvSpPr>
          <p:cNvPr id="101" name="Down Arrow 100"/>
          <p:cNvSpPr>
            <a:spLocks noChangeArrowheads="1"/>
          </p:cNvSpPr>
          <p:nvPr/>
        </p:nvSpPr>
        <p:spPr bwMode="auto">
          <a:xfrm rot="5400000">
            <a:off x="7600950" y="5114925"/>
            <a:ext cx="333375" cy="771525"/>
          </a:xfrm>
          <a:prstGeom prst="downArrow">
            <a:avLst>
              <a:gd name="adj1" fmla="val 27139"/>
              <a:gd name="adj2" fmla="val 46189"/>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defTabSz="914400"/>
            <a:endParaRPr lang="en-IN" altLang="fr-FR" dirty="0"/>
          </a:p>
        </p:txBody>
      </p:sp>
      <p:sp>
        <p:nvSpPr>
          <p:cNvPr id="102" name="Oval 101"/>
          <p:cNvSpPr/>
          <p:nvPr/>
        </p:nvSpPr>
        <p:spPr bwMode="auto">
          <a:xfrm>
            <a:off x="4038600" y="4253918"/>
            <a:ext cx="457200" cy="45720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defTabSz="914400" eaLnBrk="0" hangingPunct="0">
              <a:defRPr/>
            </a:pPr>
            <a:endParaRPr lang="en-US" dirty="0">
              <a:solidFill>
                <a:schemeClr val="tx1"/>
              </a:solidFill>
            </a:endParaRPr>
          </a:p>
        </p:txBody>
      </p:sp>
      <p:cxnSp>
        <p:nvCxnSpPr>
          <p:cNvPr id="108" name="Straight Arrow Connector 6"/>
          <p:cNvCxnSpPr>
            <a:cxnSpLocks noChangeShapeType="1"/>
            <a:stCxn id="102" idx="6"/>
            <a:endCxn id="100" idx="2"/>
          </p:cNvCxnSpPr>
          <p:nvPr/>
        </p:nvCxnSpPr>
        <p:spPr bwMode="auto">
          <a:xfrm flipV="1">
            <a:off x="4495800" y="3011707"/>
            <a:ext cx="2271713" cy="1470811"/>
          </a:xfrm>
          <a:prstGeom prst="straightConnector1">
            <a:avLst/>
          </a:prstGeom>
          <a:noFill/>
          <a:ln w="25400" algn="ctr">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113" name="Straight Arrow Connector 6"/>
          <p:cNvCxnSpPr>
            <a:cxnSpLocks noChangeShapeType="1"/>
            <a:stCxn id="15" idx="6"/>
            <a:endCxn id="38" idx="2"/>
          </p:cNvCxnSpPr>
          <p:nvPr/>
        </p:nvCxnSpPr>
        <p:spPr bwMode="auto">
          <a:xfrm>
            <a:off x="1984375" y="2015196"/>
            <a:ext cx="2054225" cy="993117"/>
          </a:xfrm>
          <a:prstGeom prst="straightConnector1">
            <a:avLst/>
          </a:prstGeom>
          <a:noFill/>
          <a:ln w="25400" algn="ctr">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117" name="Straight Arrow Connector 6"/>
          <p:cNvCxnSpPr>
            <a:cxnSpLocks noChangeShapeType="1"/>
            <a:stCxn id="15" idx="6"/>
            <a:endCxn id="39" idx="2"/>
          </p:cNvCxnSpPr>
          <p:nvPr/>
        </p:nvCxnSpPr>
        <p:spPr bwMode="auto">
          <a:xfrm>
            <a:off x="1984375" y="2015196"/>
            <a:ext cx="2054225" cy="1764642"/>
          </a:xfrm>
          <a:prstGeom prst="straightConnector1">
            <a:avLst/>
          </a:prstGeom>
          <a:noFill/>
          <a:ln w="25400" algn="ctr">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120" name="Straight Arrow Connector 6"/>
          <p:cNvCxnSpPr>
            <a:cxnSpLocks noChangeShapeType="1"/>
            <a:stCxn id="15" idx="6"/>
            <a:endCxn id="102" idx="2"/>
          </p:cNvCxnSpPr>
          <p:nvPr/>
        </p:nvCxnSpPr>
        <p:spPr bwMode="auto">
          <a:xfrm>
            <a:off x="1984375" y="2015196"/>
            <a:ext cx="2054225" cy="2467322"/>
          </a:xfrm>
          <a:prstGeom prst="straightConnector1">
            <a:avLst/>
          </a:prstGeom>
          <a:noFill/>
          <a:ln w="25400" algn="ctr">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123" name="Straight Arrow Connector 6"/>
          <p:cNvCxnSpPr>
            <a:cxnSpLocks noChangeShapeType="1"/>
            <a:stCxn id="19" idx="6"/>
            <a:endCxn id="37" idx="2"/>
          </p:cNvCxnSpPr>
          <p:nvPr/>
        </p:nvCxnSpPr>
        <p:spPr bwMode="auto">
          <a:xfrm flipV="1">
            <a:off x="1984375" y="1376875"/>
            <a:ext cx="2054225" cy="1290784"/>
          </a:xfrm>
          <a:prstGeom prst="straightConnector1">
            <a:avLst/>
          </a:prstGeom>
          <a:noFill/>
          <a:ln w="25400" algn="ctr">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124" name="Straight Arrow Connector 6"/>
          <p:cNvCxnSpPr>
            <a:cxnSpLocks noChangeShapeType="1"/>
            <a:stCxn id="19" idx="6"/>
            <a:endCxn id="36" idx="2"/>
          </p:cNvCxnSpPr>
          <p:nvPr/>
        </p:nvCxnSpPr>
        <p:spPr bwMode="auto">
          <a:xfrm flipV="1">
            <a:off x="1984375" y="2154238"/>
            <a:ext cx="2054225" cy="513421"/>
          </a:xfrm>
          <a:prstGeom prst="straightConnector1">
            <a:avLst/>
          </a:prstGeom>
          <a:noFill/>
          <a:ln w="25400" algn="ctr">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125" name="Straight Arrow Connector 6"/>
          <p:cNvCxnSpPr>
            <a:cxnSpLocks noChangeShapeType="1"/>
            <a:stCxn id="19" idx="6"/>
            <a:endCxn id="38" idx="2"/>
          </p:cNvCxnSpPr>
          <p:nvPr/>
        </p:nvCxnSpPr>
        <p:spPr bwMode="auto">
          <a:xfrm>
            <a:off x="1984375" y="2667659"/>
            <a:ext cx="2054225" cy="340654"/>
          </a:xfrm>
          <a:prstGeom prst="straightConnector1">
            <a:avLst/>
          </a:prstGeom>
          <a:noFill/>
          <a:ln w="25400" algn="ctr">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126" name="Straight Arrow Connector 6"/>
          <p:cNvCxnSpPr>
            <a:cxnSpLocks noChangeShapeType="1"/>
            <a:stCxn id="19" idx="6"/>
            <a:endCxn id="39" idx="2"/>
          </p:cNvCxnSpPr>
          <p:nvPr/>
        </p:nvCxnSpPr>
        <p:spPr bwMode="auto">
          <a:xfrm>
            <a:off x="1984375" y="2667659"/>
            <a:ext cx="2054225" cy="1112179"/>
          </a:xfrm>
          <a:prstGeom prst="straightConnector1">
            <a:avLst/>
          </a:prstGeom>
          <a:noFill/>
          <a:ln w="25400" algn="ctr">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127" name="Straight Arrow Connector 6"/>
          <p:cNvCxnSpPr>
            <a:cxnSpLocks noChangeShapeType="1"/>
            <a:stCxn id="19" idx="6"/>
            <a:endCxn id="102" idx="2"/>
          </p:cNvCxnSpPr>
          <p:nvPr/>
        </p:nvCxnSpPr>
        <p:spPr bwMode="auto">
          <a:xfrm>
            <a:off x="1984375" y="2667659"/>
            <a:ext cx="2054225" cy="1814859"/>
          </a:xfrm>
          <a:prstGeom prst="straightConnector1">
            <a:avLst/>
          </a:prstGeom>
          <a:noFill/>
          <a:ln w="25400" algn="ctr">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138" name="Straight Arrow Connector 6"/>
          <p:cNvCxnSpPr>
            <a:cxnSpLocks noChangeShapeType="1"/>
            <a:stCxn id="23" idx="6"/>
            <a:endCxn id="37" idx="2"/>
          </p:cNvCxnSpPr>
          <p:nvPr/>
        </p:nvCxnSpPr>
        <p:spPr bwMode="auto">
          <a:xfrm flipV="1">
            <a:off x="1984375" y="1376875"/>
            <a:ext cx="2054225" cy="1933721"/>
          </a:xfrm>
          <a:prstGeom prst="straightConnector1">
            <a:avLst/>
          </a:prstGeom>
          <a:noFill/>
          <a:ln w="25400" algn="ctr">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139" name="Straight Arrow Connector 6"/>
          <p:cNvCxnSpPr>
            <a:cxnSpLocks noChangeShapeType="1"/>
            <a:stCxn id="23" idx="6"/>
            <a:endCxn id="36" idx="2"/>
          </p:cNvCxnSpPr>
          <p:nvPr/>
        </p:nvCxnSpPr>
        <p:spPr bwMode="auto">
          <a:xfrm flipV="1">
            <a:off x="1984375" y="2154238"/>
            <a:ext cx="2054225" cy="1156358"/>
          </a:xfrm>
          <a:prstGeom prst="straightConnector1">
            <a:avLst/>
          </a:prstGeom>
          <a:noFill/>
          <a:ln w="25400" algn="ctr">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140" name="Straight Arrow Connector 6"/>
          <p:cNvCxnSpPr>
            <a:cxnSpLocks noChangeShapeType="1"/>
            <a:stCxn id="23" idx="6"/>
            <a:endCxn id="38" idx="2"/>
          </p:cNvCxnSpPr>
          <p:nvPr/>
        </p:nvCxnSpPr>
        <p:spPr bwMode="auto">
          <a:xfrm flipV="1">
            <a:off x="1984375" y="3008313"/>
            <a:ext cx="2054225" cy="302283"/>
          </a:xfrm>
          <a:prstGeom prst="straightConnector1">
            <a:avLst/>
          </a:prstGeom>
          <a:noFill/>
          <a:ln w="25400" algn="ctr">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141" name="Straight Arrow Connector 6"/>
          <p:cNvCxnSpPr>
            <a:cxnSpLocks noChangeShapeType="1"/>
            <a:stCxn id="23" idx="6"/>
            <a:endCxn id="39" idx="2"/>
          </p:cNvCxnSpPr>
          <p:nvPr/>
        </p:nvCxnSpPr>
        <p:spPr bwMode="auto">
          <a:xfrm>
            <a:off x="1984375" y="3310596"/>
            <a:ext cx="2054225" cy="469242"/>
          </a:xfrm>
          <a:prstGeom prst="straightConnector1">
            <a:avLst/>
          </a:prstGeom>
          <a:noFill/>
          <a:ln w="25400" algn="ctr">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142" name="Straight Arrow Connector 6"/>
          <p:cNvCxnSpPr>
            <a:cxnSpLocks noChangeShapeType="1"/>
            <a:stCxn id="23" idx="6"/>
            <a:endCxn id="102" idx="2"/>
          </p:cNvCxnSpPr>
          <p:nvPr/>
        </p:nvCxnSpPr>
        <p:spPr bwMode="auto">
          <a:xfrm>
            <a:off x="1984375" y="3310596"/>
            <a:ext cx="2054225" cy="1171922"/>
          </a:xfrm>
          <a:prstGeom prst="straightConnector1">
            <a:avLst/>
          </a:prstGeom>
          <a:noFill/>
          <a:ln w="25400" algn="ctr">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153" name="Straight Arrow Connector 6"/>
          <p:cNvCxnSpPr>
            <a:cxnSpLocks noChangeShapeType="1"/>
            <a:stCxn id="27" idx="6"/>
            <a:endCxn id="37" idx="2"/>
          </p:cNvCxnSpPr>
          <p:nvPr/>
        </p:nvCxnSpPr>
        <p:spPr bwMode="auto">
          <a:xfrm flipV="1">
            <a:off x="1984375" y="1376875"/>
            <a:ext cx="2054225" cy="2543321"/>
          </a:xfrm>
          <a:prstGeom prst="straightConnector1">
            <a:avLst/>
          </a:prstGeom>
          <a:noFill/>
          <a:ln w="25400" algn="ctr">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154" name="Straight Arrow Connector 6"/>
          <p:cNvCxnSpPr>
            <a:cxnSpLocks noChangeShapeType="1"/>
            <a:stCxn id="27" idx="6"/>
            <a:endCxn id="36" idx="2"/>
          </p:cNvCxnSpPr>
          <p:nvPr/>
        </p:nvCxnSpPr>
        <p:spPr bwMode="auto">
          <a:xfrm flipV="1">
            <a:off x="1984375" y="2154238"/>
            <a:ext cx="2054225" cy="1765958"/>
          </a:xfrm>
          <a:prstGeom prst="straightConnector1">
            <a:avLst/>
          </a:prstGeom>
          <a:noFill/>
          <a:ln w="25400" algn="ctr">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155" name="Straight Arrow Connector 6"/>
          <p:cNvCxnSpPr>
            <a:cxnSpLocks noChangeShapeType="1"/>
            <a:stCxn id="27" idx="6"/>
            <a:endCxn id="38" idx="2"/>
          </p:cNvCxnSpPr>
          <p:nvPr/>
        </p:nvCxnSpPr>
        <p:spPr bwMode="auto">
          <a:xfrm flipV="1">
            <a:off x="1984375" y="3008313"/>
            <a:ext cx="2054225" cy="911883"/>
          </a:xfrm>
          <a:prstGeom prst="straightConnector1">
            <a:avLst/>
          </a:prstGeom>
          <a:noFill/>
          <a:ln w="25400" algn="ctr">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156" name="Straight Arrow Connector 6"/>
          <p:cNvCxnSpPr>
            <a:cxnSpLocks noChangeShapeType="1"/>
            <a:stCxn id="27" idx="6"/>
            <a:endCxn id="39" idx="2"/>
          </p:cNvCxnSpPr>
          <p:nvPr/>
        </p:nvCxnSpPr>
        <p:spPr bwMode="auto">
          <a:xfrm flipV="1">
            <a:off x="1984375" y="3779838"/>
            <a:ext cx="2054225" cy="140358"/>
          </a:xfrm>
          <a:prstGeom prst="straightConnector1">
            <a:avLst/>
          </a:prstGeom>
          <a:noFill/>
          <a:ln w="25400" algn="ctr">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157" name="Straight Arrow Connector 6"/>
          <p:cNvCxnSpPr>
            <a:cxnSpLocks noChangeShapeType="1"/>
            <a:stCxn id="27" idx="6"/>
            <a:endCxn id="102" idx="2"/>
          </p:cNvCxnSpPr>
          <p:nvPr/>
        </p:nvCxnSpPr>
        <p:spPr bwMode="auto">
          <a:xfrm>
            <a:off x="1984375" y="3920196"/>
            <a:ext cx="2054225" cy="562322"/>
          </a:xfrm>
          <a:prstGeom prst="straightConnector1">
            <a:avLst/>
          </a:prstGeom>
          <a:noFill/>
          <a:ln w="25400" algn="ctr">
            <a:solidFill>
              <a:schemeClr val="tx1"/>
            </a:solidFill>
            <a:round/>
            <a:headEnd/>
            <a:tailEnd type="stealth" w="lg" len="lg"/>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 name="Title 1"/>
          <p:cNvSpPr>
            <a:spLocks noGrp="1"/>
          </p:cNvSpPr>
          <p:nvPr>
            <p:ph type="title"/>
          </p:nvPr>
        </p:nvSpPr>
        <p:spPr/>
        <p:txBody>
          <a:bodyPr/>
          <a:lstStyle/>
          <a:p>
            <a:r>
              <a:rPr lang="en-US" altLang="fr-FR" smtClean="0"/>
              <a:t>Required Formulae </a:t>
            </a:r>
            <a:r>
              <a:rPr lang="en-US" altLang="fr-FR" baseline="30000" smtClean="0"/>
              <a:t>[7]</a:t>
            </a:r>
            <a:endParaRPr lang="en-IN" altLang="fr-FR" baseline="30000" smtClean="0"/>
          </a:p>
        </p:txBody>
      </p:sp>
      <p:sp>
        <p:nvSpPr>
          <p:cNvPr id="2056" name="Content Placeholder 2"/>
          <p:cNvSpPr>
            <a:spLocks noGrp="1"/>
          </p:cNvSpPr>
          <p:nvPr>
            <p:ph idx="1"/>
          </p:nvPr>
        </p:nvSpPr>
        <p:spPr>
          <a:xfrm>
            <a:off x="457200" y="1066800"/>
            <a:ext cx="8001000" cy="5219700"/>
          </a:xfrm>
        </p:spPr>
        <p:txBody>
          <a:bodyPr/>
          <a:lstStyle/>
          <a:p>
            <a:r>
              <a:rPr lang="en-US" altLang="fr-FR" smtClean="0"/>
              <a:t>For input data set y and weights w –</a:t>
            </a:r>
          </a:p>
          <a:p>
            <a:endParaRPr lang="en-US" altLang="fr-FR" sz="900" smtClean="0"/>
          </a:p>
          <a:p>
            <a:r>
              <a:rPr lang="en-US" altLang="fr-FR" smtClean="0"/>
              <a:t>Value of net at each node k :			</a:t>
            </a:r>
          </a:p>
          <a:p>
            <a:endParaRPr lang="en-US" altLang="fr-FR" smtClean="0"/>
          </a:p>
          <a:p>
            <a:r>
              <a:rPr lang="en-US" altLang="fr-FR" smtClean="0"/>
              <a:t>Activation function at each node :</a:t>
            </a:r>
          </a:p>
          <a:p>
            <a:endParaRPr lang="en-US" altLang="fr-FR" smtClean="0"/>
          </a:p>
          <a:p>
            <a:r>
              <a:rPr lang="en-US" altLang="fr-FR" smtClean="0"/>
              <a:t>Error at output :</a:t>
            </a:r>
          </a:p>
          <a:p>
            <a:endParaRPr lang="en-US" altLang="fr-FR" smtClean="0"/>
          </a:p>
          <a:p>
            <a:r>
              <a:rPr lang="en-US" altLang="fr-FR" smtClean="0"/>
              <a:t>Weight update :</a:t>
            </a:r>
          </a:p>
          <a:p>
            <a:pPr lvl="1">
              <a:buFontTx/>
              <a:buNone/>
            </a:pPr>
            <a:r>
              <a:rPr lang="en-US" altLang="fr-FR" smtClean="0"/>
              <a:t>				</a:t>
            </a:r>
          </a:p>
          <a:p>
            <a:pPr lvl="1">
              <a:buFontTx/>
              <a:buNone/>
            </a:pPr>
            <a:r>
              <a:rPr lang="en-US" altLang="fr-FR" smtClean="0"/>
              <a:t>			</a:t>
            </a:r>
            <a:endParaRPr lang="en-IN" altLang="fr-FR" smtClean="0"/>
          </a:p>
        </p:txBody>
      </p:sp>
      <p:sp>
        <p:nvSpPr>
          <p:cNvPr id="2057"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defTabSz="912813" eaLnBrk="0" fontAlgn="base" hangingPunct="0">
              <a:spcBef>
                <a:spcPct val="0"/>
              </a:spcBef>
              <a:spcAft>
                <a:spcPct val="0"/>
              </a:spcAft>
              <a:defRPr>
                <a:solidFill>
                  <a:schemeClr val="tx1"/>
                </a:solidFill>
                <a:latin typeface="Arial" charset="0"/>
              </a:defRPr>
            </a:lvl6pPr>
            <a:lvl7pPr marL="2971800" indent="-228600" defTabSz="912813" eaLnBrk="0" fontAlgn="base" hangingPunct="0">
              <a:spcBef>
                <a:spcPct val="0"/>
              </a:spcBef>
              <a:spcAft>
                <a:spcPct val="0"/>
              </a:spcAft>
              <a:defRPr>
                <a:solidFill>
                  <a:schemeClr val="tx1"/>
                </a:solidFill>
                <a:latin typeface="Arial" charset="0"/>
              </a:defRPr>
            </a:lvl7pPr>
            <a:lvl8pPr marL="3429000" indent="-228600" defTabSz="912813" eaLnBrk="0" fontAlgn="base" hangingPunct="0">
              <a:spcBef>
                <a:spcPct val="0"/>
              </a:spcBef>
              <a:spcAft>
                <a:spcPct val="0"/>
              </a:spcAft>
              <a:defRPr>
                <a:solidFill>
                  <a:schemeClr val="tx1"/>
                </a:solidFill>
                <a:latin typeface="Arial" charset="0"/>
              </a:defRPr>
            </a:lvl8pPr>
            <a:lvl9pPr marL="3886200" indent="-228600" defTabSz="912813" eaLnBrk="0" fontAlgn="base" hangingPunct="0">
              <a:spcBef>
                <a:spcPct val="0"/>
              </a:spcBef>
              <a:spcAft>
                <a:spcPct val="0"/>
              </a:spcAft>
              <a:defRPr>
                <a:solidFill>
                  <a:schemeClr val="tx1"/>
                </a:solidFill>
                <a:latin typeface="Arial" charset="0"/>
              </a:defRPr>
            </a:lvl9pPr>
          </a:lstStyle>
          <a:p>
            <a:pPr eaLnBrk="1" hangingPunct="1"/>
            <a:fld id="{EA43C5F4-905E-4CB2-91FE-5D3B602488EB}" type="slidenum">
              <a:rPr lang="en-US" altLang="fr-FR" smtClean="0"/>
              <a:pPr eaLnBrk="1" hangingPunct="1"/>
              <a:t>11</a:t>
            </a:fld>
            <a:endParaRPr lang="en-US" altLang="fr-FR" smtClean="0"/>
          </a:p>
        </p:txBody>
      </p:sp>
      <p:sp>
        <p:nvSpPr>
          <p:cNvPr id="2058"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defTabSz="912813" eaLnBrk="0" fontAlgn="base" hangingPunct="0">
              <a:spcBef>
                <a:spcPct val="0"/>
              </a:spcBef>
              <a:spcAft>
                <a:spcPct val="0"/>
              </a:spcAft>
              <a:defRPr>
                <a:solidFill>
                  <a:schemeClr val="tx1"/>
                </a:solidFill>
                <a:latin typeface="Arial" charset="0"/>
              </a:defRPr>
            </a:lvl6pPr>
            <a:lvl7pPr marL="2971800" indent="-228600" defTabSz="912813" eaLnBrk="0" fontAlgn="base" hangingPunct="0">
              <a:spcBef>
                <a:spcPct val="0"/>
              </a:spcBef>
              <a:spcAft>
                <a:spcPct val="0"/>
              </a:spcAft>
              <a:defRPr>
                <a:solidFill>
                  <a:schemeClr val="tx1"/>
                </a:solidFill>
                <a:latin typeface="Arial" charset="0"/>
              </a:defRPr>
            </a:lvl7pPr>
            <a:lvl8pPr marL="3429000" indent="-228600" defTabSz="912813" eaLnBrk="0" fontAlgn="base" hangingPunct="0">
              <a:spcBef>
                <a:spcPct val="0"/>
              </a:spcBef>
              <a:spcAft>
                <a:spcPct val="0"/>
              </a:spcAft>
              <a:defRPr>
                <a:solidFill>
                  <a:schemeClr val="tx1"/>
                </a:solidFill>
                <a:latin typeface="Arial" charset="0"/>
              </a:defRPr>
            </a:lvl8pPr>
            <a:lvl9pPr marL="3886200" indent="-228600" defTabSz="912813" eaLnBrk="0" fontAlgn="base" hangingPunct="0">
              <a:spcBef>
                <a:spcPct val="0"/>
              </a:spcBef>
              <a:spcAft>
                <a:spcPct val="0"/>
              </a:spcAft>
              <a:defRPr>
                <a:solidFill>
                  <a:schemeClr val="tx1"/>
                </a:solidFill>
                <a:latin typeface="Arial" charset="0"/>
              </a:defRPr>
            </a:lvl9pPr>
          </a:lstStyle>
          <a:p>
            <a:pPr eaLnBrk="1" hangingPunct="1"/>
            <a:endParaRPr lang="en-IN" altLang="fr-FR"/>
          </a:p>
        </p:txBody>
      </p:sp>
      <p:sp>
        <p:nvSpPr>
          <p:cNvPr id="2059"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defTabSz="912813" eaLnBrk="0" fontAlgn="base" hangingPunct="0">
              <a:spcBef>
                <a:spcPct val="0"/>
              </a:spcBef>
              <a:spcAft>
                <a:spcPct val="0"/>
              </a:spcAft>
              <a:defRPr>
                <a:solidFill>
                  <a:schemeClr val="tx1"/>
                </a:solidFill>
                <a:latin typeface="Arial" charset="0"/>
              </a:defRPr>
            </a:lvl6pPr>
            <a:lvl7pPr marL="2971800" indent="-228600" defTabSz="912813" eaLnBrk="0" fontAlgn="base" hangingPunct="0">
              <a:spcBef>
                <a:spcPct val="0"/>
              </a:spcBef>
              <a:spcAft>
                <a:spcPct val="0"/>
              </a:spcAft>
              <a:defRPr>
                <a:solidFill>
                  <a:schemeClr val="tx1"/>
                </a:solidFill>
                <a:latin typeface="Arial" charset="0"/>
              </a:defRPr>
            </a:lvl7pPr>
            <a:lvl8pPr marL="3429000" indent="-228600" defTabSz="912813" eaLnBrk="0" fontAlgn="base" hangingPunct="0">
              <a:spcBef>
                <a:spcPct val="0"/>
              </a:spcBef>
              <a:spcAft>
                <a:spcPct val="0"/>
              </a:spcAft>
              <a:defRPr>
                <a:solidFill>
                  <a:schemeClr val="tx1"/>
                </a:solidFill>
                <a:latin typeface="Arial" charset="0"/>
              </a:defRPr>
            </a:lvl8pPr>
            <a:lvl9pPr marL="3886200" indent="-228600" defTabSz="912813" eaLnBrk="0" fontAlgn="base" hangingPunct="0">
              <a:spcBef>
                <a:spcPct val="0"/>
              </a:spcBef>
              <a:spcAft>
                <a:spcPct val="0"/>
              </a:spcAft>
              <a:defRPr>
                <a:solidFill>
                  <a:schemeClr val="tx1"/>
                </a:solidFill>
                <a:latin typeface="Arial" charset="0"/>
              </a:defRPr>
            </a:lvl9pPr>
          </a:lstStyle>
          <a:p>
            <a:pPr eaLnBrk="1" hangingPunct="1"/>
            <a:endParaRPr lang="en-IN" altLang="fr-FR"/>
          </a:p>
        </p:txBody>
      </p:sp>
      <p:sp>
        <p:nvSpPr>
          <p:cNvPr id="2060"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defTabSz="912813" eaLnBrk="0" fontAlgn="base" hangingPunct="0">
              <a:spcBef>
                <a:spcPct val="0"/>
              </a:spcBef>
              <a:spcAft>
                <a:spcPct val="0"/>
              </a:spcAft>
              <a:defRPr>
                <a:solidFill>
                  <a:schemeClr val="tx1"/>
                </a:solidFill>
                <a:latin typeface="Arial" charset="0"/>
              </a:defRPr>
            </a:lvl6pPr>
            <a:lvl7pPr marL="2971800" indent="-228600" defTabSz="912813" eaLnBrk="0" fontAlgn="base" hangingPunct="0">
              <a:spcBef>
                <a:spcPct val="0"/>
              </a:spcBef>
              <a:spcAft>
                <a:spcPct val="0"/>
              </a:spcAft>
              <a:defRPr>
                <a:solidFill>
                  <a:schemeClr val="tx1"/>
                </a:solidFill>
                <a:latin typeface="Arial" charset="0"/>
              </a:defRPr>
            </a:lvl7pPr>
            <a:lvl8pPr marL="3429000" indent="-228600" defTabSz="912813" eaLnBrk="0" fontAlgn="base" hangingPunct="0">
              <a:spcBef>
                <a:spcPct val="0"/>
              </a:spcBef>
              <a:spcAft>
                <a:spcPct val="0"/>
              </a:spcAft>
              <a:defRPr>
                <a:solidFill>
                  <a:schemeClr val="tx1"/>
                </a:solidFill>
                <a:latin typeface="Arial" charset="0"/>
              </a:defRPr>
            </a:lvl8pPr>
            <a:lvl9pPr marL="3886200" indent="-228600" defTabSz="912813" eaLnBrk="0" fontAlgn="base" hangingPunct="0">
              <a:spcBef>
                <a:spcPct val="0"/>
              </a:spcBef>
              <a:spcAft>
                <a:spcPct val="0"/>
              </a:spcAft>
              <a:defRPr>
                <a:solidFill>
                  <a:schemeClr val="tx1"/>
                </a:solidFill>
                <a:latin typeface="Arial" charset="0"/>
              </a:defRPr>
            </a:lvl9pPr>
          </a:lstStyle>
          <a:p>
            <a:pPr eaLnBrk="1" hangingPunct="1"/>
            <a:endParaRPr lang="en-IN" altLang="fr-FR"/>
          </a:p>
        </p:txBody>
      </p:sp>
      <p:graphicFrame>
        <p:nvGraphicFramePr>
          <p:cNvPr id="2050" name="Object 7"/>
          <p:cNvGraphicFramePr>
            <a:graphicFrameLocks noChangeAspect="1"/>
          </p:cNvGraphicFramePr>
          <p:nvPr/>
        </p:nvGraphicFramePr>
        <p:xfrm>
          <a:off x="5181600" y="3429000"/>
          <a:ext cx="1527175" cy="506413"/>
        </p:xfrm>
        <a:graphic>
          <a:graphicData uri="http://schemas.openxmlformats.org/presentationml/2006/ole">
            <mc:AlternateContent xmlns:mc="http://schemas.openxmlformats.org/markup-compatibility/2006">
              <mc:Choice xmlns:v="urn:schemas-microsoft-com:vml" Requires="v">
                <p:oleObj spid="_x0000_s61723" name="Equation" r:id="rId3" imgW="685800" imgH="228600" progId="Equation.3">
                  <p:embed/>
                </p:oleObj>
              </mc:Choice>
              <mc:Fallback>
                <p:oleObj name="Equation" r:id="rId3" imgW="6858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600" y="3429000"/>
                        <a:ext cx="1527175" cy="506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1" name="Object 9"/>
          <p:cNvGraphicFramePr>
            <a:graphicFrameLocks noChangeAspect="1"/>
          </p:cNvGraphicFramePr>
          <p:nvPr/>
        </p:nvGraphicFramePr>
        <p:xfrm>
          <a:off x="5562600" y="2400300"/>
          <a:ext cx="2882900" cy="838200"/>
        </p:xfrm>
        <a:graphic>
          <a:graphicData uri="http://schemas.openxmlformats.org/presentationml/2006/ole">
            <mc:AlternateContent xmlns:mc="http://schemas.openxmlformats.org/markup-compatibility/2006">
              <mc:Choice xmlns:v="urn:schemas-microsoft-com:vml" Requires="v">
                <p:oleObj spid="_x0000_s61724" name="Equation" r:id="rId5" imgW="1485720" imgH="431640" progId="Equation.3">
                  <p:embed/>
                </p:oleObj>
              </mc:Choice>
              <mc:Fallback>
                <p:oleObj name="Equation" r:id="rId5" imgW="1485720" imgH="431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62600" y="2400300"/>
                        <a:ext cx="28829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2" name="Object 10"/>
          <p:cNvGraphicFramePr>
            <a:graphicFrameLocks noChangeAspect="1"/>
          </p:cNvGraphicFramePr>
          <p:nvPr/>
        </p:nvGraphicFramePr>
        <p:xfrm>
          <a:off x="5105400" y="1447800"/>
          <a:ext cx="1981200" cy="874713"/>
        </p:xfrm>
        <a:graphic>
          <a:graphicData uri="http://schemas.openxmlformats.org/presentationml/2006/ole">
            <mc:AlternateContent xmlns:mc="http://schemas.openxmlformats.org/markup-compatibility/2006">
              <mc:Choice xmlns:v="urn:schemas-microsoft-com:vml" Requires="v">
                <p:oleObj spid="_x0000_s61725" name="Equation" r:id="rId7" imgW="927000" imgH="431640" progId="Equation.3">
                  <p:embed/>
                </p:oleObj>
              </mc:Choice>
              <mc:Fallback>
                <p:oleObj name="Equation" r:id="rId7" imgW="927000" imgH="4316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05400" y="1447800"/>
                        <a:ext cx="1981200" cy="874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61" name="Rectangle 1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defTabSz="912813" eaLnBrk="0" fontAlgn="base" hangingPunct="0">
              <a:spcBef>
                <a:spcPct val="0"/>
              </a:spcBef>
              <a:spcAft>
                <a:spcPct val="0"/>
              </a:spcAft>
              <a:defRPr>
                <a:solidFill>
                  <a:schemeClr val="tx1"/>
                </a:solidFill>
                <a:latin typeface="Arial" charset="0"/>
              </a:defRPr>
            </a:lvl6pPr>
            <a:lvl7pPr marL="2971800" indent="-228600" defTabSz="912813" eaLnBrk="0" fontAlgn="base" hangingPunct="0">
              <a:spcBef>
                <a:spcPct val="0"/>
              </a:spcBef>
              <a:spcAft>
                <a:spcPct val="0"/>
              </a:spcAft>
              <a:defRPr>
                <a:solidFill>
                  <a:schemeClr val="tx1"/>
                </a:solidFill>
                <a:latin typeface="Arial" charset="0"/>
              </a:defRPr>
            </a:lvl7pPr>
            <a:lvl8pPr marL="3429000" indent="-228600" defTabSz="912813" eaLnBrk="0" fontAlgn="base" hangingPunct="0">
              <a:spcBef>
                <a:spcPct val="0"/>
              </a:spcBef>
              <a:spcAft>
                <a:spcPct val="0"/>
              </a:spcAft>
              <a:defRPr>
                <a:solidFill>
                  <a:schemeClr val="tx1"/>
                </a:solidFill>
                <a:latin typeface="Arial" charset="0"/>
              </a:defRPr>
            </a:lvl8pPr>
            <a:lvl9pPr marL="3886200" indent="-228600" defTabSz="912813" eaLnBrk="0" fontAlgn="base" hangingPunct="0">
              <a:spcBef>
                <a:spcPct val="0"/>
              </a:spcBef>
              <a:spcAft>
                <a:spcPct val="0"/>
              </a:spcAft>
              <a:defRPr>
                <a:solidFill>
                  <a:schemeClr val="tx1"/>
                </a:solidFill>
                <a:latin typeface="Arial" charset="0"/>
              </a:defRPr>
            </a:lvl9pPr>
          </a:lstStyle>
          <a:p>
            <a:pPr eaLnBrk="1" hangingPunct="1"/>
            <a:endParaRPr lang="en-IN" altLang="fr-FR"/>
          </a:p>
        </p:txBody>
      </p:sp>
      <p:sp>
        <p:nvSpPr>
          <p:cNvPr id="2062" name="Rectangle 1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defTabSz="912813" eaLnBrk="0" fontAlgn="base" hangingPunct="0">
              <a:spcBef>
                <a:spcPct val="0"/>
              </a:spcBef>
              <a:spcAft>
                <a:spcPct val="0"/>
              </a:spcAft>
              <a:defRPr>
                <a:solidFill>
                  <a:schemeClr val="tx1"/>
                </a:solidFill>
                <a:latin typeface="Arial" charset="0"/>
              </a:defRPr>
            </a:lvl6pPr>
            <a:lvl7pPr marL="2971800" indent="-228600" defTabSz="912813" eaLnBrk="0" fontAlgn="base" hangingPunct="0">
              <a:spcBef>
                <a:spcPct val="0"/>
              </a:spcBef>
              <a:spcAft>
                <a:spcPct val="0"/>
              </a:spcAft>
              <a:defRPr>
                <a:solidFill>
                  <a:schemeClr val="tx1"/>
                </a:solidFill>
                <a:latin typeface="Arial" charset="0"/>
              </a:defRPr>
            </a:lvl7pPr>
            <a:lvl8pPr marL="3429000" indent="-228600" defTabSz="912813" eaLnBrk="0" fontAlgn="base" hangingPunct="0">
              <a:spcBef>
                <a:spcPct val="0"/>
              </a:spcBef>
              <a:spcAft>
                <a:spcPct val="0"/>
              </a:spcAft>
              <a:defRPr>
                <a:solidFill>
                  <a:schemeClr val="tx1"/>
                </a:solidFill>
                <a:latin typeface="Arial" charset="0"/>
              </a:defRPr>
            </a:lvl8pPr>
            <a:lvl9pPr marL="3886200" indent="-228600" defTabSz="912813" eaLnBrk="0" fontAlgn="base" hangingPunct="0">
              <a:spcBef>
                <a:spcPct val="0"/>
              </a:spcBef>
              <a:spcAft>
                <a:spcPct val="0"/>
              </a:spcAft>
              <a:defRPr>
                <a:solidFill>
                  <a:schemeClr val="tx1"/>
                </a:solidFill>
                <a:latin typeface="Arial" charset="0"/>
              </a:defRPr>
            </a:lvl9pPr>
          </a:lstStyle>
          <a:p>
            <a:pPr eaLnBrk="1" hangingPunct="1"/>
            <a:endParaRPr lang="en-IN" altLang="fr-FR"/>
          </a:p>
        </p:txBody>
      </p:sp>
      <p:graphicFrame>
        <p:nvGraphicFramePr>
          <p:cNvPr id="2053" name="Object 16"/>
          <p:cNvGraphicFramePr>
            <a:graphicFrameLocks noChangeAspect="1"/>
          </p:cNvGraphicFramePr>
          <p:nvPr/>
        </p:nvGraphicFramePr>
        <p:xfrm>
          <a:off x="3581400" y="4038600"/>
          <a:ext cx="4664075" cy="1676400"/>
        </p:xfrm>
        <a:graphic>
          <a:graphicData uri="http://schemas.openxmlformats.org/presentationml/2006/ole">
            <mc:AlternateContent xmlns:mc="http://schemas.openxmlformats.org/markup-compatibility/2006">
              <mc:Choice xmlns:v="urn:schemas-microsoft-com:vml" Requires="v">
                <p:oleObj spid="_x0000_s61726" name="Equation" r:id="rId9" imgW="2260440" imgH="812520" progId="Equation.3">
                  <p:embed/>
                </p:oleObj>
              </mc:Choice>
              <mc:Fallback>
                <p:oleObj name="Equation" r:id="rId9" imgW="2260440" imgH="81252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81400" y="4038600"/>
                        <a:ext cx="4664075" cy="167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4" name="Object 17"/>
          <p:cNvGraphicFramePr>
            <a:graphicFrameLocks noChangeAspect="1"/>
          </p:cNvGraphicFramePr>
          <p:nvPr/>
        </p:nvGraphicFramePr>
        <p:xfrm>
          <a:off x="5105400" y="5715000"/>
          <a:ext cx="1905000" cy="539750"/>
        </p:xfrm>
        <a:graphic>
          <a:graphicData uri="http://schemas.openxmlformats.org/presentationml/2006/ole">
            <mc:AlternateContent xmlns:mc="http://schemas.openxmlformats.org/markup-compatibility/2006">
              <mc:Choice xmlns:v="urn:schemas-microsoft-com:vml" Requires="v">
                <p:oleObj spid="_x0000_s61727" name="Equation" r:id="rId11" imgW="850680" imgH="241200" progId="Equation.3">
                  <p:embed/>
                </p:oleObj>
              </mc:Choice>
              <mc:Fallback>
                <p:oleObj name="Equation" r:id="rId11" imgW="850680" imgH="2412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05400" y="5715000"/>
                        <a:ext cx="1905000" cy="539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63" name="TextBox 21"/>
          <p:cNvSpPr txBox="1">
            <a:spLocks noChangeArrowheads="1"/>
          </p:cNvSpPr>
          <p:nvPr/>
        </p:nvSpPr>
        <p:spPr bwMode="auto">
          <a:xfrm>
            <a:off x="8458200" y="1763713"/>
            <a:ext cx="4667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defTabSz="912813" eaLnBrk="0" fontAlgn="base" hangingPunct="0">
              <a:spcBef>
                <a:spcPct val="0"/>
              </a:spcBef>
              <a:spcAft>
                <a:spcPct val="0"/>
              </a:spcAft>
              <a:defRPr>
                <a:solidFill>
                  <a:schemeClr val="tx1"/>
                </a:solidFill>
                <a:latin typeface="Arial" charset="0"/>
              </a:defRPr>
            </a:lvl6pPr>
            <a:lvl7pPr marL="2971800" indent="-228600" defTabSz="912813" eaLnBrk="0" fontAlgn="base" hangingPunct="0">
              <a:spcBef>
                <a:spcPct val="0"/>
              </a:spcBef>
              <a:spcAft>
                <a:spcPct val="0"/>
              </a:spcAft>
              <a:defRPr>
                <a:solidFill>
                  <a:schemeClr val="tx1"/>
                </a:solidFill>
                <a:latin typeface="Arial" charset="0"/>
              </a:defRPr>
            </a:lvl7pPr>
            <a:lvl8pPr marL="3429000" indent="-228600" defTabSz="912813" eaLnBrk="0" fontAlgn="base" hangingPunct="0">
              <a:spcBef>
                <a:spcPct val="0"/>
              </a:spcBef>
              <a:spcAft>
                <a:spcPct val="0"/>
              </a:spcAft>
              <a:defRPr>
                <a:solidFill>
                  <a:schemeClr val="tx1"/>
                </a:solidFill>
                <a:latin typeface="Arial" charset="0"/>
              </a:defRPr>
            </a:lvl8pPr>
            <a:lvl9pPr marL="3886200" indent="-228600" defTabSz="912813" eaLnBrk="0" fontAlgn="base" hangingPunct="0">
              <a:spcBef>
                <a:spcPct val="0"/>
              </a:spcBef>
              <a:spcAft>
                <a:spcPct val="0"/>
              </a:spcAft>
              <a:defRPr>
                <a:solidFill>
                  <a:schemeClr val="tx1"/>
                </a:solidFill>
                <a:latin typeface="Arial" charset="0"/>
              </a:defRPr>
            </a:lvl9pPr>
          </a:lstStyle>
          <a:p>
            <a:pPr eaLnBrk="1" hangingPunct="1"/>
            <a:r>
              <a:rPr lang="en-US" altLang="fr-FR" dirty="0" smtClean="0"/>
              <a:t>(1)</a:t>
            </a:r>
            <a:endParaRPr lang="en-IN" altLang="fr-FR" dirty="0"/>
          </a:p>
        </p:txBody>
      </p:sp>
      <p:sp>
        <p:nvSpPr>
          <p:cNvPr id="2064" name="TextBox 22"/>
          <p:cNvSpPr txBox="1">
            <a:spLocks noChangeArrowheads="1"/>
          </p:cNvSpPr>
          <p:nvPr/>
        </p:nvSpPr>
        <p:spPr bwMode="auto">
          <a:xfrm>
            <a:off x="8458200" y="2590800"/>
            <a:ext cx="4667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defTabSz="912813" eaLnBrk="0" fontAlgn="base" hangingPunct="0">
              <a:spcBef>
                <a:spcPct val="0"/>
              </a:spcBef>
              <a:spcAft>
                <a:spcPct val="0"/>
              </a:spcAft>
              <a:defRPr>
                <a:solidFill>
                  <a:schemeClr val="tx1"/>
                </a:solidFill>
                <a:latin typeface="Arial" charset="0"/>
              </a:defRPr>
            </a:lvl6pPr>
            <a:lvl7pPr marL="2971800" indent="-228600" defTabSz="912813" eaLnBrk="0" fontAlgn="base" hangingPunct="0">
              <a:spcBef>
                <a:spcPct val="0"/>
              </a:spcBef>
              <a:spcAft>
                <a:spcPct val="0"/>
              </a:spcAft>
              <a:defRPr>
                <a:solidFill>
                  <a:schemeClr val="tx1"/>
                </a:solidFill>
                <a:latin typeface="Arial" charset="0"/>
              </a:defRPr>
            </a:lvl7pPr>
            <a:lvl8pPr marL="3429000" indent="-228600" defTabSz="912813" eaLnBrk="0" fontAlgn="base" hangingPunct="0">
              <a:spcBef>
                <a:spcPct val="0"/>
              </a:spcBef>
              <a:spcAft>
                <a:spcPct val="0"/>
              </a:spcAft>
              <a:defRPr>
                <a:solidFill>
                  <a:schemeClr val="tx1"/>
                </a:solidFill>
                <a:latin typeface="Arial" charset="0"/>
              </a:defRPr>
            </a:lvl8pPr>
            <a:lvl9pPr marL="3886200" indent="-228600" defTabSz="912813" eaLnBrk="0" fontAlgn="base" hangingPunct="0">
              <a:spcBef>
                <a:spcPct val="0"/>
              </a:spcBef>
              <a:spcAft>
                <a:spcPct val="0"/>
              </a:spcAft>
              <a:defRPr>
                <a:solidFill>
                  <a:schemeClr val="tx1"/>
                </a:solidFill>
                <a:latin typeface="Arial" charset="0"/>
              </a:defRPr>
            </a:lvl9pPr>
          </a:lstStyle>
          <a:p>
            <a:pPr eaLnBrk="1" hangingPunct="1"/>
            <a:r>
              <a:rPr lang="en-US" altLang="fr-FR" dirty="0" smtClean="0"/>
              <a:t>(2)</a:t>
            </a:r>
            <a:endParaRPr lang="en-IN" altLang="fr-FR" dirty="0"/>
          </a:p>
        </p:txBody>
      </p:sp>
      <p:sp>
        <p:nvSpPr>
          <p:cNvPr id="2065" name="TextBox 23"/>
          <p:cNvSpPr txBox="1">
            <a:spLocks noChangeArrowheads="1"/>
          </p:cNvSpPr>
          <p:nvPr/>
        </p:nvSpPr>
        <p:spPr bwMode="auto">
          <a:xfrm>
            <a:off x="8458200" y="3516313"/>
            <a:ext cx="4667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defTabSz="912813" eaLnBrk="0" fontAlgn="base" hangingPunct="0">
              <a:spcBef>
                <a:spcPct val="0"/>
              </a:spcBef>
              <a:spcAft>
                <a:spcPct val="0"/>
              </a:spcAft>
              <a:defRPr>
                <a:solidFill>
                  <a:schemeClr val="tx1"/>
                </a:solidFill>
                <a:latin typeface="Arial" charset="0"/>
              </a:defRPr>
            </a:lvl6pPr>
            <a:lvl7pPr marL="2971800" indent="-228600" defTabSz="912813" eaLnBrk="0" fontAlgn="base" hangingPunct="0">
              <a:spcBef>
                <a:spcPct val="0"/>
              </a:spcBef>
              <a:spcAft>
                <a:spcPct val="0"/>
              </a:spcAft>
              <a:defRPr>
                <a:solidFill>
                  <a:schemeClr val="tx1"/>
                </a:solidFill>
                <a:latin typeface="Arial" charset="0"/>
              </a:defRPr>
            </a:lvl7pPr>
            <a:lvl8pPr marL="3429000" indent="-228600" defTabSz="912813" eaLnBrk="0" fontAlgn="base" hangingPunct="0">
              <a:spcBef>
                <a:spcPct val="0"/>
              </a:spcBef>
              <a:spcAft>
                <a:spcPct val="0"/>
              </a:spcAft>
              <a:defRPr>
                <a:solidFill>
                  <a:schemeClr val="tx1"/>
                </a:solidFill>
                <a:latin typeface="Arial" charset="0"/>
              </a:defRPr>
            </a:lvl8pPr>
            <a:lvl9pPr marL="3886200" indent="-228600" defTabSz="912813" eaLnBrk="0" fontAlgn="base" hangingPunct="0">
              <a:spcBef>
                <a:spcPct val="0"/>
              </a:spcBef>
              <a:spcAft>
                <a:spcPct val="0"/>
              </a:spcAft>
              <a:defRPr>
                <a:solidFill>
                  <a:schemeClr val="tx1"/>
                </a:solidFill>
                <a:latin typeface="Arial" charset="0"/>
              </a:defRPr>
            </a:lvl9pPr>
          </a:lstStyle>
          <a:p>
            <a:pPr eaLnBrk="1" hangingPunct="1"/>
            <a:r>
              <a:rPr lang="en-US" altLang="fr-FR" dirty="0" smtClean="0"/>
              <a:t>(3)</a:t>
            </a:r>
            <a:endParaRPr lang="en-IN" altLang="fr-FR" dirty="0"/>
          </a:p>
        </p:txBody>
      </p:sp>
      <p:sp>
        <p:nvSpPr>
          <p:cNvPr id="2066" name="TextBox 24"/>
          <p:cNvSpPr txBox="1">
            <a:spLocks noChangeArrowheads="1"/>
          </p:cNvSpPr>
          <p:nvPr/>
        </p:nvSpPr>
        <p:spPr bwMode="auto">
          <a:xfrm>
            <a:off x="8458200" y="4248150"/>
            <a:ext cx="4667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defTabSz="912813" eaLnBrk="0" fontAlgn="base" hangingPunct="0">
              <a:spcBef>
                <a:spcPct val="0"/>
              </a:spcBef>
              <a:spcAft>
                <a:spcPct val="0"/>
              </a:spcAft>
              <a:defRPr>
                <a:solidFill>
                  <a:schemeClr val="tx1"/>
                </a:solidFill>
                <a:latin typeface="Arial" charset="0"/>
              </a:defRPr>
            </a:lvl6pPr>
            <a:lvl7pPr marL="2971800" indent="-228600" defTabSz="912813" eaLnBrk="0" fontAlgn="base" hangingPunct="0">
              <a:spcBef>
                <a:spcPct val="0"/>
              </a:spcBef>
              <a:spcAft>
                <a:spcPct val="0"/>
              </a:spcAft>
              <a:defRPr>
                <a:solidFill>
                  <a:schemeClr val="tx1"/>
                </a:solidFill>
                <a:latin typeface="Arial" charset="0"/>
              </a:defRPr>
            </a:lvl7pPr>
            <a:lvl8pPr marL="3429000" indent="-228600" defTabSz="912813" eaLnBrk="0" fontAlgn="base" hangingPunct="0">
              <a:spcBef>
                <a:spcPct val="0"/>
              </a:spcBef>
              <a:spcAft>
                <a:spcPct val="0"/>
              </a:spcAft>
              <a:defRPr>
                <a:solidFill>
                  <a:schemeClr val="tx1"/>
                </a:solidFill>
                <a:latin typeface="Arial" charset="0"/>
              </a:defRPr>
            </a:lvl8pPr>
            <a:lvl9pPr marL="3886200" indent="-228600" defTabSz="912813" eaLnBrk="0" fontAlgn="base" hangingPunct="0">
              <a:spcBef>
                <a:spcPct val="0"/>
              </a:spcBef>
              <a:spcAft>
                <a:spcPct val="0"/>
              </a:spcAft>
              <a:defRPr>
                <a:solidFill>
                  <a:schemeClr val="tx1"/>
                </a:solidFill>
                <a:latin typeface="Arial" charset="0"/>
              </a:defRPr>
            </a:lvl9pPr>
          </a:lstStyle>
          <a:p>
            <a:pPr eaLnBrk="1" hangingPunct="1"/>
            <a:r>
              <a:rPr lang="en-US" altLang="fr-FR" dirty="0" smtClean="0"/>
              <a:t>(4)</a:t>
            </a:r>
            <a:endParaRPr lang="en-IN" altLang="fr-FR" dirty="0"/>
          </a:p>
        </p:txBody>
      </p:sp>
      <p:sp>
        <p:nvSpPr>
          <p:cNvPr id="2067" name="TextBox 25"/>
          <p:cNvSpPr txBox="1">
            <a:spLocks noChangeArrowheads="1"/>
          </p:cNvSpPr>
          <p:nvPr/>
        </p:nvSpPr>
        <p:spPr bwMode="auto">
          <a:xfrm>
            <a:off x="8458200" y="5029200"/>
            <a:ext cx="4667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defTabSz="912813" eaLnBrk="0" fontAlgn="base" hangingPunct="0">
              <a:spcBef>
                <a:spcPct val="0"/>
              </a:spcBef>
              <a:spcAft>
                <a:spcPct val="0"/>
              </a:spcAft>
              <a:defRPr>
                <a:solidFill>
                  <a:schemeClr val="tx1"/>
                </a:solidFill>
                <a:latin typeface="Arial" charset="0"/>
              </a:defRPr>
            </a:lvl6pPr>
            <a:lvl7pPr marL="2971800" indent="-228600" defTabSz="912813" eaLnBrk="0" fontAlgn="base" hangingPunct="0">
              <a:spcBef>
                <a:spcPct val="0"/>
              </a:spcBef>
              <a:spcAft>
                <a:spcPct val="0"/>
              </a:spcAft>
              <a:defRPr>
                <a:solidFill>
                  <a:schemeClr val="tx1"/>
                </a:solidFill>
                <a:latin typeface="Arial" charset="0"/>
              </a:defRPr>
            </a:lvl7pPr>
            <a:lvl8pPr marL="3429000" indent="-228600" defTabSz="912813" eaLnBrk="0" fontAlgn="base" hangingPunct="0">
              <a:spcBef>
                <a:spcPct val="0"/>
              </a:spcBef>
              <a:spcAft>
                <a:spcPct val="0"/>
              </a:spcAft>
              <a:defRPr>
                <a:solidFill>
                  <a:schemeClr val="tx1"/>
                </a:solidFill>
                <a:latin typeface="Arial" charset="0"/>
              </a:defRPr>
            </a:lvl8pPr>
            <a:lvl9pPr marL="3886200" indent="-228600" defTabSz="912813" eaLnBrk="0" fontAlgn="base" hangingPunct="0">
              <a:spcBef>
                <a:spcPct val="0"/>
              </a:spcBef>
              <a:spcAft>
                <a:spcPct val="0"/>
              </a:spcAft>
              <a:defRPr>
                <a:solidFill>
                  <a:schemeClr val="tx1"/>
                </a:solidFill>
                <a:latin typeface="Arial" charset="0"/>
              </a:defRPr>
            </a:lvl9pPr>
          </a:lstStyle>
          <a:p>
            <a:pPr eaLnBrk="1" hangingPunct="1"/>
            <a:r>
              <a:rPr lang="en-US" altLang="fr-FR" dirty="0" smtClean="0"/>
              <a:t>(5)</a:t>
            </a:r>
            <a:endParaRPr lang="en-IN" altLang="fr-FR" dirty="0"/>
          </a:p>
        </p:txBody>
      </p:sp>
      <p:sp>
        <p:nvSpPr>
          <p:cNvPr id="2068" name="TextBox 26"/>
          <p:cNvSpPr txBox="1">
            <a:spLocks noChangeArrowheads="1"/>
          </p:cNvSpPr>
          <p:nvPr/>
        </p:nvSpPr>
        <p:spPr bwMode="auto">
          <a:xfrm>
            <a:off x="8458200" y="5791200"/>
            <a:ext cx="4667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defTabSz="912813" eaLnBrk="0" fontAlgn="base" hangingPunct="0">
              <a:spcBef>
                <a:spcPct val="0"/>
              </a:spcBef>
              <a:spcAft>
                <a:spcPct val="0"/>
              </a:spcAft>
              <a:defRPr>
                <a:solidFill>
                  <a:schemeClr val="tx1"/>
                </a:solidFill>
                <a:latin typeface="Arial" charset="0"/>
              </a:defRPr>
            </a:lvl6pPr>
            <a:lvl7pPr marL="2971800" indent="-228600" defTabSz="912813" eaLnBrk="0" fontAlgn="base" hangingPunct="0">
              <a:spcBef>
                <a:spcPct val="0"/>
              </a:spcBef>
              <a:spcAft>
                <a:spcPct val="0"/>
              </a:spcAft>
              <a:defRPr>
                <a:solidFill>
                  <a:schemeClr val="tx1"/>
                </a:solidFill>
                <a:latin typeface="Arial" charset="0"/>
              </a:defRPr>
            </a:lvl7pPr>
            <a:lvl8pPr marL="3429000" indent="-228600" defTabSz="912813" eaLnBrk="0" fontAlgn="base" hangingPunct="0">
              <a:spcBef>
                <a:spcPct val="0"/>
              </a:spcBef>
              <a:spcAft>
                <a:spcPct val="0"/>
              </a:spcAft>
              <a:defRPr>
                <a:solidFill>
                  <a:schemeClr val="tx1"/>
                </a:solidFill>
                <a:latin typeface="Arial" charset="0"/>
              </a:defRPr>
            </a:lvl8pPr>
            <a:lvl9pPr marL="3886200" indent="-228600" defTabSz="912813" eaLnBrk="0" fontAlgn="base" hangingPunct="0">
              <a:spcBef>
                <a:spcPct val="0"/>
              </a:spcBef>
              <a:spcAft>
                <a:spcPct val="0"/>
              </a:spcAft>
              <a:defRPr>
                <a:solidFill>
                  <a:schemeClr val="tx1"/>
                </a:solidFill>
                <a:latin typeface="Arial" charset="0"/>
              </a:defRPr>
            </a:lvl9pPr>
          </a:lstStyle>
          <a:p>
            <a:pPr eaLnBrk="1" hangingPunct="1"/>
            <a:r>
              <a:rPr lang="en-US" altLang="fr-FR" dirty="0" smtClean="0"/>
              <a:t>(6)</a:t>
            </a:r>
            <a:endParaRPr lang="en-IN" altLang="fr-FR" dirty="0"/>
          </a:p>
        </p:txBody>
      </p:sp>
    </p:spTree>
    <p:extLst>
      <p:ext uri="{BB962C8B-B14F-4D97-AF65-F5344CB8AC3E}">
        <p14:creationId xmlns:p14="http://schemas.microsoft.com/office/powerpoint/2010/main" val="42239219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fr-FR" dirty="0" smtClean="0"/>
              <a:t>Inputs and Output</a:t>
            </a:r>
            <a:endParaRPr lang="en-IN" altLang="fr-FR" dirty="0" smtClean="0"/>
          </a:p>
        </p:txBody>
      </p:sp>
      <p:sp>
        <p:nvSpPr>
          <p:cNvPr id="13315" name="Content Placeholder 2"/>
          <p:cNvSpPr>
            <a:spLocks noGrp="1"/>
          </p:cNvSpPr>
          <p:nvPr>
            <p:ph idx="1"/>
          </p:nvPr>
        </p:nvSpPr>
        <p:spPr>
          <a:xfrm>
            <a:off x="457200" y="952500"/>
            <a:ext cx="8229600" cy="5295900"/>
          </a:xfrm>
        </p:spPr>
        <p:txBody>
          <a:bodyPr>
            <a:normAutofit fontScale="92500" lnSpcReduction="10000"/>
          </a:bodyPr>
          <a:lstStyle/>
          <a:p>
            <a:r>
              <a:rPr lang="en-US" altLang="fr-FR" dirty="0" smtClean="0"/>
              <a:t>Inputs:</a:t>
            </a:r>
            <a:r>
              <a:rPr lang="en-US" altLang="fr-FR" baseline="30000" dirty="0" smtClean="0"/>
              <a:t>[2], [11]</a:t>
            </a:r>
          </a:p>
          <a:p>
            <a:pPr lvl="1"/>
            <a:r>
              <a:rPr lang="en-US" altLang="fr-FR" dirty="0" smtClean="0"/>
              <a:t>Closing price : </a:t>
            </a:r>
            <a:r>
              <a:rPr lang="en-US" altLang="fr-FR" dirty="0" smtClean="0"/>
              <a:t>The daily closing rates for </a:t>
            </a:r>
            <a:r>
              <a:rPr lang="en-US" altLang="fr-FR" b="1" dirty="0" smtClean="0"/>
              <a:t>USD v INR </a:t>
            </a:r>
            <a:r>
              <a:rPr lang="en-US" altLang="fr-FR" dirty="0" smtClean="0"/>
              <a:t>is taken.</a:t>
            </a:r>
          </a:p>
          <a:p>
            <a:pPr lvl="1"/>
            <a:r>
              <a:rPr lang="en-US" altLang="fr-FR" dirty="0" smtClean="0"/>
              <a:t>ROC: Rate of Change for the past 14 days given by-</a:t>
            </a:r>
          </a:p>
          <a:p>
            <a:pPr lvl="1">
              <a:buFontTx/>
              <a:buNone/>
            </a:pPr>
            <a:endParaRPr lang="en-US" altLang="fr-FR" dirty="0" smtClean="0"/>
          </a:p>
          <a:p>
            <a:pPr lvl="1"/>
            <a:r>
              <a:rPr lang="en-US" altLang="fr-FR" dirty="0" smtClean="0"/>
              <a:t>SMA : Simple Moving Average of the past 14 days given by –</a:t>
            </a:r>
          </a:p>
          <a:p>
            <a:pPr lvl="1"/>
            <a:endParaRPr lang="en-US" altLang="fr-FR" dirty="0" smtClean="0"/>
          </a:p>
          <a:p>
            <a:pPr lvl="1"/>
            <a:endParaRPr lang="en-US" altLang="fr-FR" dirty="0" smtClean="0"/>
          </a:p>
          <a:p>
            <a:pPr lvl="1"/>
            <a:r>
              <a:rPr lang="en-US" altLang="fr-FR" dirty="0" smtClean="0"/>
              <a:t>EMA : Exponential Moving Average given by – </a:t>
            </a:r>
          </a:p>
          <a:p>
            <a:pPr lvl="1"/>
            <a:endParaRPr lang="en-US" altLang="fr-FR" dirty="0" smtClean="0"/>
          </a:p>
          <a:p>
            <a:pPr lvl="1"/>
            <a:endParaRPr lang="en-US" altLang="fr-FR" dirty="0" smtClean="0"/>
          </a:p>
          <a:p>
            <a:endParaRPr lang="en-US" altLang="fr-FR" dirty="0" smtClean="0"/>
          </a:p>
          <a:p>
            <a:r>
              <a:rPr lang="en-US" altLang="fr-FR" dirty="0" smtClean="0"/>
              <a:t>No of hidden neurons : </a:t>
            </a:r>
          </a:p>
          <a:p>
            <a:pPr lvl="1"/>
            <a:r>
              <a:rPr lang="en-US" altLang="fr-FR" dirty="0" smtClean="0"/>
              <a:t>Based on experiments conducted (as shown in Figure 2), 5 hidden neurons are required with Learning rate 0.1 and Momentum 0.25</a:t>
            </a:r>
          </a:p>
          <a:p>
            <a:r>
              <a:rPr lang="en-US" altLang="fr-FR" dirty="0" smtClean="0"/>
              <a:t>Outputs:</a:t>
            </a:r>
          </a:p>
          <a:p>
            <a:pPr lvl="1"/>
            <a:r>
              <a:rPr lang="en-US" altLang="fr-FR" dirty="0" smtClean="0"/>
              <a:t>Trend of the FOREX Market.</a:t>
            </a:r>
            <a:endParaRPr lang="en-IN" altLang="fr-FR" dirty="0" smtClean="0"/>
          </a:p>
        </p:txBody>
      </p:sp>
      <p:sp>
        <p:nvSpPr>
          <p:cNvPr id="1331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1600">
                <a:solidFill>
                  <a:schemeClr val="tx1"/>
                </a:solidFill>
                <a:latin typeface="Arial" charset="0"/>
              </a:defRPr>
            </a:lvl4pPr>
            <a:lvl5pPr marL="2057400" indent="-228600" eaLnBrk="0" hangingPunct="0">
              <a:spcBef>
                <a:spcPct val="20000"/>
              </a:spcBef>
              <a:buChar char="»"/>
              <a:defRPr sz="1400">
                <a:solidFill>
                  <a:schemeClr val="tx1"/>
                </a:solidFill>
                <a:latin typeface="Arial" charset="0"/>
              </a:defRPr>
            </a:lvl5pPr>
            <a:lvl6pPr marL="2514600" indent="-228600" defTabSz="912813" eaLnBrk="0" fontAlgn="base" hangingPunct="0">
              <a:spcBef>
                <a:spcPct val="20000"/>
              </a:spcBef>
              <a:spcAft>
                <a:spcPct val="0"/>
              </a:spcAft>
              <a:buChar char="»"/>
              <a:defRPr sz="1400">
                <a:solidFill>
                  <a:schemeClr val="tx1"/>
                </a:solidFill>
                <a:latin typeface="Arial" charset="0"/>
              </a:defRPr>
            </a:lvl6pPr>
            <a:lvl7pPr marL="2971800" indent="-228600" defTabSz="912813" eaLnBrk="0" fontAlgn="base" hangingPunct="0">
              <a:spcBef>
                <a:spcPct val="20000"/>
              </a:spcBef>
              <a:spcAft>
                <a:spcPct val="0"/>
              </a:spcAft>
              <a:buChar char="»"/>
              <a:defRPr sz="1400">
                <a:solidFill>
                  <a:schemeClr val="tx1"/>
                </a:solidFill>
                <a:latin typeface="Arial" charset="0"/>
              </a:defRPr>
            </a:lvl7pPr>
            <a:lvl8pPr marL="3429000" indent="-228600" defTabSz="912813" eaLnBrk="0" fontAlgn="base" hangingPunct="0">
              <a:spcBef>
                <a:spcPct val="20000"/>
              </a:spcBef>
              <a:spcAft>
                <a:spcPct val="0"/>
              </a:spcAft>
              <a:buChar char="»"/>
              <a:defRPr sz="1400">
                <a:solidFill>
                  <a:schemeClr val="tx1"/>
                </a:solidFill>
                <a:latin typeface="Arial" charset="0"/>
              </a:defRPr>
            </a:lvl8pPr>
            <a:lvl9pPr marL="3886200" indent="-228600" defTabSz="912813" eaLnBrk="0" fontAlgn="base" hangingPunct="0">
              <a:spcBef>
                <a:spcPct val="20000"/>
              </a:spcBef>
              <a:spcAft>
                <a:spcPct val="0"/>
              </a:spcAft>
              <a:buChar char="»"/>
              <a:defRPr sz="1400">
                <a:solidFill>
                  <a:schemeClr val="tx1"/>
                </a:solidFill>
                <a:latin typeface="Arial" charset="0"/>
              </a:defRPr>
            </a:lvl9pPr>
          </a:lstStyle>
          <a:p>
            <a:pPr eaLnBrk="1" hangingPunct="1">
              <a:spcBef>
                <a:spcPct val="0"/>
              </a:spcBef>
              <a:buFontTx/>
              <a:buNone/>
            </a:pPr>
            <a:fld id="{D9199111-569D-46CA-A1F3-7FB38F2EFA56}" type="slidenum">
              <a:rPr lang="en-US" altLang="fr-FR" sz="1400" smtClean="0"/>
              <a:pPr eaLnBrk="1" hangingPunct="1">
                <a:spcBef>
                  <a:spcPct val="0"/>
                </a:spcBef>
                <a:buFontTx/>
                <a:buNone/>
              </a:pPr>
              <a:t>12</a:t>
            </a:fld>
            <a:endParaRPr lang="en-US" altLang="fr-FR" sz="1400" dirty="0" smtClean="0"/>
          </a:p>
        </p:txBody>
      </p:sp>
      <p:sp>
        <p:nvSpPr>
          <p:cNvPr id="13317"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24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1600">
                <a:solidFill>
                  <a:schemeClr val="tx1"/>
                </a:solidFill>
                <a:latin typeface="Arial" charset="0"/>
              </a:defRPr>
            </a:lvl4pPr>
            <a:lvl5pPr marL="2057400" indent="-228600" eaLnBrk="0" hangingPunct="0">
              <a:spcBef>
                <a:spcPct val="20000"/>
              </a:spcBef>
              <a:buChar char="»"/>
              <a:defRPr sz="1400">
                <a:solidFill>
                  <a:schemeClr val="tx1"/>
                </a:solidFill>
                <a:latin typeface="Arial" charset="0"/>
              </a:defRPr>
            </a:lvl5pPr>
            <a:lvl6pPr marL="2514600" indent="-228600" defTabSz="912813" eaLnBrk="0" fontAlgn="base" hangingPunct="0">
              <a:spcBef>
                <a:spcPct val="20000"/>
              </a:spcBef>
              <a:spcAft>
                <a:spcPct val="0"/>
              </a:spcAft>
              <a:buChar char="»"/>
              <a:defRPr sz="1400">
                <a:solidFill>
                  <a:schemeClr val="tx1"/>
                </a:solidFill>
                <a:latin typeface="Arial" charset="0"/>
              </a:defRPr>
            </a:lvl6pPr>
            <a:lvl7pPr marL="2971800" indent="-228600" defTabSz="912813" eaLnBrk="0" fontAlgn="base" hangingPunct="0">
              <a:spcBef>
                <a:spcPct val="20000"/>
              </a:spcBef>
              <a:spcAft>
                <a:spcPct val="0"/>
              </a:spcAft>
              <a:buChar char="»"/>
              <a:defRPr sz="1400">
                <a:solidFill>
                  <a:schemeClr val="tx1"/>
                </a:solidFill>
                <a:latin typeface="Arial" charset="0"/>
              </a:defRPr>
            </a:lvl7pPr>
            <a:lvl8pPr marL="3429000" indent="-228600" defTabSz="912813" eaLnBrk="0" fontAlgn="base" hangingPunct="0">
              <a:spcBef>
                <a:spcPct val="20000"/>
              </a:spcBef>
              <a:spcAft>
                <a:spcPct val="0"/>
              </a:spcAft>
              <a:buChar char="»"/>
              <a:defRPr sz="1400">
                <a:solidFill>
                  <a:schemeClr val="tx1"/>
                </a:solidFill>
                <a:latin typeface="Arial" charset="0"/>
              </a:defRPr>
            </a:lvl8pPr>
            <a:lvl9pPr marL="3886200" indent="-228600" defTabSz="912813" eaLnBrk="0" fontAlgn="base" hangingPunct="0">
              <a:spcBef>
                <a:spcPct val="20000"/>
              </a:spcBef>
              <a:spcAft>
                <a:spcPct val="0"/>
              </a:spcAft>
              <a:buChar char="»"/>
              <a:defRPr sz="1400">
                <a:solidFill>
                  <a:schemeClr val="tx1"/>
                </a:solidFill>
                <a:latin typeface="Arial" charset="0"/>
              </a:defRPr>
            </a:lvl9pPr>
          </a:lstStyle>
          <a:p>
            <a:pPr eaLnBrk="1" hangingPunct="1">
              <a:spcBef>
                <a:spcPct val="0"/>
              </a:spcBef>
              <a:buFontTx/>
              <a:buNone/>
            </a:pPr>
            <a:endParaRPr lang="en-IN" altLang="fr-FR" sz="1800" dirty="0"/>
          </a:p>
        </p:txBody>
      </p:sp>
      <p:sp>
        <p:nvSpPr>
          <p:cNvPr id="13318"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24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1600">
                <a:solidFill>
                  <a:schemeClr val="tx1"/>
                </a:solidFill>
                <a:latin typeface="Arial" charset="0"/>
              </a:defRPr>
            </a:lvl4pPr>
            <a:lvl5pPr marL="2057400" indent="-228600" eaLnBrk="0" hangingPunct="0">
              <a:spcBef>
                <a:spcPct val="20000"/>
              </a:spcBef>
              <a:buChar char="»"/>
              <a:defRPr sz="1400">
                <a:solidFill>
                  <a:schemeClr val="tx1"/>
                </a:solidFill>
                <a:latin typeface="Arial" charset="0"/>
              </a:defRPr>
            </a:lvl5pPr>
            <a:lvl6pPr marL="2514600" indent="-228600" defTabSz="912813" eaLnBrk="0" fontAlgn="base" hangingPunct="0">
              <a:spcBef>
                <a:spcPct val="20000"/>
              </a:spcBef>
              <a:spcAft>
                <a:spcPct val="0"/>
              </a:spcAft>
              <a:buChar char="»"/>
              <a:defRPr sz="1400">
                <a:solidFill>
                  <a:schemeClr val="tx1"/>
                </a:solidFill>
                <a:latin typeface="Arial" charset="0"/>
              </a:defRPr>
            </a:lvl6pPr>
            <a:lvl7pPr marL="2971800" indent="-228600" defTabSz="912813" eaLnBrk="0" fontAlgn="base" hangingPunct="0">
              <a:spcBef>
                <a:spcPct val="20000"/>
              </a:spcBef>
              <a:spcAft>
                <a:spcPct val="0"/>
              </a:spcAft>
              <a:buChar char="»"/>
              <a:defRPr sz="1400">
                <a:solidFill>
                  <a:schemeClr val="tx1"/>
                </a:solidFill>
                <a:latin typeface="Arial" charset="0"/>
              </a:defRPr>
            </a:lvl7pPr>
            <a:lvl8pPr marL="3429000" indent="-228600" defTabSz="912813" eaLnBrk="0" fontAlgn="base" hangingPunct="0">
              <a:spcBef>
                <a:spcPct val="20000"/>
              </a:spcBef>
              <a:spcAft>
                <a:spcPct val="0"/>
              </a:spcAft>
              <a:buChar char="»"/>
              <a:defRPr sz="1400">
                <a:solidFill>
                  <a:schemeClr val="tx1"/>
                </a:solidFill>
                <a:latin typeface="Arial" charset="0"/>
              </a:defRPr>
            </a:lvl8pPr>
            <a:lvl9pPr marL="3886200" indent="-228600" defTabSz="912813" eaLnBrk="0" fontAlgn="base" hangingPunct="0">
              <a:spcBef>
                <a:spcPct val="20000"/>
              </a:spcBef>
              <a:spcAft>
                <a:spcPct val="0"/>
              </a:spcAft>
              <a:buChar char="»"/>
              <a:defRPr sz="1400">
                <a:solidFill>
                  <a:schemeClr val="tx1"/>
                </a:solidFill>
                <a:latin typeface="Arial" charset="0"/>
              </a:defRPr>
            </a:lvl9pPr>
          </a:lstStyle>
          <a:p>
            <a:pPr eaLnBrk="1" hangingPunct="1">
              <a:spcBef>
                <a:spcPct val="0"/>
              </a:spcBef>
              <a:buFontTx/>
              <a:buNone/>
            </a:pPr>
            <a:endParaRPr lang="en-IN" altLang="fr-FR" sz="1800" dirty="0"/>
          </a:p>
        </p:txBody>
      </p:sp>
      <p:graphicFrame>
        <p:nvGraphicFramePr>
          <p:cNvPr id="13319" name="Object 5"/>
          <p:cNvGraphicFramePr>
            <a:graphicFrameLocks noChangeAspect="1"/>
          </p:cNvGraphicFramePr>
          <p:nvPr>
            <p:extLst>
              <p:ext uri="{D42A27DB-BD31-4B8C-83A1-F6EECF244321}">
                <p14:modId xmlns:p14="http://schemas.microsoft.com/office/powerpoint/2010/main" val="1763728856"/>
              </p:ext>
            </p:extLst>
          </p:nvPr>
        </p:nvGraphicFramePr>
        <p:xfrm>
          <a:off x="2070100" y="3620589"/>
          <a:ext cx="4395788" cy="685800"/>
        </p:xfrm>
        <a:graphic>
          <a:graphicData uri="http://schemas.openxmlformats.org/presentationml/2006/ole">
            <mc:AlternateContent xmlns:mc="http://schemas.openxmlformats.org/markup-compatibility/2006">
              <mc:Choice xmlns:v="urn:schemas-microsoft-com:vml" Requires="v">
                <p:oleObj spid="_x0000_s13511" name="Equation" r:id="rId3" imgW="2336760" imgH="431640" progId="Equation.3">
                  <p:embed/>
                </p:oleObj>
              </mc:Choice>
              <mc:Fallback>
                <p:oleObj name="Equation" r:id="rId3" imgW="2336760" imgH="431640" progId="Equation.3">
                  <p:embed/>
                  <p:pic>
                    <p:nvPicPr>
                      <p:cNvPr id="0" name="Object 5"/>
                      <p:cNvPicPr>
                        <a:picLocks noChangeAspect="1" noChangeArrowheads="1"/>
                      </p:cNvPicPr>
                      <p:nvPr/>
                    </p:nvPicPr>
                    <p:blipFill>
                      <a:blip r:embed="rId4"/>
                      <a:srcRect/>
                      <a:stretch>
                        <a:fillRect/>
                      </a:stretch>
                    </p:blipFill>
                    <p:spPr bwMode="auto">
                      <a:xfrm>
                        <a:off x="2070100" y="3620589"/>
                        <a:ext cx="4395788" cy="685800"/>
                      </a:xfrm>
                      <a:prstGeom prst="rect">
                        <a:avLst/>
                      </a:prstGeom>
                      <a:noFill/>
                      <a:ln>
                        <a:noFill/>
                      </a:ln>
                    </p:spPr>
                  </p:pic>
                </p:oleObj>
              </mc:Fallback>
            </mc:AlternateContent>
          </a:graphicData>
        </a:graphic>
      </p:graphicFrame>
      <p:grpSp>
        <p:nvGrpSpPr>
          <p:cNvPr id="13320" name="Group 17"/>
          <p:cNvGrpSpPr>
            <a:grpSpLocks/>
          </p:cNvGrpSpPr>
          <p:nvPr/>
        </p:nvGrpSpPr>
        <p:grpSpPr bwMode="auto">
          <a:xfrm>
            <a:off x="1981200" y="2477589"/>
            <a:ext cx="4324170" cy="728663"/>
            <a:chOff x="1981200" y="3157917"/>
            <a:chExt cx="4324583" cy="728283"/>
          </a:xfrm>
        </p:grpSpPr>
        <p:graphicFrame>
          <p:nvGraphicFramePr>
            <p:cNvPr id="13326" name="Object 3"/>
            <p:cNvGraphicFramePr>
              <a:graphicFrameLocks noChangeAspect="1"/>
            </p:cNvGraphicFramePr>
            <p:nvPr/>
          </p:nvGraphicFramePr>
          <p:xfrm>
            <a:off x="1981200" y="3157917"/>
            <a:ext cx="1828800" cy="728283"/>
          </p:xfrm>
          <a:graphic>
            <a:graphicData uri="http://schemas.openxmlformats.org/presentationml/2006/ole">
              <mc:AlternateContent xmlns:mc="http://schemas.openxmlformats.org/markup-compatibility/2006">
                <mc:Choice xmlns:v="urn:schemas-microsoft-com:vml" Requires="v">
                  <p:oleObj spid="_x0000_s13512" name="Equation" r:id="rId5" imgW="1079032" imgH="431613" progId="Equation.3">
                    <p:embed/>
                  </p:oleObj>
                </mc:Choice>
                <mc:Fallback>
                  <p:oleObj name="Equation" r:id="rId5" imgW="1079032" imgH="431613"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1200" y="3157917"/>
                          <a:ext cx="1828800" cy="728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27" name="TextBox 10"/>
            <p:cNvSpPr txBox="1">
              <a:spLocks noChangeArrowheads="1"/>
            </p:cNvSpPr>
            <p:nvPr/>
          </p:nvSpPr>
          <p:spPr bwMode="auto">
            <a:xfrm>
              <a:off x="4038600" y="3359642"/>
              <a:ext cx="2267183" cy="338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1600">
                  <a:solidFill>
                    <a:schemeClr val="tx1"/>
                  </a:solidFill>
                  <a:latin typeface="Arial" charset="0"/>
                </a:defRPr>
              </a:lvl4pPr>
              <a:lvl5pPr marL="2057400" indent="-228600" eaLnBrk="0" hangingPunct="0">
                <a:spcBef>
                  <a:spcPct val="20000"/>
                </a:spcBef>
                <a:buChar char="»"/>
                <a:defRPr sz="1400">
                  <a:solidFill>
                    <a:schemeClr val="tx1"/>
                  </a:solidFill>
                  <a:latin typeface="Arial" charset="0"/>
                </a:defRPr>
              </a:lvl5pPr>
              <a:lvl6pPr marL="2514600" indent="-228600" defTabSz="912813" eaLnBrk="0" fontAlgn="base" hangingPunct="0">
                <a:spcBef>
                  <a:spcPct val="20000"/>
                </a:spcBef>
                <a:spcAft>
                  <a:spcPct val="0"/>
                </a:spcAft>
                <a:buChar char="»"/>
                <a:defRPr sz="1400">
                  <a:solidFill>
                    <a:schemeClr val="tx1"/>
                  </a:solidFill>
                  <a:latin typeface="Arial" charset="0"/>
                </a:defRPr>
              </a:lvl6pPr>
              <a:lvl7pPr marL="2971800" indent="-228600" defTabSz="912813" eaLnBrk="0" fontAlgn="base" hangingPunct="0">
                <a:spcBef>
                  <a:spcPct val="20000"/>
                </a:spcBef>
                <a:spcAft>
                  <a:spcPct val="0"/>
                </a:spcAft>
                <a:buChar char="»"/>
                <a:defRPr sz="1400">
                  <a:solidFill>
                    <a:schemeClr val="tx1"/>
                  </a:solidFill>
                  <a:latin typeface="Arial" charset="0"/>
                </a:defRPr>
              </a:lvl7pPr>
              <a:lvl8pPr marL="3429000" indent="-228600" defTabSz="912813" eaLnBrk="0" fontAlgn="base" hangingPunct="0">
                <a:spcBef>
                  <a:spcPct val="20000"/>
                </a:spcBef>
                <a:spcAft>
                  <a:spcPct val="0"/>
                </a:spcAft>
                <a:buChar char="»"/>
                <a:defRPr sz="1400">
                  <a:solidFill>
                    <a:schemeClr val="tx1"/>
                  </a:solidFill>
                  <a:latin typeface="Arial" charset="0"/>
                </a:defRPr>
              </a:lvl8pPr>
              <a:lvl9pPr marL="3886200" indent="-228600" defTabSz="912813" eaLnBrk="0" fontAlgn="base" hangingPunct="0">
                <a:spcBef>
                  <a:spcPct val="20000"/>
                </a:spcBef>
                <a:spcAft>
                  <a:spcPct val="0"/>
                </a:spcAft>
                <a:buChar char="»"/>
                <a:defRPr sz="1400">
                  <a:solidFill>
                    <a:schemeClr val="tx1"/>
                  </a:solidFill>
                  <a:latin typeface="Arial" charset="0"/>
                </a:defRPr>
              </a:lvl9pPr>
            </a:lstStyle>
            <a:p>
              <a:pPr eaLnBrk="1" hangingPunct="1">
                <a:spcBef>
                  <a:spcPct val="0"/>
                </a:spcBef>
                <a:buFontTx/>
                <a:buNone/>
              </a:pPr>
              <a:r>
                <a:rPr lang="en-US" altLang="fr-FR" sz="1600" dirty="0"/>
                <a:t>(</a:t>
              </a:r>
              <a:r>
                <a:rPr lang="en-US" altLang="fr-FR" sz="1600" dirty="0" smtClean="0"/>
                <a:t>C</a:t>
              </a:r>
              <a:r>
                <a:rPr lang="en-US" altLang="fr-FR" sz="1600" baseline="-25000" dirty="0" smtClean="0"/>
                <a:t>i</a:t>
              </a:r>
              <a:r>
                <a:rPr lang="en-US" altLang="fr-FR" sz="1600" dirty="0" smtClean="0"/>
                <a:t> </a:t>
              </a:r>
              <a:r>
                <a:rPr lang="en-US" altLang="fr-FR" sz="1600" dirty="0"/>
                <a:t>is the closing Price)</a:t>
              </a:r>
              <a:endParaRPr lang="en-IN" altLang="fr-FR" sz="1600" dirty="0"/>
            </a:p>
          </p:txBody>
        </p:sp>
      </p:grpSp>
      <p:sp>
        <p:nvSpPr>
          <p:cNvPr id="13321" name="TextBox 13"/>
          <p:cNvSpPr txBox="1">
            <a:spLocks noChangeArrowheads="1"/>
          </p:cNvSpPr>
          <p:nvPr/>
        </p:nvSpPr>
        <p:spPr bwMode="auto">
          <a:xfrm>
            <a:off x="7848600" y="1906894"/>
            <a:ext cx="466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1600">
                <a:solidFill>
                  <a:schemeClr val="tx1"/>
                </a:solidFill>
                <a:latin typeface="Arial" charset="0"/>
              </a:defRPr>
            </a:lvl4pPr>
            <a:lvl5pPr marL="2057400" indent="-228600" eaLnBrk="0" hangingPunct="0">
              <a:spcBef>
                <a:spcPct val="20000"/>
              </a:spcBef>
              <a:buChar char="»"/>
              <a:defRPr sz="1400">
                <a:solidFill>
                  <a:schemeClr val="tx1"/>
                </a:solidFill>
                <a:latin typeface="Arial" charset="0"/>
              </a:defRPr>
            </a:lvl5pPr>
            <a:lvl6pPr marL="2514600" indent="-228600" defTabSz="912813" eaLnBrk="0" fontAlgn="base" hangingPunct="0">
              <a:spcBef>
                <a:spcPct val="20000"/>
              </a:spcBef>
              <a:spcAft>
                <a:spcPct val="0"/>
              </a:spcAft>
              <a:buChar char="»"/>
              <a:defRPr sz="1400">
                <a:solidFill>
                  <a:schemeClr val="tx1"/>
                </a:solidFill>
                <a:latin typeface="Arial" charset="0"/>
              </a:defRPr>
            </a:lvl6pPr>
            <a:lvl7pPr marL="2971800" indent="-228600" defTabSz="912813" eaLnBrk="0" fontAlgn="base" hangingPunct="0">
              <a:spcBef>
                <a:spcPct val="20000"/>
              </a:spcBef>
              <a:spcAft>
                <a:spcPct val="0"/>
              </a:spcAft>
              <a:buChar char="»"/>
              <a:defRPr sz="1400">
                <a:solidFill>
                  <a:schemeClr val="tx1"/>
                </a:solidFill>
                <a:latin typeface="Arial" charset="0"/>
              </a:defRPr>
            </a:lvl7pPr>
            <a:lvl8pPr marL="3429000" indent="-228600" defTabSz="912813" eaLnBrk="0" fontAlgn="base" hangingPunct="0">
              <a:spcBef>
                <a:spcPct val="20000"/>
              </a:spcBef>
              <a:spcAft>
                <a:spcPct val="0"/>
              </a:spcAft>
              <a:buChar char="»"/>
              <a:defRPr sz="1400">
                <a:solidFill>
                  <a:schemeClr val="tx1"/>
                </a:solidFill>
                <a:latin typeface="Arial" charset="0"/>
              </a:defRPr>
            </a:lvl8pPr>
            <a:lvl9pPr marL="3886200" indent="-228600" defTabSz="912813" eaLnBrk="0" fontAlgn="base" hangingPunct="0">
              <a:spcBef>
                <a:spcPct val="20000"/>
              </a:spcBef>
              <a:spcAft>
                <a:spcPct val="0"/>
              </a:spcAft>
              <a:buChar char="»"/>
              <a:defRPr sz="1400">
                <a:solidFill>
                  <a:schemeClr val="tx1"/>
                </a:solidFill>
                <a:latin typeface="Arial" charset="0"/>
              </a:defRPr>
            </a:lvl9pPr>
          </a:lstStyle>
          <a:p>
            <a:pPr eaLnBrk="1" hangingPunct="1">
              <a:spcBef>
                <a:spcPct val="0"/>
              </a:spcBef>
              <a:buFontTx/>
              <a:buNone/>
            </a:pPr>
            <a:r>
              <a:rPr lang="en-US" altLang="fr-FR" sz="1800" dirty="0" smtClean="0"/>
              <a:t>(7)</a:t>
            </a:r>
            <a:endParaRPr lang="en-IN" altLang="fr-FR" sz="1800" dirty="0"/>
          </a:p>
        </p:txBody>
      </p:sp>
      <p:sp>
        <p:nvSpPr>
          <p:cNvPr id="13322" name="TextBox 14"/>
          <p:cNvSpPr txBox="1">
            <a:spLocks noChangeArrowheads="1"/>
          </p:cNvSpPr>
          <p:nvPr/>
        </p:nvSpPr>
        <p:spPr bwMode="auto">
          <a:xfrm>
            <a:off x="7848600" y="2664905"/>
            <a:ext cx="4667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1600">
                <a:solidFill>
                  <a:schemeClr val="tx1"/>
                </a:solidFill>
                <a:latin typeface="Arial" charset="0"/>
              </a:defRPr>
            </a:lvl4pPr>
            <a:lvl5pPr marL="2057400" indent="-228600" eaLnBrk="0" hangingPunct="0">
              <a:spcBef>
                <a:spcPct val="20000"/>
              </a:spcBef>
              <a:buChar char="»"/>
              <a:defRPr sz="1400">
                <a:solidFill>
                  <a:schemeClr val="tx1"/>
                </a:solidFill>
                <a:latin typeface="Arial" charset="0"/>
              </a:defRPr>
            </a:lvl5pPr>
            <a:lvl6pPr marL="2514600" indent="-228600" defTabSz="912813" eaLnBrk="0" fontAlgn="base" hangingPunct="0">
              <a:spcBef>
                <a:spcPct val="20000"/>
              </a:spcBef>
              <a:spcAft>
                <a:spcPct val="0"/>
              </a:spcAft>
              <a:buChar char="»"/>
              <a:defRPr sz="1400">
                <a:solidFill>
                  <a:schemeClr val="tx1"/>
                </a:solidFill>
                <a:latin typeface="Arial" charset="0"/>
              </a:defRPr>
            </a:lvl6pPr>
            <a:lvl7pPr marL="2971800" indent="-228600" defTabSz="912813" eaLnBrk="0" fontAlgn="base" hangingPunct="0">
              <a:spcBef>
                <a:spcPct val="20000"/>
              </a:spcBef>
              <a:spcAft>
                <a:spcPct val="0"/>
              </a:spcAft>
              <a:buChar char="»"/>
              <a:defRPr sz="1400">
                <a:solidFill>
                  <a:schemeClr val="tx1"/>
                </a:solidFill>
                <a:latin typeface="Arial" charset="0"/>
              </a:defRPr>
            </a:lvl7pPr>
            <a:lvl8pPr marL="3429000" indent="-228600" defTabSz="912813" eaLnBrk="0" fontAlgn="base" hangingPunct="0">
              <a:spcBef>
                <a:spcPct val="20000"/>
              </a:spcBef>
              <a:spcAft>
                <a:spcPct val="0"/>
              </a:spcAft>
              <a:buChar char="»"/>
              <a:defRPr sz="1400">
                <a:solidFill>
                  <a:schemeClr val="tx1"/>
                </a:solidFill>
                <a:latin typeface="Arial" charset="0"/>
              </a:defRPr>
            </a:lvl8pPr>
            <a:lvl9pPr marL="3886200" indent="-228600" defTabSz="912813" eaLnBrk="0" fontAlgn="base" hangingPunct="0">
              <a:spcBef>
                <a:spcPct val="20000"/>
              </a:spcBef>
              <a:spcAft>
                <a:spcPct val="0"/>
              </a:spcAft>
              <a:buChar char="»"/>
              <a:defRPr sz="1400">
                <a:solidFill>
                  <a:schemeClr val="tx1"/>
                </a:solidFill>
                <a:latin typeface="Arial" charset="0"/>
              </a:defRPr>
            </a:lvl9pPr>
          </a:lstStyle>
          <a:p>
            <a:pPr eaLnBrk="1" hangingPunct="1">
              <a:spcBef>
                <a:spcPct val="0"/>
              </a:spcBef>
              <a:buFontTx/>
              <a:buNone/>
            </a:pPr>
            <a:r>
              <a:rPr lang="en-US" altLang="fr-FR" sz="1800" dirty="0" smtClean="0"/>
              <a:t>(8)</a:t>
            </a:r>
            <a:endParaRPr lang="en-IN" altLang="fr-FR" sz="1800" dirty="0"/>
          </a:p>
        </p:txBody>
      </p:sp>
      <p:sp>
        <p:nvSpPr>
          <p:cNvPr id="13323" name="TextBox 15"/>
          <p:cNvSpPr txBox="1">
            <a:spLocks noChangeArrowheads="1"/>
          </p:cNvSpPr>
          <p:nvPr/>
        </p:nvSpPr>
        <p:spPr bwMode="auto">
          <a:xfrm>
            <a:off x="7848600" y="3744912"/>
            <a:ext cx="4667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1600">
                <a:solidFill>
                  <a:schemeClr val="tx1"/>
                </a:solidFill>
                <a:latin typeface="Arial" charset="0"/>
              </a:defRPr>
            </a:lvl4pPr>
            <a:lvl5pPr marL="2057400" indent="-228600" eaLnBrk="0" hangingPunct="0">
              <a:spcBef>
                <a:spcPct val="20000"/>
              </a:spcBef>
              <a:buChar char="»"/>
              <a:defRPr sz="1400">
                <a:solidFill>
                  <a:schemeClr val="tx1"/>
                </a:solidFill>
                <a:latin typeface="Arial" charset="0"/>
              </a:defRPr>
            </a:lvl5pPr>
            <a:lvl6pPr marL="2514600" indent="-228600" defTabSz="912813" eaLnBrk="0" fontAlgn="base" hangingPunct="0">
              <a:spcBef>
                <a:spcPct val="20000"/>
              </a:spcBef>
              <a:spcAft>
                <a:spcPct val="0"/>
              </a:spcAft>
              <a:buChar char="»"/>
              <a:defRPr sz="1400">
                <a:solidFill>
                  <a:schemeClr val="tx1"/>
                </a:solidFill>
                <a:latin typeface="Arial" charset="0"/>
              </a:defRPr>
            </a:lvl6pPr>
            <a:lvl7pPr marL="2971800" indent="-228600" defTabSz="912813" eaLnBrk="0" fontAlgn="base" hangingPunct="0">
              <a:spcBef>
                <a:spcPct val="20000"/>
              </a:spcBef>
              <a:spcAft>
                <a:spcPct val="0"/>
              </a:spcAft>
              <a:buChar char="»"/>
              <a:defRPr sz="1400">
                <a:solidFill>
                  <a:schemeClr val="tx1"/>
                </a:solidFill>
                <a:latin typeface="Arial" charset="0"/>
              </a:defRPr>
            </a:lvl7pPr>
            <a:lvl8pPr marL="3429000" indent="-228600" defTabSz="912813" eaLnBrk="0" fontAlgn="base" hangingPunct="0">
              <a:spcBef>
                <a:spcPct val="20000"/>
              </a:spcBef>
              <a:spcAft>
                <a:spcPct val="0"/>
              </a:spcAft>
              <a:buChar char="»"/>
              <a:defRPr sz="1400">
                <a:solidFill>
                  <a:schemeClr val="tx1"/>
                </a:solidFill>
                <a:latin typeface="Arial" charset="0"/>
              </a:defRPr>
            </a:lvl8pPr>
            <a:lvl9pPr marL="3886200" indent="-228600" defTabSz="912813" eaLnBrk="0" fontAlgn="base" hangingPunct="0">
              <a:spcBef>
                <a:spcPct val="20000"/>
              </a:spcBef>
              <a:spcAft>
                <a:spcPct val="0"/>
              </a:spcAft>
              <a:buChar char="»"/>
              <a:defRPr sz="1400">
                <a:solidFill>
                  <a:schemeClr val="tx1"/>
                </a:solidFill>
                <a:latin typeface="Arial" charset="0"/>
              </a:defRPr>
            </a:lvl9pPr>
          </a:lstStyle>
          <a:p>
            <a:pPr eaLnBrk="1" hangingPunct="1">
              <a:spcBef>
                <a:spcPct val="0"/>
              </a:spcBef>
              <a:buFontTx/>
              <a:buNone/>
            </a:pPr>
            <a:r>
              <a:rPr lang="en-US" altLang="fr-FR" sz="1800" dirty="0" smtClean="0"/>
              <a:t>(9)</a:t>
            </a:r>
            <a:endParaRPr lang="en-IN" altLang="fr-FR" sz="1800" dirty="0"/>
          </a:p>
        </p:txBody>
      </p:sp>
      <p:sp>
        <p:nvSpPr>
          <p:cNvPr id="13324"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24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1600">
                <a:solidFill>
                  <a:schemeClr val="tx1"/>
                </a:solidFill>
                <a:latin typeface="Arial" charset="0"/>
              </a:defRPr>
            </a:lvl4pPr>
            <a:lvl5pPr marL="2057400" indent="-228600" eaLnBrk="0" hangingPunct="0">
              <a:spcBef>
                <a:spcPct val="20000"/>
              </a:spcBef>
              <a:buChar char="»"/>
              <a:defRPr sz="1400">
                <a:solidFill>
                  <a:schemeClr val="tx1"/>
                </a:solidFill>
                <a:latin typeface="Arial" charset="0"/>
              </a:defRPr>
            </a:lvl5pPr>
            <a:lvl6pPr marL="2514600" indent="-228600" defTabSz="912813" eaLnBrk="0" fontAlgn="base" hangingPunct="0">
              <a:spcBef>
                <a:spcPct val="20000"/>
              </a:spcBef>
              <a:spcAft>
                <a:spcPct val="0"/>
              </a:spcAft>
              <a:buChar char="»"/>
              <a:defRPr sz="1400">
                <a:solidFill>
                  <a:schemeClr val="tx1"/>
                </a:solidFill>
                <a:latin typeface="Arial" charset="0"/>
              </a:defRPr>
            </a:lvl6pPr>
            <a:lvl7pPr marL="2971800" indent="-228600" defTabSz="912813" eaLnBrk="0" fontAlgn="base" hangingPunct="0">
              <a:spcBef>
                <a:spcPct val="20000"/>
              </a:spcBef>
              <a:spcAft>
                <a:spcPct val="0"/>
              </a:spcAft>
              <a:buChar char="»"/>
              <a:defRPr sz="1400">
                <a:solidFill>
                  <a:schemeClr val="tx1"/>
                </a:solidFill>
                <a:latin typeface="Arial" charset="0"/>
              </a:defRPr>
            </a:lvl7pPr>
            <a:lvl8pPr marL="3429000" indent="-228600" defTabSz="912813" eaLnBrk="0" fontAlgn="base" hangingPunct="0">
              <a:spcBef>
                <a:spcPct val="20000"/>
              </a:spcBef>
              <a:spcAft>
                <a:spcPct val="0"/>
              </a:spcAft>
              <a:buChar char="»"/>
              <a:defRPr sz="1400">
                <a:solidFill>
                  <a:schemeClr val="tx1"/>
                </a:solidFill>
                <a:latin typeface="Arial" charset="0"/>
              </a:defRPr>
            </a:lvl8pPr>
            <a:lvl9pPr marL="3886200" indent="-228600" defTabSz="912813" eaLnBrk="0" fontAlgn="base" hangingPunct="0">
              <a:spcBef>
                <a:spcPct val="20000"/>
              </a:spcBef>
              <a:spcAft>
                <a:spcPct val="0"/>
              </a:spcAft>
              <a:buChar char="»"/>
              <a:defRPr sz="1400">
                <a:solidFill>
                  <a:schemeClr val="tx1"/>
                </a:solidFill>
                <a:latin typeface="Arial" charset="0"/>
              </a:defRPr>
            </a:lvl9pPr>
          </a:lstStyle>
          <a:p>
            <a:pPr eaLnBrk="1" hangingPunct="1">
              <a:spcBef>
                <a:spcPct val="0"/>
              </a:spcBef>
              <a:buFontTx/>
              <a:buNone/>
            </a:pPr>
            <a:endParaRPr lang="en-IN" altLang="fr-FR" sz="1800" dirty="0"/>
          </a:p>
        </p:txBody>
      </p:sp>
      <p:graphicFrame>
        <p:nvGraphicFramePr>
          <p:cNvPr id="13325" name="Object 7"/>
          <p:cNvGraphicFramePr>
            <a:graphicFrameLocks noChangeAspect="1"/>
          </p:cNvGraphicFramePr>
          <p:nvPr>
            <p:extLst>
              <p:ext uri="{D42A27DB-BD31-4B8C-83A1-F6EECF244321}">
                <p14:modId xmlns:p14="http://schemas.microsoft.com/office/powerpoint/2010/main" val="3984404048"/>
              </p:ext>
            </p:extLst>
          </p:nvPr>
        </p:nvGraphicFramePr>
        <p:xfrm>
          <a:off x="1295400" y="1981200"/>
          <a:ext cx="6553200" cy="312738"/>
        </p:xfrm>
        <a:graphic>
          <a:graphicData uri="http://schemas.openxmlformats.org/presentationml/2006/ole">
            <mc:AlternateContent xmlns:mc="http://schemas.openxmlformats.org/markup-compatibility/2006">
              <mc:Choice xmlns:v="urn:schemas-microsoft-com:vml" Requires="v">
                <p:oleObj spid="_x0000_s13513" name="Equation" r:id="rId7" imgW="4203700" imgH="203200" progId="Equation.3">
                  <p:embed/>
                </p:oleObj>
              </mc:Choice>
              <mc:Fallback>
                <p:oleObj name="Equation" r:id="rId7" imgW="4203700" imgH="2032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95400" y="1981200"/>
                        <a:ext cx="655320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22238"/>
            <a:ext cx="8991600" cy="639762"/>
          </a:xfrm>
        </p:spPr>
        <p:txBody>
          <a:bodyPr/>
          <a:lstStyle/>
          <a:p>
            <a:r>
              <a:rPr lang="en-US" dirty="0" smtClean="0"/>
              <a:t>Determination of Number of Hidden Neurons</a:t>
            </a:r>
            <a:endParaRPr lang="fr-FR" dirty="0"/>
          </a:p>
        </p:txBody>
      </p:sp>
      <p:sp>
        <p:nvSpPr>
          <p:cNvPr id="4" name="Slide Number Placeholder 3"/>
          <p:cNvSpPr>
            <a:spLocks noGrp="1"/>
          </p:cNvSpPr>
          <p:nvPr>
            <p:ph type="sldNum" sz="quarter" idx="10"/>
          </p:nvPr>
        </p:nvSpPr>
        <p:spPr/>
        <p:txBody>
          <a:bodyPr/>
          <a:lstStyle/>
          <a:p>
            <a:pPr>
              <a:defRPr/>
            </a:pPr>
            <a:fld id="{2429ADA6-CB89-4B0D-AE3A-B43709FF37AF}" type="slidenum">
              <a:rPr lang="en-US" smtClean="0"/>
              <a:pPr>
                <a:defRPr/>
              </a:pPr>
              <a:t>13</a:t>
            </a:fld>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096971274"/>
              </p:ext>
            </p:extLst>
          </p:nvPr>
        </p:nvGraphicFramePr>
        <p:xfrm>
          <a:off x="990600" y="914399"/>
          <a:ext cx="7162800" cy="4788187"/>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9"/>
          <p:cNvSpPr txBox="1">
            <a:spLocks noChangeArrowheads="1"/>
          </p:cNvSpPr>
          <p:nvPr/>
        </p:nvSpPr>
        <p:spPr bwMode="auto">
          <a:xfrm>
            <a:off x="1509526" y="5702587"/>
            <a:ext cx="603427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24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1600">
                <a:solidFill>
                  <a:schemeClr val="tx1"/>
                </a:solidFill>
                <a:latin typeface="Arial" charset="0"/>
              </a:defRPr>
            </a:lvl4pPr>
            <a:lvl5pPr marL="2057400" indent="-228600" eaLnBrk="0" hangingPunct="0">
              <a:spcBef>
                <a:spcPct val="20000"/>
              </a:spcBef>
              <a:buChar char="»"/>
              <a:defRPr sz="1400">
                <a:solidFill>
                  <a:schemeClr val="tx1"/>
                </a:solidFill>
                <a:latin typeface="Arial" charset="0"/>
              </a:defRPr>
            </a:lvl5pPr>
            <a:lvl6pPr marL="2514600" indent="-228600" defTabSz="912813" eaLnBrk="0" fontAlgn="base" hangingPunct="0">
              <a:spcBef>
                <a:spcPct val="20000"/>
              </a:spcBef>
              <a:spcAft>
                <a:spcPct val="0"/>
              </a:spcAft>
              <a:buChar char="»"/>
              <a:defRPr sz="1400">
                <a:solidFill>
                  <a:schemeClr val="tx1"/>
                </a:solidFill>
                <a:latin typeface="Arial" charset="0"/>
              </a:defRPr>
            </a:lvl6pPr>
            <a:lvl7pPr marL="2971800" indent="-228600" defTabSz="912813" eaLnBrk="0" fontAlgn="base" hangingPunct="0">
              <a:spcBef>
                <a:spcPct val="20000"/>
              </a:spcBef>
              <a:spcAft>
                <a:spcPct val="0"/>
              </a:spcAft>
              <a:buChar char="»"/>
              <a:defRPr sz="1400">
                <a:solidFill>
                  <a:schemeClr val="tx1"/>
                </a:solidFill>
                <a:latin typeface="Arial" charset="0"/>
              </a:defRPr>
            </a:lvl7pPr>
            <a:lvl8pPr marL="3429000" indent="-228600" defTabSz="912813" eaLnBrk="0" fontAlgn="base" hangingPunct="0">
              <a:spcBef>
                <a:spcPct val="20000"/>
              </a:spcBef>
              <a:spcAft>
                <a:spcPct val="0"/>
              </a:spcAft>
              <a:buChar char="»"/>
              <a:defRPr sz="1400">
                <a:solidFill>
                  <a:schemeClr val="tx1"/>
                </a:solidFill>
                <a:latin typeface="Arial" charset="0"/>
              </a:defRPr>
            </a:lvl8pPr>
            <a:lvl9pPr marL="3886200" indent="-228600" defTabSz="912813" eaLnBrk="0" fontAlgn="base" hangingPunct="0">
              <a:spcBef>
                <a:spcPct val="20000"/>
              </a:spcBef>
              <a:spcAft>
                <a:spcPct val="0"/>
              </a:spcAft>
              <a:buChar char="»"/>
              <a:defRPr sz="1400">
                <a:solidFill>
                  <a:schemeClr val="tx1"/>
                </a:solidFill>
                <a:latin typeface="Arial" charset="0"/>
              </a:defRPr>
            </a:lvl9pPr>
          </a:lstStyle>
          <a:p>
            <a:pPr algn="ctr" eaLnBrk="1" hangingPunct="1">
              <a:spcBef>
                <a:spcPct val="0"/>
              </a:spcBef>
              <a:buFontTx/>
              <a:buNone/>
            </a:pPr>
            <a:r>
              <a:rPr lang="en-US" altLang="fr-FR" sz="1800" b="1" dirty="0"/>
              <a:t>Figure </a:t>
            </a:r>
            <a:r>
              <a:rPr lang="en-US" altLang="fr-FR" sz="1800" b="1" dirty="0" smtClean="0"/>
              <a:t>2: Determination of Number of Hidden Neurons based on Learning rate and Momentum</a:t>
            </a:r>
            <a:endParaRPr lang="en-IN" altLang="fr-FR" sz="1800" b="1" dirty="0"/>
          </a:p>
        </p:txBody>
      </p:sp>
    </p:spTree>
    <p:extLst>
      <p:ext uri="{BB962C8B-B14F-4D97-AF65-F5344CB8AC3E}">
        <p14:creationId xmlns:p14="http://schemas.microsoft.com/office/powerpoint/2010/main" val="14789327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fr-FR" dirty="0" smtClean="0"/>
              <a:t>Rate of Change</a:t>
            </a:r>
            <a:endParaRPr lang="en-IN" altLang="fr-FR" dirty="0" smtClean="0"/>
          </a:p>
        </p:txBody>
      </p:sp>
      <p:sp>
        <p:nvSpPr>
          <p:cNvPr id="14339"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1600">
                <a:solidFill>
                  <a:schemeClr val="tx1"/>
                </a:solidFill>
                <a:latin typeface="Arial" charset="0"/>
              </a:defRPr>
            </a:lvl4pPr>
            <a:lvl5pPr marL="2057400" indent="-228600" eaLnBrk="0" hangingPunct="0">
              <a:spcBef>
                <a:spcPct val="20000"/>
              </a:spcBef>
              <a:buChar char="»"/>
              <a:defRPr sz="1400">
                <a:solidFill>
                  <a:schemeClr val="tx1"/>
                </a:solidFill>
                <a:latin typeface="Arial" charset="0"/>
              </a:defRPr>
            </a:lvl5pPr>
            <a:lvl6pPr marL="2514600" indent="-228600" defTabSz="912813" eaLnBrk="0" fontAlgn="base" hangingPunct="0">
              <a:spcBef>
                <a:spcPct val="20000"/>
              </a:spcBef>
              <a:spcAft>
                <a:spcPct val="0"/>
              </a:spcAft>
              <a:buChar char="»"/>
              <a:defRPr sz="1400">
                <a:solidFill>
                  <a:schemeClr val="tx1"/>
                </a:solidFill>
                <a:latin typeface="Arial" charset="0"/>
              </a:defRPr>
            </a:lvl6pPr>
            <a:lvl7pPr marL="2971800" indent="-228600" defTabSz="912813" eaLnBrk="0" fontAlgn="base" hangingPunct="0">
              <a:spcBef>
                <a:spcPct val="20000"/>
              </a:spcBef>
              <a:spcAft>
                <a:spcPct val="0"/>
              </a:spcAft>
              <a:buChar char="»"/>
              <a:defRPr sz="1400">
                <a:solidFill>
                  <a:schemeClr val="tx1"/>
                </a:solidFill>
                <a:latin typeface="Arial" charset="0"/>
              </a:defRPr>
            </a:lvl7pPr>
            <a:lvl8pPr marL="3429000" indent="-228600" defTabSz="912813" eaLnBrk="0" fontAlgn="base" hangingPunct="0">
              <a:spcBef>
                <a:spcPct val="20000"/>
              </a:spcBef>
              <a:spcAft>
                <a:spcPct val="0"/>
              </a:spcAft>
              <a:buChar char="»"/>
              <a:defRPr sz="1400">
                <a:solidFill>
                  <a:schemeClr val="tx1"/>
                </a:solidFill>
                <a:latin typeface="Arial" charset="0"/>
              </a:defRPr>
            </a:lvl8pPr>
            <a:lvl9pPr marL="3886200" indent="-228600" defTabSz="912813" eaLnBrk="0" fontAlgn="base" hangingPunct="0">
              <a:spcBef>
                <a:spcPct val="20000"/>
              </a:spcBef>
              <a:spcAft>
                <a:spcPct val="0"/>
              </a:spcAft>
              <a:buChar char="»"/>
              <a:defRPr sz="1400">
                <a:solidFill>
                  <a:schemeClr val="tx1"/>
                </a:solidFill>
                <a:latin typeface="Arial" charset="0"/>
              </a:defRPr>
            </a:lvl9pPr>
          </a:lstStyle>
          <a:p>
            <a:pPr eaLnBrk="1" hangingPunct="1">
              <a:spcBef>
                <a:spcPct val="0"/>
              </a:spcBef>
              <a:buFontTx/>
              <a:buNone/>
            </a:pPr>
            <a:fld id="{2AC2D5F5-6B82-4DE7-8EDB-6886E17DADF2}" type="slidenum">
              <a:rPr lang="en-US" altLang="fr-FR" sz="1400" smtClean="0"/>
              <a:pPr eaLnBrk="1" hangingPunct="1">
                <a:spcBef>
                  <a:spcPct val="0"/>
                </a:spcBef>
                <a:buFontTx/>
                <a:buNone/>
              </a:pPr>
              <a:t>14</a:t>
            </a:fld>
            <a:endParaRPr lang="en-US" altLang="fr-FR" sz="1400" dirty="0" smtClean="0"/>
          </a:p>
        </p:txBody>
      </p:sp>
      <p:sp>
        <p:nvSpPr>
          <p:cNvPr id="14340" name="TextBox 9"/>
          <p:cNvSpPr txBox="1">
            <a:spLocks noChangeArrowheads="1"/>
          </p:cNvSpPr>
          <p:nvPr/>
        </p:nvSpPr>
        <p:spPr bwMode="auto">
          <a:xfrm>
            <a:off x="2141538" y="5864225"/>
            <a:ext cx="47164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1600">
                <a:solidFill>
                  <a:schemeClr val="tx1"/>
                </a:solidFill>
                <a:latin typeface="Arial" charset="0"/>
              </a:defRPr>
            </a:lvl4pPr>
            <a:lvl5pPr marL="2057400" indent="-228600" eaLnBrk="0" hangingPunct="0">
              <a:spcBef>
                <a:spcPct val="20000"/>
              </a:spcBef>
              <a:buChar char="»"/>
              <a:defRPr sz="1400">
                <a:solidFill>
                  <a:schemeClr val="tx1"/>
                </a:solidFill>
                <a:latin typeface="Arial" charset="0"/>
              </a:defRPr>
            </a:lvl5pPr>
            <a:lvl6pPr marL="2514600" indent="-228600" defTabSz="912813" eaLnBrk="0" fontAlgn="base" hangingPunct="0">
              <a:spcBef>
                <a:spcPct val="20000"/>
              </a:spcBef>
              <a:spcAft>
                <a:spcPct val="0"/>
              </a:spcAft>
              <a:buChar char="»"/>
              <a:defRPr sz="1400">
                <a:solidFill>
                  <a:schemeClr val="tx1"/>
                </a:solidFill>
                <a:latin typeface="Arial" charset="0"/>
              </a:defRPr>
            </a:lvl6pPr>
            <a:lvl7pPr marL="2971800" indent="-228600" defTabSz="912813" eaLnBrk="0" fontAlgn="base" hangingPunct="0">
              <a:spcBef>
                <a:spcPct val="20000"/>
              </a:spcBef>
              <a:spcAft>
                <a:spcPct val="0"/>
              </a:spcAft>
              <a:buChar char="»"/>
              <a:defRPr sz="1400">
                <a:solidFill>
                  <a:schemeClr val="tx1"/>
                </a:solidFill>
                <a:latin typeface="Arial" charset="0"/>
              </a:defRPr>
            </a:lvl7pPr>
            <a:lvl8pPr marL="3429000" indent="-228600" defTabSz="912813" eaLnBrk="0" fontAlgn="base" hangingPunct="0">
              <a:spcBef>
                <a:spcPct val="20000"/>
              </a:spcBef>
              <a:spcAft>
                <a:spcPct val="0"/>
              </a:spcAft>
              <a:buChar char="»"/>
              <a:defRPr sz="1400">
                <a:solidFill>
                  <a:schemeClr val="tx1"/>
                </a:solidFill>
                <a:latin typeface="Arial" charset="0"/>
              </a:defRPr>
            </a:lvl8pPr>
            <a:lvl9pPr marL="3886200" indent="-228600" defTabSz="912813" eaLnBrk="0" fontAlgn="base" hangingPunct="0">
              <a:spcBef>
                <a:spcPct val="20000"/>
              </a:spcBef>
              <a:spcAft>
                <a:spcPct val="0"/>
              </a:spcAft>
              <a:buChar char="»"/>
              <a:defRPr sz="1400">
                <a:solidFill>
                  <a:schemeClr val="tx1"/>
                </a:solidFill>
                <a:latin typeface="Arial" charset="0"/>
              </a:defRPr>
            </a:lvl9pPr>
          </a:lstStyle>
          <a:p>
            <a:pPr algn="ctr" eaLnBrk="1" hangingPunct="1">
              <a:spcBef>
                <a:spcPct val="0"/>
              </a:spcBef>
              <a:buFontTx/>
              <a:buNone/>
            </a:pPr>
            <a:r>
              <a:rPr lang="en-US" altLang="fr-FR" sz="1800" b="1" dirty="0"/>
              <a:t>Figure </a:t>
            </a:r>
            <a:r>
              <a:rPr lang="en-US" altLang="fr-FR" sz="1800" b="1" dirty="0" smtClean="0"/>
              <a:t>3: </a:t>
            </a:r>
            <a:r>
              <a:rPr lang="en-US" altLang="fr-FR" sz="1800" b="1" dirty="0"/>
              <a:t>Rate of Change</a:t>
            </a:r>
            <a:endParaRPr lang="en-IN" altLang="fr-FR" sz="1800" b="1" dirty="0"/>
          </a:p>
        </p:txBody>
      </p:sp>
      <p:pic>
        <p:nvPicPr>
          <p:cNvPr id="14341" name="Picture 3"/>
          <p:cNvPicPr>
            <a:picLocks noChangeAspect="1" noChangeArrowheads="1"/>
          </p:cNvPicPr>
          <p:nvPr/>
        </p:nvPicPr>
        <p:blipFill>
          <a:blip r:embed="rId2">
            <a:extLst>
              <a:ext uri="{28A0092B-C50C-407E-A947-70E740481C1C}">
                <a14:useLocalDpi xmlns:a14="http://schemas.microsoft.com/office/drawing/2010/main" val="0"/>
              </a:ext>
            </a:extLst>
          </a:blip>
          <a:srcRect l="8333" t="18504" r="5556" b="5905"/>
          <a:stretch>
            <a:fillRect/>
          </a:stretch>
        </p:blipFill>
        <p:spPr bwMode="auto">
          <a:xfrm>
            <a:off x="990600" y="944563"/>
            <a:ext cx="73914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fr-FR" dirty="0" smtClean="0"/>
              <a:t>Closing Price and Moving Averages</a:t>
            </a:r>
            <a:endParaRPr lang="en-IN" altLang="fr-FR" dirty="0" smtClean="0"/>
          </a:p>
        </p:txBody>
      </p:sp>
      <p:sp>
        <p:nvSpPr>
          <p:cNvPr id="15363"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1600">
                <a:solidFill>
                  <a:schemeClr val="tx1"/>
                </a:solidFill>
                <a:latin typeface="Arial" charset="0"/>
              </a:defRPr>
            </a:lvl4pPr>
            <a:lvl5pPr marL="2057400" indent="-228600" eaLnBrk="0" hangingPunct="0">
              <a:spcBef>
                <a:spcPct val="20000"/>
              </a:spcBef>
              <a:buChar char="»"/>
              <a:defRPr sz="1400">
                <a:solidFill>
                  <a:schemeClr val="tx1"/>
                </a:solidFill>
                <a:latin typeface="Arial" charset="0"/>
              </a:defRPr>
            </a:lvl5pPr>
            <a:lvl6pPr marL="2514600" indent="-228600" defTabSz="912813" eaLnBrk="0" fontAlgn="base" hangingPunct="0">
              <a:spcBef>
                <a:spcPct val="20000"/>
              </a:spcBef>
              <a:spcAft>
                <a:spcPct val="0"/>
              </a:spcAft>
              <a:buChar char="»"/>
              <a:defRPr sz="1400">
                <a:solidFill>
                  <a:schemeClr val="tx1"/>
                </a:solidFill>
                <a:latin typeface="Arial" charset="0"/>
              </a:defRPr>
            </a:lvl6pPr>
            <a:lvl7pPr marL="2971800" indent="-228600" defTabSz="912813" eaLnBrk="0" fontAlgn="base" hangingPunct="0">
              <a:spcBef>
                <a:spcPct val="20000"/>
              </a:spcBef>
              <a:spcAft>
                <a:spcPct val="0"/>
              </a:spcAft>
              <a:buChar char="»"/>
              <a:defRPr sz="1400">
                <a:solidFill>
                  <a:schemeClr val="tx1"/>
                </a:solidFill>
                <a:latin typeface="Arial" charset="0"/>
              </a:defRPr>
            </a:lvl7pPr>
            <a:lvl8pPr marL="3429000" indent="-228600" defTabSz="912813" eaLnBrk="0" fontAlgn="base" hangingPunct="0">
              <a:spcBef>
                <a:spcPct val="20000"/>
              </a:spcBef>
              <a:spcAft>
                <a:spcPct val="0"/>
              </a:spcAft>
              <a:buChar char="»"/>
              <a:defRPr sz="1400">
                <a:solidFill>
                  <a:schemeClr val="tx1"/>
                </a:solidFill>
                <a:latin typeface="Arial" charset="0"/>
              </a:defRPr>
            </a:lvl8pPr>
            <a:lvl9pPr marL="3886200" indent="-228600" defTabSz="912813" eaLnBrk="0" fontAlgn="base" hangingPunct="0">
              <a:spcBef>
                <a:spcPct val="20000"/>
              </a:spcBef>
              <a:spcAft>
                <a:spcPct val="0"/>
              </a:spcAft>
              <a:buChar char="»"/>
              <a:defRPr sz="1400">
                <a:solidFill>
                  <a:schemeClr val="tx1"/>
                </a:solidFill>
                <a:latin typeface="Arial" charset="0"/>
              </a:defRPr>
            </a:lvl9pPr>
          </a:lstStyle>
          <a:p>
            <a:pPr eaLnBrk="1" hangingPunct="1">
              <a:spcBef>
                <a:spcPct val="0"/>
              </a:spcBef>
              <a:buFontTx/>
              <a:buNone/>
            </a:pPr>
            <a:fld id="{C9D5A2C3-0873-4917-AB8E-659C4A10D26D}" type="slidenum">
              <a:rPr lang="en-US" altLang="fr-FR" sz="1400" smtClean="0"/>
              <a:pPr eaLnBrk="1" hangingPunct="1">
                <a:spcBef>
                  <a:spcPct val="0"/>
                </a:spcBef>
                <a:buFontTx/>
                <a:buNone/>
              </a:pPr>
              <a:t>15</a:t>
            </a:fld>
            <a:endParaRPr lang="en-US" altLang="fr-FR" sz="1400" dirty="0" smtClean="0"/>
          </a:p>
        </p:txBody>
      </p:sp>
      <p:pic>
        <p:nvPicPr>
          <p:cNvPr id="15364" name="Picture 4" descr="C:\Users\Nathan\Dropbox\FOREX\implementation\snapshots\Closing price and MAv.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8333" t="18810" r="6480" b="5321"/>
          <a:stretch>
            <a:fillRect/>
          </a:stretch>
        </p:blipFill>
        <p:spPr>
          <a:xfrm>
            <a:off x="-30163" y="990600"/>
            <a:ext cx="9191626" cy="5105400"/>
          </a:xfrm>
          <a:noFill/>
        </p:spPr>
      </p:pic>
      <p:sp>
        <p:nvSpPr>
          <p:cNvPr id="9" name="Oval 8"/>
          <p:cNvSpPr>
            <a:spLocks noChangeArrowheads="1"/>
          </p:cNvSpPr>
          <p:nvPr/>
        </p:nvSpPr>
        <p:spPr bwMode="auto">
          <a:xfrm>
            <a:off x="2514600" y="4160838"/>
            <a:ext cx="609600" cy="457200"/>
          </a:xfrm>
          <a:prstGeom prst="ellipse">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sz="24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1600">
                <a:solidFill>
                  <a:schemeClr val="tx1"/>
                </a:solidFill>
                <a:latin typeface="Arial" charset="0"/>
              </a:defRPr>
            </a:lvl4pPr>
            <a:lvl5pPr marL="2057400" indent="-228600" eaLnBrk="0" hangingPunct="0">
              <a:spcBef>
                <a:spcPct val="20000"/>
              </a:spcBef>
              <a:buChar char="»"/>
              <a:defRPr sz="1400">
                <a:solidFill>
                  <a:schemeClr val="tx1"/>
                </a:solidFill>
                <a:latin typeface="Arial" charset="0"/>
              </a:defRPr>
            </a:lvl5pPr>
            <a:lvl6pPr marL="2514600" indent="-228600" eaLnBrk="0" fontAlgn="base" hangingPunct="0">
              <a:spcBef>
                <a:spcPct val="20000"/>
              </a:spcBef>
              <a:spcAft>
                <a:spcPct val="0"/>
              </a:spcAft>
              <a:buChar char="»"/>
              <a:defRPr sz="1400">
                <a:solidFill>
                  <a:schemeClr val="tx1"/>
                </a:solidFill>
                <a:latin typeface="Arial" charset="0"/>
              </a:defRPr>
            </a:lvl6pPr>
            <a:lvl7pPr marL="2971800" indent="-228600" eaLnBrk="0" fontAlgn="base" hangingPunct="0">
              <a:spcBef>
                <a:spcPct val="20000"/>
              </a:spcBef>
              <a:spcAft>
                <a:spcPct val="0"/>
              </a:spcAft>
              <a:buChar char="»"/>
              <a:defRPr sz="1400">
                <a:solidFill>
                  <a:schemeClr val="tx1"/>
                </a:solidFill>
                <a:latin typeface="Arial" charset="0"/>
              </a:defRPr>
            </a:lvl7pPr>
            <a:lvl8pPr marL="3429000" indent="-228600" eaLnBrk="0" fontAlgn="base" hangingPunct="0">
              <a:spcBef>
                <a:spcPct val="20000"/>
              </a:spcBef>
              <a:spcAft>
                <a:spcPct val="0"/>
              </a:spcAft>
              <a:buChar char="»"/>
              <a:defRPr sz="1400">
                <a:solidFill>
                  <a:schemeClr val="tx1"/>
                </a:solidFill>
                <a:latin typeface="Arial" charset="0"/>
              </a:defRPr>
            </a:lvl8pPr>
            <a:lvl9pPr marL="3886200" indent="-228600" eaLnBrk="0" fontAlgn="base" hangingPunct="0">
              <a:spcBef>
                <a:spcPct val="20000"/>
              </a:spcBef>
              <a:spcAft>
                <a:spcPct val="0"/>
              </a:spcAft>
              <a:buChar char="»"/>
              <a:defRPr sz="1400">
                <a:solidFill>
                  <a:schemeClr val="tx1"/>
                </a:solidFill>
                <a:latin typeface="Arial" charset="0"/>
              </a:defRPr>
            </a:lvl9pPr>
          </a:lstStyle>
          <a:p>
            <a:pPr defTabSz="914400">
              <a:spcBef>
                <a:spcPct val="0"/>
              </a:spcBef>
              <a:buFontTx/>
              <a:buNone/>
            </a:pPr>
            <a:endParaRPr lang="en-IN" altLang="fr-FR" sz="1800" dirty="0"/>
          </a:p>
        </p:txBody>
      </p:sp>
      <p:pic>
        <p:nvPicPr>
          <p:cNvPr id="67589" name="Picture 5"/>
          <p:cNvPicPr>
            <a:picLocks noChangeAspect="1" noChangeArrowheads="1"/>
          </p:cNvPicPr>
          <p:nvPr/>
        </p:nvPicPr>
        <p:blipFill>
          <a:blip r:embed="rId3">
            <a:extLst>
              <a:ext uri="{28A0092B-C50C-407E-A947-70E740481C1C}">
                <a14:useLocalDpi xmlns:a14="http://schemas.microsoft.com/office/drawing/2010/main" val="0"/>
              </a:ext>
            </a:extLst>
          </a:blip>
          <a:srcRect l="5556" t="18504" r="6944" b="7480"/>
          <a:stretch>
            <a:fillRect/>
          </a:stretch>
        </p:blipFill>
        <p:spPr bwMode="auto">
          <a:xfrm>
            <a:off x="627063" y="1066800"/>
            <a:ext cx="6230937"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7" name="TextBox 9"/>
          <p:cNvSpPr txBox="1">
            <a:spLocks noChangeArrowheads="1"/>
          </p:cNvSpPr>
          <p:nvPr/>
        </p:nvSpPr>
        <p:spPr bwMode="auto">
          <a:xfrm>
            <a:off x="2141538" y="6019800"/>
            <a:ext cx="47164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1600">
                <a:solidFill>
                  <a:schemeClr val="tx1"/>
                </a:solidFill>
                <a:latin typeface="Arial" charset="0"/>
              </a:defRPr>
            </a:lvl4pPr>
            <a:lvl5pPr marL="2057400" indent="-228600" eaLnBrk="0" hangingPunct="0">
              <a:spcBef>
                <a:spcPct val="20000"/>
              </a:spcBef>
              <a:buChar char="»"/>
              <a:defRPr sz="1400">
                <a:solidFill>
                  <a:schemeClr val="tx1"/>
                </a:solidFill>
                <a:latin typeface="Arial" charset="0"/>
              </a:defRPr>
            </a:lvl5pPr>
            <a:lvl6pPr marL="2514600" indent="-228600" defTabSz="912813" eaLnBrk="0" fontAlgn="base" hangingPunct="0">
              <a:spcBef>
                <a:spcPct val="20000"/>
              </a:spcBef>
              <a:spcAft>
                <a:spcPct val="0"/>
              </a:spcAft>
              <a:buChar char="»"/>
              <a:defRPr sz="1400">
                <a:solidFill>
                  <a:schemeClr val="tx1"/>
                </a:solidFill>
                <a:latin typeface="Arial" charset="0"/>
              </a:defRPr>
            </a:lvl6pPr>
            <a:lvl7pPr marL="2971800" indent="-228600" defTabSz="912813" eaLnBrk="0" fontAlgn="base" hangingPunct="0">
              <a:spcBef>
                <a:spcPct val="20000"/>
              </a:spcBef>
              <a:spcAft>
                <a:spcPct val="0"/>
              </a:spcAft>
              <a:buChar char="»"/>
              <a:defRPr sz="1400">
                <a:solidFill>
                  <a:schemeClr val="tx1"/>
                </a:solidFill>
                <a:latin typeface="Arial" charset="0"/>
              </a:defRPr>
            </a:lvl7pPr>
            <a:lvl8pPr marL="3429000" indent="-228600" defTabSz="912813" eaLnBrk="0" fontAlgn="base" hangingPunct="0">
              <a:spcBef>
                <a:spcPct val="20000"/>
              </a:spcBef>
              <a:spcAft>
                <a:spcPct val="0"/>
              </a:spcAft>
              <a:buChar char="»"/>
              <a:defRPr sz="1400">
                <a:solidFill>
                  <a:schemeClr val="tx1"/>
                </a:solidFill>
                <a:latin typeface="Arial" charset="0"/>
              </a:defRPr>
            </a:lvl8pPr>
            <a:lvl9pPr marL="3886200" indent="-228600" defTabSz="912813" eaLnBrk="0" fontAlgn="base" hangingPunct="0">
              <a:spcBef>
                <a:spcPct val="20000"/>
              </a:spcBef>
              <a:spcAft>
                <a:spcPct val="0"/>
              </a:spcAft>
              <a:buChar char="»"/>
              <a:defRPr sz="1400">
                <a:solidFill>
                  <a:schemeClr val="tx1"/>
                </a:solidFill>
                <a:latin typeface="Arial" charset="0"/>
              </a:defRPr>
            </a:lvl9pPr>
          </a:lstStyle>
          <a:p>
            <a:pPr algn="ctr" eaLnBrk="1" hangingPunct="1">
              <a:spcBef>
                <a:spcPct val="0"/>
              </a:spcBef>
              <a:buFontTx/>
              <a:buNone/>
            </a:pPr>
            <a:r>
              <a:rPr lang="en-US" altLang="fr-FR" sz="1800" b="1" dirty="0"/>
              <a:t>Figure </a:t>
            </a:r>
            <a:r>
              <a:rPr lang="en-US" altLang="fr-FR" sz="1800" b="1" dirty="0" smtClean="0"/>
              <a:t>4: </a:t>
            </a:r>
            <a:r>
              <a:rPr lang="en-US" altLang="fr-FR" sz="1800" b="1" dirty="0"/>
              <a:t>Closing Price, SMA and EMA</a:t>
            </a:r>
            <a:endParaRPr lang="en-IN" altLang="fr-FR" sz="1800"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67589"/>
                                        </p:tgtEl>
                                        <p:attrNameLst>
                                          <p:attrName>style.visibility</p:attrName>
                                        </p:attrNameLst>
                                      </p:cBhvr>
                                      <p:to>
                                        <p:strVal val="visible"/>
                                      </p:to>
                                    </p:set>
                                    <p:anim calcmode="lin" valueType="num">
                                      <p:cBhvr>
                                        <p:cTn id="11" dur="500" fill="hold"/>
                                        <p:tgtEl>
                                          <p:spTgt spid="67589"/>
                                        </p:tgtEl>
                                        <p:attrNameLst>
                                          <p:attrName>ppt_w</p:attrName>
                                        </p:attrNameLst>
                                      </p:cBhvr>
                                      <p:tavLst>
                                        <p:tav tm="0">
                                          <p:val>
                                            <p:fltVal val="0"/>
                                          </p:val>
                                        </p:tav>
                                        <p:tav tm="100000">
                                          <p:val>
                                            <p:strVal val="#ppt_w"/>
                                          </p:val>
                                        </p:tav>
                                      </p:tavLst>
                                    </p:anim>
                                    <p:anim calcmode="lin" valueType="num">
                                      <p:cBhvr>
                                        <p:cTn id="12" dur="500" fill="hold"/>
                                        <p:tgtEl>
                                          <p:spTgt spid="67589"/>
                                        </p:tgtEl>
                                        <p:attrNameLst>
                                          <p:attrName>ppt_h</p:attrName>
                                        </p:attrNameLst>
                                      </p:cBhvr>
                                      <p:tavLst>
                                        <p:tav tm="0">
                                          <p:val>
                                            <p:fltVal val="0"/>
                                          </p:val>
                                        </p:tav>
                                        <p:tav tm="100000">
                                          <p:val>
                                            <p:strVal val="#ppt_h"/>
                                          </p:val>
                                        </p:tav>
                                      </p:tavLst>
                                    </p:anim>
                                    <p:animEffect transition="in" filter="fade">
                                      <p:cBhvr>
                                        <p:cTn id="13" dur="500"/>
                                        <p:tgtEl>
                                          <p:spTgt spid="675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fr-FR" dirty="0" smtClean="0"/>
              <a:t>PROPOSED WORK</a:t>
            </a:r>
            <a:endParaRPr lang="en-IN" altLang="fr-FR" dirty="0" smtClean="0"/>
          </a:p>
        </p:txBody>
      </p:sp>
      <p:sp>
        <p:nvSpPr>
          <p:cNvPr id="16387" name="Content Placeholder 2"/>
          <p:cNvSpPr>
            <a:spLocks noGrp="1"/>
          </p:cNvSpPr>
          <p:nvPr>
            <p:ph idx="1"/>
          </p:nvPr>
        </p:nvSpPr>
        <p:spPr/>
        <p:txBody>
          <a:bodyPr>
            <a:normAutofit/>
          </a:bodyPr>
          <a:lstStyle/>
          <a:p>
            <a:r>
              <a:rPr lang="en-US" altLang="fr-FR" dirty="0" smtClean="0"/>
              <a:t>The second method uses a hybrid Adaptive Neuro Fuzzy Inference System (ANFIS) to predict the FOREX rate accurately.</a:t>
            </a:r>
          </a:p>
          <a:p>
            <a:endParaRPr lang="en-US" altLang="fr-FR" dirty="0" smtClean="0"/>
          </a:p>
          <a:p>
            <a:r>
              <a:rPr lang="en-US" altLang="fr-FR" dirty="0" smtClean="0"/>
              <a:t>It takes 2 inputs and gives the predicted exchange rate as output.</a:t>
            </a:r>
          </a:p>
          <a:p>
            <a:endParaRPr lang="en-IN" altLang="fr-FR" dirty="0" smtClean="0"/>
          </a:p>
          <a:p>
            <a:r>
              <a:rPr lang="en-US" altLang="fr-FR" dirty="0" err="1" smtClean="0"/>
              <a:t>Fuzzification</a:t>
            </a:r>
            <a:r>
              <a:rPr lang="en-US" altLang="fr-FR" dirty="0" smtClean="0"/>
              <a:t> of the inputs is done using a Gaussian Membership function.</a:t>
            </a:r>
          </a:p>
          <a:p>
            <a:endParaRPr lang="en-US" altLang="fr-FR" dirty="0" smtClean="0"/>
          </a:p>
          <a:p>
            <a:r>
              <a:rPr lang="en-US" altLang="fr-FR" dirty="0" smtClean="0"/>
              <a:t>ANFIS </a:t>
            </a:r>
            <a:r>
              <a:rPr lang="en-US" altLang="fr-FR" dirty="0" smtClean="0"/>
              <a:t>uses a Type-1 </a:t>
            </a:r>
            <a:r>
              <a:rPr lang="en-US" altLang="fr-FR" dirty="0" err="1" smtClean="0"/>
              <a:t>Sugeno</a:t>
            </a:r>
            <a:r>
              <a:rPr lang="en-US" altLang="fr-FR" dirty="0" smtClean="0"/>
              <a:t> </a:t>
            </a:r>
            <a:r>
              <a:rPr lang="en-US" altLang="fr-FR" dirty="0"/>
              <a:t>Fuzzy Inference System </a:t>
            </a:r>
            <a:r>
              <a:rPr lang="en-US" altLang="fr-FR" dirty="0" smtClean="0"/>
              <a:t>to generate the rules</a:t>
            </a:r>
            <a:r>
              <a:rPr lang="en-US" altLang="fr-FR" dirty="0" smtClean="0"/>
              <a:t>.</a:t>
            </a:r>
            <a:endParaRPr lang="en-US" altLang="fr-FR" dirty="0"/>
          </a:p>
        </p:txBody>
      </p:sp>
      <p:sp>
        <p:nvSpPr>
          <p:cNvPr id="1638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1600">
                <a:solidFill>
                  <a:schemeClr val="tx1"/>
                </a:solidFill>
                <a:latin typeface="Arial" charset="0"/>
              </a:defRPr>
            </a:lvl4pPr>
            <a:lvl5pPr marL="2057400" indent="-228600" eaLnBrk="0" hangingPunct="0">
              <a:spcBef>
                <a:spcPct val="20000"/>
              </a:spcBef>
              <a:buChar char="»"/>
              <a:defRPr sz="1400">
                <a:solidFill>
                  <a:schemeClr val="tx1"/>
                </a:solidFill>
                <a:latin typeface="Arial" charset="0"/>
              </a:defRPr>
            </a:lvl5pPr>
            <a:lvl6pPr marL="2514600" indent="-228600" defTabSz="912813" eaLnBrk="0" fontAlgn="base" hangingPunct="0">
              <a:spcBef>
                <a:spcPct val="20000"/>
              </a:spcBef>
              <a:spcAft>
                <a:spcPct val="0"/>
              </a:spcAft>
              <a:buChar char="»"/>
              <a:defRPr sz="1400">
                <a:solidFill>
                  <a:schemeClr val="tx1"/>
                </a:solidFill>
                <a:latin typeface="Arial" charset="0"/>
              </a:defRPr>
            </a:lvl6pPr>
            <a:lvl7pPr marL="2971800" indent="-228600" defTabSz="912813" eaLnBrk="0" fontAlgn="base" hangingPunct="0">
              <a:spcBef>
                <a:spcPct val="20000"/>
              </a:spcBef>
              <a:spcAft>
                <a:spcPct val="0"/>
              </a:spcAft>
              <a:buChar char="»"/>
              <a:defRPr sz="1400">
                <a:solidFill>
                  <a:schemeClr val="tx1"/>
                </a:solidFill>
                <a:latin typeface="Arial" charset="0"/>
              </a:defRPr>
            </a:lvl7pPr>
            <a:lvl8pPr marL="3429000" indent="-228600" defTabSz="912813" eaLnBrk="0" fontAlgn="base" hangingPunct="0">
              <a:spcBef>
                <a:spcPct val="20000"/>
              </a:spcBef>
              <a:spcAft>
                <a:spcPct val="0"/>
              </a:spcAft>
              <a:buChar char="»"/>
              <a:defRPr sz="1400">
                <a:solidFill>
                  <a:schemeClr val="tx1"/>
                </a:solidFill>
                <a:latin typeface="Arial" charset="0"/>
              </a:defRPr>
            </a:lvl8pPr>
            <a:lvl9pPr marL="3886200" indent="-228600" defTabSz="912813" eaLnBrk="0" fontAlgn="base" hangingPunct="0">
              <a:spcBef>
                <a:spcPct val="20000"/>
              </a:spcBef>
              <a:spcAft>
                <a:spcPct val="0"/>
              </a:spcAft>
              <a:buChar char="»"/>
              <a:defRPr sz="1400">
                <a:solidFill>
                  <a:schemeClr val="tx1"/>
                </a:solidFill>
                <a:latin typeface="Arial" charset="0"/>
              </a:defRPr>
            </a:lvl9pPr>
          </a:lstStyle>
          <a:p>
            <a:pPr eaLnBrk="1" hangingPunct="1">
              <a:spcBef>
                <a:spcPct val="0"/>
              </a:spcBef>
              <a:buFontTx/>
              <a:buNone/>
            </a:pPr>
            <a:fld id="{7C9D7B0A-1F44-4B73-B824-024E1E429124}" type="slidenum">
              <a:rPr lang="en-US" altLang="fr-FR" sz="1400" smtClean="0"/>
              <a:pPr eaLnBrk="1" hangingPunct="1">
                <a:spcBef>
                  <a:spcPct val="0"/>
                </a:spcBef>
                <a:buFontTx/>
                <a:buNone/>
              </a:pPr>
              <a:t>16</a:t>
            </a:fld>
            <a:endParaRPr lang="en-US" altLang="fr-FR" sz="14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fr-FR" dirty="0" smtClean="0"/>
              <a:t>ANFIS ARCHITECTURE</a:t>
            </a:r>
            <a:endParaRPr lang="en-IN" altLang="fr-FR" dirty="0" smtClean="0"/>
          </a:p>
        </p:txBody>
      </p:sp>
      <p:sp>
        <p:nvSpPr>
          <p:cNvPr id="17411"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1600">
                <a:solidFill>
                  <a:schemeClr val="tx1"/>
                </a:solidFill>
                <a:latin typeface="Arial" charset="0"/>
              </a:defRPr>
            </a:lvl4pPr>
            <a:lvl5pPr marL="2057400" indent="-228600" eaLnBrk="0" hangingPunct="0">
              <a:spcBef>
                <a:spcPct val="20000"/>
              </a:spcBef>
              <a:buChar char="»"/>
              <a:defRPr sz="1400">
                <a:solidFill>
                  <a:schemeClr val="tx1"/>
                </a:solidFill>
                <a:latin typeface="Arial" charset="0"/>
              </a:defRPr>
            </a:lvl5pPr>
            <a:lvl6pPr marL="2514600" indent="-228600" defTabSz="912813" eaLnBrk="0" fontAlgn="base" hangingPunct="0">
              <a:spcBef>
                <a:spcPct val="20000"/>
              </a:spcBef>
              <a:spcAft>
                <a:spcPct val="0"/>
              </a:spcAft>
              <a:buChar char="»"/>
              <a:defRPr sz="1400">
                <a:solidFill>
                  <a:schemeClr val="tx1"/>
                </a:solidFill>
                <a:latin typeface="Arial" charset="0"/>
              </a:defRPr>
            </a:lvl6pPr>
            <a:lvl7pPr marL="2971800" indent="-228600" defTabSz="912813" eaLnBrk="0" fontAlgn="base" hangingPunct="0">
              <a:spcBef>
                <a:spcPct val="20000"/>
              </a:spcBef>
              <a:spcAft>
                <a:spcPct val="0"/>
              </a:spcAft>
              <a:buChar char="»"/>
              <a:defRPr sz="1400">
                <a:solidFill>
                  <a:schemeClr val="tx1"/>
                </a:solidFill>
                <a:latin typeface="Arial" charset="0"/>
              </a:defRPr>
            </a:lvl7pPr>
            <a:lvl8pPr marL="3429000" indent="-228600" defTabSz="912813" eaLnBrk="0" fontAlgn="base" hangingPunct="0">
              <a:spcBef>
                <a:spcPct val="20000"/>
              </a:spcBef>
              <a:spcAft>
                <a:spcPct val="0"/>
              </a:spcAft>
              <a:buChar char="»"/>
              <a:defRPr sz="1400">
                <a:solidFill>
                  <a:schemeClr val="tx1"/>
                </a:solidFill>
                <a:latin typeface="Arial" charset="0"/>
              </a:defRPr>
            </a:lvl8pPr>
            <a:lvl9pPr marL="3886200" indent="-228600" defTabSz="912813" eaLnBrk="0" fontAlgn="base" hangingPunct="0">
              <a:spcBef>
                <a:spcPct val="20000"/>
              </a:spcBef>
              <a:spcAft>
                <a:spcPct val="0"/>
              </a:spcAft>
              <a:buChar char="»"/>
              <a:defRPr sz="1400">
                <a:solidFill>
                  <a:schemeClr val="tx1"/>
                </a:solidFill>
                <a:latin typeface="Arial" charset="0"/>
              </a:defRPr>
            </a:lvl9pPr>
          </a:lstStyle>
          <a:p>
            <a:pPr eaLnBrk="1" hangingPunct="1">
              <a:spcBef>
                <a:spcPct val="0"/>
              </a:spcBef>
              <a:buFontTx/>
              <a:buNone/>
            </a:pPr>
            <a:fld id="{EB6B96F6-91D2-48D5-A738-EAE2EFB6F11F}" type="slidenum">
              <a:rPr lang="en-US" altLang="fr-FR" sz="1400" smtClean="0"/>
              <a:pPr eaLnBrk="1" hangingPunct="1">
                <a:spcBef>
                  <a:spcPct val="0"/>
                </a:spcBef>
                <a:buFontTx/>
                <a:buNone/>
              </a:pPr>
              <a:t>17</a:t>
            </a:fld>
            <a:endParaRPr lang="en-US" altLang="fr-FR" sz="1400" dirty="0" smtClean="0"/>
          </a:p>
        </p:txBody>
      </p:sp>
      <p:sp>
        <p:nvSpPr>
          <p:cNvPr id="17412" name="TextBox 23"/>
          <p:cNvSpPr txBox="1">
            <a:spLocks noChangeArrowheads="1"/>
          </p:cNvSpPr>
          <p:nvPr/>
        </p:nvSpPr>
        <p:spPr bwMode="auto">
          <a:xfrm>
            <a:off x="566738" y="1709738"/>
            <a:ext cx="9906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1600">
                <a:solidFill>
                  <a:schemeClr val="tx1"/>
                </a:solidFill>
                <a:latin typeface="Arial" charset="0"/>
              </a:defRPr>
            </a:lvl4pPr>
            <a:lvl5pPr marL="2057400" indent="-228600" eaLnBrk="0" hangingPunct="0">
              <a:spcBef>
                <a:spcPct val="20000"/>
              </a:spcBef>
              <a:buChar char="»"/>
              <a:defRPr sz="1400">
                <a:solidFill>
                  <a:schemeClr val="tx1"/>
                </a:solidFill>
                <a:latin typeface="Arial" charset="0"/>
              </a:defRPr>
            </a:lvl5pPr>
            <a:lvl6pPr marL="2514600" indent="-228600" defTabSz="912813" eaLnBrk="0" fontAlgn="base" hangingPunct="0">
              <a:spcBef>
                <a:spcPct val="20000"/>
              </a:spcBef>
              <a:spcAft>
                <a:spcPct val="0"/>
              </a:spcAft>
              <a:buChar char="»"/>
              <a:defRPr sz="1400">
                <a:solidFill>
                  <a:schemeClr val="tx1"/>
                </a:solidFill>
                <a:latin typeface="Arial" charset="0"/>
              </a:defRPr>
            </a:lvl6pPr>
            <a:lvl7pPr marL="2971800" indent="-228600" defTabSz="912813" eaLnBrk="0" fontAlgn="base" hangingPunct="0">
              <a:spcBef>
                <a:spcPct val="20000"/>
              </a:spcBef>
              <a:spcAft>
                <a:spcPct val="0"/>
              </a:spcAft>
              <a:buChar char="»"/>
              <a:defRPr sz="1400">
                <a:solidFill>
                  <a:schemeClr val="tx1"/>
                </a:solidFill>
                <a:latin typeface="Arial" charset="0"/>
              </a:defRPr>
            </a:lvl7pPr>
            <a:lvl8pPr marL="3429000" indent="-228600" defTabSz="912813" eaLnBrk="0" fontAlgn="base" hangingPunct="0">
              <a:spcBef>
                <a:spcPct val="20000"/>
              </a:spcBef>
              <a:spcAft>
                <a:spcPct val="0"/>
              </a:spcAft>
              <a:buChar char="»"/>
              <a:defRPr sz="1400">
                <a:solidFill>
                  <a:schemeClr val="tx1"/>
                </a:solidFill>
                <a:latin typeface="Arial" charset="0"/>
              </a:defRPr>
            </a:lvl8pPr>
            <a:lvl9pPr marL="3886200" indent="-228600" defTabSz="912813" eaLnBrk="0" fontAlgn="base" hangingPunct="0">
              <a:spcBef>
                <a:spcPct val="20000"/>
              </a:spcBef>
              <a:spcAft>
                <a:spcPct val="0"/>
              </a:spcAft>
              <a:buChar char="»"/>
              <a:defRPr sz="1400">
                <a:solidFill>
                  <a:schemeClr val="tx1"/>
                </a:solidFill>
                <a:latin typeface="Arial" charset="0"/>
              </a:defRPr>
            </a:lvl9pPr>
          </a:lstStyle>
          <a:p>
            <a:pPr algn="ctr" eaLnBrk="1" hangingPunct="1">
              <a:spcBef>
                <a:spcPct val="0"/>
              </a:spcBef>
              <a:buFontTx/>
              <a:buNone/>
            </a:pPr>
            <a:r>
              <a:rPr lang="en-US" altLang="fr-FR" sz="1800" dirty="0"/>
              <a:t>Closing Rate</a:t>
            </a:r>
            <a:endParaRPr lang="en-IN" altLang="fr-FR" sz="1800" dirty="0"/>
          </a:p>
        </p:txBody>
      </p:sp>
      <p:cxnSp>
        <p:nvCxnSpPr>
          <p:cNvPr id="17413" name="Straight Arrow Connector 26"/>
          <p:cNvCxnSpPr>
            <a:cxnSpLocks noChangeShapeType="1"/>
            <a:stCxn id="170" idx="6"/>
          </p:cNvCxnSpPr>
          <p:nvPr/>
        </p:nvCxnSpPr>
        <p:spPr bwMode="auto">
          <a:xfrm>
            <a:off x="7620000" y="2954338"/>
            <a:ext cx="457200" cy="4762"/>
          </a:xfrm>
          <a:prstGeom prst="straightConnector1">
            <a:avLst/>
          </a:prstGeom>
          <a:noFill/>
          <a:ln w="25400" algn="ctr">
            <a:solidFill>
              <a:schemeClr val="tx1"/>
            </a:solidFill>
            <a:round/>
            <a:headEnd/>
            <a:tailEnd type="stealth" w="lg" len="lg"/>
          </a:ln>
          <a:extLst>
            <a:ext uri="{909E8E84-426E-40DD-AFC4-6F175D3DCCD1}">
              <a14:hiddenFill xmlns:a14="http://schemas.microsoft.com/office/drawing/2010/main">
                <a:noFill/>
              </a14:hiddenFill>
            </a:ext>
          </a:extLst>
        </p:spPr>
      </p:cxnSp>
      <p:sp>
        <p:nvSpPr>
          <p:cNvPr id="17414" name="TextBox 27"/>
          <p:cNvSpPr txBox="1">
            <a:spLocks noChangeArrowheads="1"/>
          </p:cNvSpPr>
          <p:nvPr/>
        </p:nvSpPr>
        <p:spPr bwMode="auto">
          <a:xfrm>
            <a:off x="7924800" y="2560638"/>
            <a:ext cx="108108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1600">
                <a:solidFill>
                  <a:schemeClr val="tx1"/>
                </a:solidFill>
                <a:latin typeface="Arial" charset="0"/>
              </a:defRPr>
            </a:lvl4pPr>
            <a:lvl5pPr marL="2057400" indent="-228600" eaLnBrk="0" hangingPunct="0">
              <a:spcBef>
                <a:spcPct val="20000"/>
              </a:spcBef>
              <a:buChar char="»"/>
              <a:defRPr sz="1400">
                <a:solidFill>
                  <a:schemeClr val="tx1"/>
                </a:solidFill>
                <a:latin typeface="Arial" charset="0"/>
              </a:defRPr>
            </a:lvl5pPr>
            <a:lvl6pPr marL="2514600" indent="-228600" defTabSz="912813" eaLnBrk="0" fontAlgn="base" hangingPunct="0">
              <a:spcBef>
                <a:spcPct val="20000"/>
              </a:spcBef>
              <a:spcAft>
                <a:spcPct val="0"/>
              </a:spcAft>
              <a:buChar char="»"/>
              <a:defRPr sz="1400">
                <a:solidFill>
                  <a:schemeClr val="tx1"/>
                </a:solidFill>
                <a:latin typeface="Arial" charset="0"/>
              </a:defRPr>
            </a:lvl6pPr>
            <a:lvl7pPr marL="2971800" indent="-228600" defTabSz="912813" eaLnBrk="0" fontAlgn="base" hangingPunct="0">
              <a:spcBef>
                <a:spcPct val="20000"/>
              </a:spcBef>
              <a:spcAft>
                <a:spcPct val="0"/>
              </a:spcAft>
              <a:buChar char="»"/>
              <a:defRPr sz="1400">
                <a:solidFill>
                  <a:schemeClr val="tx1"/>
                </a:solidFill>
                <a:latin typeface="Arial" charset="0"/>
              </a:defRPr>
            </a:lvl7pPr>
            <a:lvl8pPr marL="3429000" indent="-228600" defTabSz="912813" eaLnBrk="0" fontAlgn="base" hangingPunct="0">
              <a:spcBef>
                <a:spcPct val="20000"/>
              </a:spcBef>
              <a:spcAft>
                <a:spcPct val="0"/>
              </a:spcAft>
              <a:buChar char="»"/>
              <a:defRPr sz="1400">
                <a:solidFill>
                  <a:schemeClr val="tx1"/>
                </a:solidFill>
                <a:latin typeface="Arial" charset="0"/>
              </a:defRPr>
            </a:lvl8pPr>
            <a:lvl9pPr marL="3886200" indent="-228600" defTabSz="912813" eaLnBrk="0" fontAlgn="base" hangingPunct="0">
              <a:spcBef>
                <a:spcPct val="20000"/>
              </a:spcBef>
              <a:spcAft>
                <a:spcPct val="0"/>
              </a:spcAft>
              <a:buChar char="»"/>
              <a:defRPr sz="1400">
                <a:solidFill>
                  <a:schemeClr val="tx1"/>
                </a:solidFill>
                <a:latin typeface="Arial" charset="0"/>
              </a:defRPr>
            </a:lvl9pPr>
          </a:lstStyle>
          <a:p>
            <a:pPr algn="ctr" eaLnBrk="1" hangingPunct="1">
              <a:spcBef>
                <a:spcPct val="0"/>
              </a:spcBef>
              <a:buFontTx/>
              <a:buNone/>
            </a:pPr>
            <a:r>
              <a:rPr lang="en-US" altLang="fr-FR" sz="1600" dirty="0"/>
              <a:t>Predicted FOREX rate</a:t>
            </a:r>
            <a:endParaRPr lang="en-IN" altLang="fr-FR" sz="1600" dirty="0"/>
          </a:p>
        </p:txBody>
      </p:sp>
      <p:sp>
        <p:nvSpPr>
          <p:cNvPr id="27" name="Rectangle 26"/>
          <p:cNvSpPr/>
          <p:nvPr/>
        </p:nvSpPr>
        <p:spPr bwMode="auto">
          <a:xfrm>
            <a:off x="2311400" y="1352550"/>
            <a:ext cx="457200" cy="4572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defTabSz="914400" eaLnBrk="0" hangingPunct="0">
              <a:defRPr/>
            </a:pPr>
            <a:r>
              <a:rPr lang="en-US" dirty="0">
                <a:solidFill>
                  <a:schemeClr val="tx1"/>
                </a:solidFill>
              </a:rPr>
              <a:t>A</a:t>
            </a:r>
            <a:r>
              <a:rPr lang="en-US" baseline="-25000" dirty="0">
                <a:solidFill>
                  <a:schemeClr val="tx1"/>
                </a:solidFill>
              </a:rPr>
              <a:t>1</a:t>
            </a:r>
          </a:p>
        </p:txBody>
      </p:sp>
      <p:cxnSp>
        <p:nvCxnSpPr>
          <p:cNvPr id="17416" name="Straight Arrow Connector 19"/>
          <p:cNvCxnSpPr>
            <a:cxnSpLocks noChangeShapeType="1"/>
            <a:stCxn id="17412" idx="3"/>
            <a:endCxn id="27" idx="1"/>
          </p:cNvCxnSpPr>
          <p:nvPr/>
        </p:nvCxnSpPr>
        <p:spPr bwMode="auto">
          <a:xfrm flipV="1">
            <a:off x="1557338" y="1581150"/>
            <a:ext cx="754062" cy="452438"/>
          </a:xfrm>
          <a:prstGeom prst="straightConnector1">
            <a:avLst/>
          </a:prstGeom>
          <a:noFill/>
          <a:ln w="25400" algn="ctr">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17417" name="Straight Arrow Connector 19"/>
          <p:cNvCxnSpPr>
            <a:cxnSpLocks noChangeShapeType="1"/>
            <a:stCxn id="17412" idx="3"/>
            <a:endCxn id="60" idx="1"/>
          </p:cNvCxnSpPr>
          <p:nvPr/>
        </p:nvCxnSpPr>
        <p:spPr bwMode="auto">
          <a:xfrm>
            <a:off x="1557338" y="2033588"/>
            <a:ext cx="754062" cy="404812"/>
          </a:xfrm>
          <a:prstGeom prst="straightConnector1">
            <a:avLst/>
          </a:prstGeom>
          <a:noFill/>
          <a:ln w="25400" algn="ctr">
            <a:solidFill>
              <a:schemeClr val="tx1"/>
            </a:solidFill>
            <a:round/>
            <a:headEnd/>
            <a:tailEnd type="stealth" w="lg" len="lg"/>
          </a:ln>
          <a:extLst>
            <a:ext uri="{909E8E84-426E-40DD-AFC4-6F175D3DCCD1}">
              <a14:hiddenFill xmlns:a14="http://schemas.microsoft.com/office/drawing/2010/main">
                <a:noFill/>
              </a14:hiddenFill>
            </a:ext>
          </a:extLst>
        </p:spPr>
      </p:cxnSp>
      <p:sp>
        <p:nvSpPr>
          <p:cNvPr id="60" name="Rectangle 59"/>
          <p:cNvSpPr/>
          <p:nvPr/>
        </p:nvSpPr>
        <p:spPr bwMode="auto">
          <a:xfrm>
            <a:off x="2311400" y="2209800"/>
            <a:ext cx="457200" cy="4572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defTabSz="914400" eaLnBrk="0" hangingPunct="0">
              <a:defRPr/>
            </a:pPr>
            <a:r>
              <a:rPr lang="en-US" dirty="0">
                <a:solidFill>
                  <a:schemeClr val="tx1"/>
                </a:solidFill>
              </a:rPr>
              <a:t>A</a:t>
            </a:r>
            <a:r>
              <a:rPr lang="en-US" baseline="-25000" dirty="0">
                <a:solidFill>
                  <a:schemeClr val="tx1"/>
                </a:solidFill>
              </a:rPr>
              <a:t>2</a:t>
            </a:r>
          </a:p>
        </p:txBody>
      </p:sp>
      <p:sp>
        <p:nvSpPr>
          <p:cNvPr id="17419" name="TextBox 23"/>
          <p:cNvSpPr txBox="1">
            <a:spLocks noChangeArrowheads="1"/>
          </p:cNvSpPr>
          <p:nvPr/>
        </p:nvSpPr>
        <p:spPr bwMode="auto">
          <a:xfrm>
            <a:off x="474663" y="3681413"/>
            <a:ext cx="10810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1600">
                <a:solidFill>
                  <a:schemeClr val="tx1"/>
                </a:solidFill>
                <a:latin typeface="Arial" charset="0"/>
              </a:defRPr>
            </a:lvl4pPr>
            <a:lvl5pPr marL="2057400" indent="-228600" eaLnBrk="0" hangingPunct="0">
              <a:spcBef>
                <a:spcPct val="20000"/>
              </a:spcBef>
              <a:buChar char="»"/>
              <a:defRPr sz="1400">
                <a:solidFill>
                  <a:schemeClr val="tx1"/>
                </a:solidFill>
                <a:latin typeface="Arial" charset="0"/>
              </a:defRPr>
            </a:lvl5pPr>
            <a:lvl6pPr marL="2514600" indent="-228600" defTabSz="912813" eaLnBrk="0" fontAlgn="base" hangingPunct="0">
              <a:spcBef>
                <a:spcPct val="20000"/>
              </a:spcBef>
              <a:spcAft>
                <a:spcPct val="0"/>
              </a:spcAft>
              <a:buChar char="»"/>
              <a:defRPr sz="1400">
                <a:solidFill>
                  <a:schemeClr val="tx1"/>
                </a:solidFill>
                <a:latin typeface="Arial" charset="0"/>
              </a:defRPr>
            </a:lvl6pPr>
            <a:lvl7pPr marL="2971800" indent="-228600" defTabSz="912813" eaLnBrk="0" fontAlgn="base" hangingPunct="0">
              <a:spcBef>
                <a:spcPct val="20000"/>
              </a:spcBef>
              <a:spcAft>
                <a:spcPct val="0"/>
              </a:spcAft>
              <a:buChar char="»"/>
              <a:defRPr sz="1400">
                <a:solidFill>
                  <a:schemeClr val="tx1"/>
                </a:solidFill>
                <a:latin typeface="Arial" charset="0"/>
              </a:defRPr>
            </a:lvl7pPr>
            <a:lvl8pPr marL="3429000" indent="-228600" defTabSz="912813" eaLnBrk="0" fontAlgn="base" hangingPunct="0">
              <a:spcBef>
                <a:spcPct val="20000"/>
              </a:spcBef>
              <a:spcAft>
                <a:spcPct val="0"/>
              </a:spcAft>
              <a:buChar char="»"/>
              <a:defRPr sz="1400">
                <a:solidFill>
                  <a:schemeClr val="tx1"/>
                </a:solidFill>
                <a:latin typeface="Arial" charset="0"/>
              </a:defRPr>
            </a:lvl8pPr>
            <a:lvl9pPr marL="3886200" indent="-228600" defTabSz="912813" eaLnBrk="0" fontAlgn="base" hangingPunct="0">
              <a:spcBef>
                <a:spcPct val="20000"/>
              </a:spcBef>
              <a:spcAft>
                <a:spcPct val="0"/>
              </a:spcAft>
              <a:buChar char="»"/>
              <a:defRPr sz="1400">
                <a:solidFill>
                  <a:schemeClr val="tx1"/>
                </a:solidFill>
                <a:latin typeface="Arial" charset="0"/>
              </a:defRPr>
            </a:lvl9pPr>
          </a:lstStyle>
          <a:p>
            <a:pPr algn="ctr" eaLnBrk="1" hangingPunct="1">
              <a:spcBef>
                <a:spcPct val="0"/>
              </a:spcBef>
              <a:buFontTx/>
              <a:buNone/>
            </a:pPr>
            <a:r>
              <a:rPr lang="en-US" altLang="fr-FR" sz="1800" dirty="0"/>
              <a:t>Moving Average</a:t>
            </a:r>
            <a:endParaRPr lang="en-IN" altLang="fr-FR" sz="1800" dirty="0"/>
          </a:p>
        </p:txBody>
      </p:sp>
      <p:sp>
        <p:nvSpPr>
          <p:cNvPr id="72" name="Rectangle 71"/>
          <p:cNvSpPr/>
          <p:nvPr/>
        </p:nvSpPr>
        <p:spPr bwMode="auto">
          <a:xfrm>
            <a:off x="2327275" y="3276600"/>
            <a:ext cx="457200" cy="4572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defTabSz="914400" eaLnBrk="0" hangingPunct="0">
              <a:defRPr/>
            </a:pPr>
            <a:r>
              <a:rPr lang="en-US" dirty="0">
                <a:solidFill>
                  <a:schemeClr val="tx1"/>
                </a:solidFill>
              </a:rPr>
              <a:t>B</a:t>
            </a:r>
            <a:r>
              <a:rPr lang="en-US" baseline="-25000" dirty="0">
                <a:solidFill>
                  <a:schemeClr val="tx1"/>
                </a:solidFill>
              </a:rPr>
              <a:t>1</a:t>
            </a:r>
          </a:p>
        </p:txBody>
      </p:sp>
      <p:cxnSp>
        <p:nvCxnSpPr>
          <p:cNvPr id="17421" name="Straight Arrow Connector 19"/>
          <p:cNvCxnSpPr>
            <a:cxnSpLocks noChangeShapeType="1"/>
            <a:stCxn id="17419" idx="3"/>
            <a:endCxn id="72" idx="1"/>
          </p:cNvCxnSpPr>
          <p:nvPr/>
        </p:nvCxnSpPr>
        <p:spPr bwMode="auto">
          <a:xfrm flipV="1">
            <a:off x="1555750" y="3505200"/>
            <a:ext cx="771525" cy="500063"/>
          </a:xfrm>
          <a:prstGeom prst="straightConnector1">
            <a:avLst/>
          </a:prstGeom>
          <a:noFill/>
          <a:ln w="25400" algn="ctr">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17422" name="Straight Arrow Connector 19"/>
          <p:cNvCxnSpPr>
            <a:cxnSpLocks noChangeShapeType="1"/>
            <a:stCxn id="17419" idx="3"/>
            <a:endCxn id="76" idx="1"/>
          </p:cNvCxnSpPr>
          <p:nvPr/>
        </p:nvCxnSpPr>
        <p:spPr bwMode="auto">
          <a:xfrm>
            <a:off x="1555750" y="4005263"/>
            <a:ext cx="755650" cy="425450"/>
          </a:xfrm>
          <a:prstGeom prst="straightConnector1">
            <a:avLst/>
          </a:prstGeom>
          <a:noFill/>
          <a:ln w="25400" algn="ctr">
            <a:solidFill>
              <a:schemeClr val="tx1"/>
            </a:solidFill>
            <a:round/>
            <a:headEnd/>
            <a:tailEnd type="stealth" w="lg" len="lg"/>
          </a:ln>
          <a:extLst>
            <a:ext uri="{909E8E84-426E-40DD-AFC4-6F175D3DCCD1}">
              <a14:hiddenFill xmlns:a14="http://schemas.microsoft.com/office/drawing/2010/main">
                <a:noFill/>
              </a14:hiddenFill>
            </a:ext>
          </a:extLst>
        </p:spPr>
      </p:cxnSp>
      <p:sp>
        <p:nvSpPr>
          <p:cNvPr id="76" name="Rectangle 75"/>
          <p:cNvSpPr/>
          <p:nvPr/>
        </p:nvSpPr>
        <p:spPr bwMode="auto">
          <a:xfrm>
            <a:off x="2311400" y="4202113"/>
            <a:ext cx="457200" cy="4572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defTabSz="914400" eaLnBrk="0" hangingPunct="0">
              <a:defRPr/>
            </a:pPr>
            <a:r>
              <a:rPr lang="en-US" dirty="0">
                <a:solidFill>
                  <a:schemeClr val="tx1"/>
                </a:solidFill>
              </a:rPr>
              <a:t>B</a:t>
            </a:r>
            <a:r>
              <a:rPr lang="en-US" baseline="-25000" dirty="0">
                <a:solidFill>
                  <a:schemeClr val="tx1"/>
                </a:solidFill>
              </a:rPr>
              <a:t>2</a:t>
            </a:r>
          </a:p>
        </p:txBody>
      </p:sp>
      <p:sp>
        <p:nvSpPr>
          <p:cNvPr id="54" name="Oval 53"/>
          <p:cNvSpPr/>
          <p:nvPr/>
        </p:nvSpPr>
        <p:spPr bwMode="auto">
          <a:xfrm>
            <a:off x="3532188" y="1898650"/>
            <a:ext cx="457200" cy="45720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defTabSz="914400" eaLnBrk="0" hangingPunct="0">
              <a:defRPr/>
            </a:pPr>
            <a:r>
              <a:rPr lang="el-GR" dirty="0">
                <a:solidFill>
                  <a:schemeClr val="tx1"/>
                </a:solidFill>
              </a:rPr>
              <a:t>π</a:t>
            </a:r>
            <a:endParaRPr lang="en-US" dirty="0">
              <a:solidFill>
                <a:schemeClr val="tx1"/>
              </a:solidFill>
            </a:endParaRPr>
          </a:p>
        </p:txBody>
      </p:sp>
      <p:cxnSp>
        <p:nvCxnSpPr>
          <p:cNvPr id="17426" name="Straight Arrow Connector 19"/>
          <p:cNvCxnSpPr>
            <a:cxnSpLocks noChangeShapeType="1"/>
            <a:stCxn id="27" idx="3"/>
            <a:endCxn id="54" idx="1"/>
          </p:cNvCxnSpPr>
          <p:nvPr/>
        </p:nvCxnSpPr>
        <p:spPr bwMode="auto">
          <a:xfrm>
            <a:off x="2768600" y="1581150"/>
            <a:ext cx="830263" cy="384175"/>
          </a:xfrm>
          <a:prstGeom prst="straightConnector1">
            <a:avLst/>
          </a:prstGeom>
          <a:noFill/>
          <a:ln w="25400" algn="ctr">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17427" name="Straight Arrow Connector 19"/>
          <p:cNvCxnSpPr>
            <a:cxnSpLocks noChangeShapeType="1"/>
            <a:stCxn id="72" idx="3"/>
            <a:endCxn id="54" idx="3"/>
          </p:cNvCxnSpPr>
          <p:nvPr/>
        </p:nvCxnSpPr>
        <p:spPr bwMode="auto">
          <a:xfrm flipV="1">
            <a:off x="2784475" y="2289175"/>
            <a:ext cx="814388" cy="1216025"/>
          </a:xfrm>
          <a:prstGeom prst="straightConnector1">
            <a:avLst/>
          </a:prstGeom>
          <a:noFill/>
          <a:ln w="25400" algn="ctr">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17428" name="Straight Arrow Connector 19"/>
          <p:cNvCxnSpPr>
            <a:cxnSpLocks noChangeShapeType="1"/>
            <a:stCxn id="60" idx="3"/>
            <a:endCxn id="115" idx="1"/>
          </p:cNvCxnSpPr>
          <p:nvPr/>
        </p:nvCxnSpPr>
        <p:spPr bwMode="auto">
          <a:xfrm>
            <a:off x="2768600" y="2438400"/>
            <a:ext cx="827088" cy="1179513"/>
          </a:xfrm>
          <a:prstGeom prst="straightConnector1">
            <a:avLst/>
          </a:prstGeom>
          <a:noFill/>
          <a:ln w="25400" algn="ctr">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17429" name="Straight Arrow Connector 19"/>
          <p:cNvCxnSpPr>
            <a:cxnSpLocks noChangeShapeType="1"/>
            <a:stCxn id="76" idx="3"/>
            <a:endCxn id="115" idx="3"/>
          </p:cNvCxnSpPr>
          <p:nvPr/>
        </p:nvCxnSpPr>
        <p:spPr bwMode="auto">
          <a:xfrm flipV="1">
            <a:off x="2768600" y="3941763"/>
            <a:ext cx="827088" cy="488950"/>
          </a:xfrm>
          <a:prstGeom prst="straightConnector1">
            <a:avLst/>
          </a:prstGeom>
          <a:noFill/>
          <a:ln w="25400" algn="ctr">
            <a:solidFill>
              <a:schemeClr val="tx1"/>
            </a:solidFill>
            <a:round/>
            <a:headEnd/>
            <a:tailEnd type="stealth" w="lg" len="lg"/>
          </a:ln>
          <a:extLst>
            <a:ext uri="{909E8E84-426E-40DD-AFC4-6F175D3DCCD1}">
              <a14:hiddenFill xmlns:a14="http://schemas.microsoft.com/office/drawing/2010/main">
                <a:noFill/>
              </a14:hiddenFill>
            </a:ext>
          </a:extLst>
        </p:spPr>
      </p:cxnSp>
      <p:sp>
        <p:nvSpPr>
          <p:cNvPr id="115" name="Oval 114"/>
          <p:cNvSpPr/>
          <p:nvPr/>
        </p:nvSpPr>
        <p:spPr bwMode="auto">
          <a:xfrm>
            <a:off x="3529013" y="3551238"/>
            <a:ext cx="457200" cy="45720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defTabSz="914400" eaLnBrk="0" hangingPunct="0">
              <a:defRPr/>
            </a:pPr>
            <a:r>
              <a:rPr lang="el-GR" dirty="0">
                <a:solidFill>
                  <a:schemeClr val="tx1"/>
                </a:solidFill>
              </a:rPr>
              <a:t>π</a:t>
            </a:r>
            <a:endParaRPr lang="en-US" dirty="0">
              <a:solidFill>
                <a:schemeClr val="tx1"/>
              </a:solidFill>
            </a:endParaRPr>
          </a:p>
        </p:txBody>
      </p:sp>
      <p:sp>
        <p:nvSpPr>
          <p:cNvPr id="133" name="Oval 132"/>
          <p:cNvSpPr/>
          <p:nvPr/>
        </p:nvSpPr>
        <p:spPr bwMode="auto">
          <a:xfrm>
            <a:off x="4881563" y="1898650"/>
            <a:ext cx="457200" cy="45720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defTabSz="914400" eaLnBrk="0" hangingPunct="0">
              <a:defRPr/>
            </a:pPr>
            <a:r>
              <a:rPr lang="en-US" dirty="0">
                <a:solidFill>
                  <a:schemeClr val="tx1"/>
                </a:solidFill>
              </a:rPr>
              <a:t>N</a:t>
            </a:r>
          </a:p>
        </p:txBody>
      </p:sp>
      <p:sp>
        <p:nvSpPr>
          <p:cNvPr id="134" name="Oval 133"/>
          <p:cNvSpPr/>
          <p:nvPr/>
        </p:nvSpPr>
        <p:spPr bwMode="auto">
          <a:xfrm>
            <a:off x="4881563" y="3551238"/>
            <a:ext cx="457200" cy="45720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defTabSz="914400" eaLnBrk="0" hangingPunct="0">
              <a:defRPr/>
            </a:pPr>
            <a:r>
              <a:rPr lang="en-US" dirty="0">
                <a:solidFill>
                  <a:schemeClr val="tx1"/>
                </a:solidFill>
              </a:rPr>
              <a:t>N</a:t>
            </a:r>
          </a:p>
        </p:txBody>
      </p:sp>
      <p:cxnSp>
        <p:nvCxnSpPr>
          <p:cNvPr id="17433" name="Straight Arrow Connector 19"/>
          <p:cNvCxnSpPr>
            <a:cxnSpLocks noChangeShapeType="1"/>
            <a:stCxn id="54" idx="6"/>
            <a:endCxn id="133" idx="2"/>
          </p:cNvCxnSpPr>
          <p:nvPr/>
        </p:nvCxnSpPr>
        <p:spPr bwMode="auto">
          <a:xfrm>
            <a:off x="3989388" y="2127250"/>
            <a:ext cx="892175" cy="0"/>
          </a:xfrm>
          <a:prstGeom prst="straightConnector1">
            <a:avLst/>
          </a:prstGeom>
          <a:noFill/>
          <a:ln w="25400" algn="ctr">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17434" name="Straight Arrow Connector 19"/>
          <p:cNvCxnSpPr>
            <a:cxnSpLocks noChangeShapeType="1"/>
            <a:stCxn id="54" idx="6"/>
            <a:endCxn id="134" idx="1"/>
          </p:cNvCxnSpPr>
          <p:nvPr/>
        </p:nvCxnSpPr>
        <p:spPr bwMode="auto">
          <a:xfrm>
            <a:off x="3989388" y="2127250"/>
            <a:ext cx="958850" cy="1490663"/>
          </a:xfrm>
          <a:prstGeom prst="straightConnector1">
            <a:avLst/>
          </a:prstGeom>
          <a:noFill/>
          <a:ln w="25400" algn="ctr">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17435" name="Straight Arrow Connector 19"/>
          <p:cNvCxnSpPr>
            <a:cxnSpLocks noChangeShapeType="1"/>
            <a:stCxn id="115" idx="6"/>
            <a:endCxn id="133" idx="3"/>
          </p:cNvCxnSpPr>
          <p:nvPr/>
        </p:nvCxnSpPr>
        <p:spPr bwMode="auto">
          <a:xfrm flipV="1">
            <a:off x="3986213" y="2289175"/>
            <a:ext cx="962025" cy="1490663"/>
          </a:xfrm>
          <a:prstGeom prst="straightConnector1">
            <a:avLst/>
          </a:prstGeom>
          <a:noFill/>
          <a:ln w="25400" algn="ctr">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17436" name="Straight Arrow Connector 19"/>
          <p:cNvCxnSpPr>
            <a:cxnSpLocks noChangeShapeType="1"/>
            <a:stCxn id="115" idx="6"/>
            <a:endCxn id="134" idx="2"/>
          </p:cNvCxnSpPr>
          <p:nvPr/>
        </p:nvCxnSpPr>
        <p:spPr bwMode="auto">
          <a:xfrm>
            <a:off x="3986213" y="3779838"/>
            <a:ext cx="895350" cy="0"/>
          </a:xfrm>
          <a:prstGeom prst="straightConnector1">
            <a:avLst/>
          </a:prstGeom>
          <a:noFill/>
          <a:ln w="25400" algn="ctr">
            <a:solidFill>
              <a:schemeClr val="tx1"/>
            </a:solidFill>
            <a:round/>
            <a:headEnd/>
            <a:tailEnd type="stealth" w="lg" len="lg"/>
          </a:ln>
          <a:extLst>
            <a:ext uri="{909E8E84-426E-40DD-AFC4-6F175D3DCCD1}">
              <a14:hiddenFill xmlns:a14="http://schemas.microsoft.com/office/drawing/2010/main">
                <a:noFill/>
              </a14:hiddenFill>
            </a:ext>
          </a:extLst>
        </p:spPr>
      </p:cxnSp>
      <p:sp>
        <p:nvSpPr>
          <p:cNvPr id="17437" name="TextBox 27"/>
          <p:cNvSpPr txBox="1">
            <a:spLocks noChangeArrowheads="1"/>
          </p:cNvSpPr>
          <p:nvPr/>
        </p:nvSpPr>
        <p:spPr bwMode="auto">
          <a:xfrm>
            <a:off x="4192588" y="1797050"/>
            <a:ext cx="55086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1600">
                <a:solidFill>
                  <a:schemeClr val="tx1"/>
                </a:solidFill>
                <a:latin typeface="Arial" charset="0"/>
              </a:defRPr>
            </a:lvl4pPr>
            <a:lvl5pPr marL="2057400" indent="-228600" eaLnBrk="0" hangingPunct="0">
              <a:spcBef>
                <a:spcPct val="20000"/>
              </a:spcBef>
              <a:buChar char="»"/>
              <a:defRPr sz="1400">
                <a:solidFill>
                  <a:schemeClr val="tx1"/>
                </a:solidFill>
                <a:latin typeface="Arial" charset="0"/>
              </a:defRPr>
            </a:lvl5pPr>
            <a:lvl6pPr marL="2514600" indent="-228600" defTabSz="912813" eaLnBrk="0" fontAlgn="base" hangingPunct="0">
              <a:spcBef>
                <a:spcPct val="20000"/>
              </a:spcBef>
              <a:spcAft>
                <a:spcPct val="0"/>
              </a:spcAft>
              <a:buChar char="»"/>
              <a:defRPr sz="1400">
                <a:solidFill>
                  <a:schemeClr val="tx1"/>
                </a:solidFill>
                <a:latin typeface="Arial" charset="0"/>
              </a:defRPr>
            </a:lvl6pPr>
            <a:lvl7pPr marL="2971800" indent="-228600" defTabSz="912813" eaLnBrk="0" fontAlgn="base" hangingPunct="0">
              <a:spcBef>
                <a:spcPct val="20000"/>
              </a:spcBef>
              <a:spcAft>
                <a:spcPct val="0"/>
              </a:spcAft>
              <a:buChar char="»"/>
              <a:defRPr sz="1400">
                <a:solidFill>
                  <a:schemeClr val="tx1"/>
                </a:solidFill>
                <a:latin typeface="Arial" charset="0"/>
              </a:defRPr>
            </a:lvl7pPr>
            <a:lvl8pPr marL="3429000" indent="-228600" defTabSz="912813" eaLnBrk="0" fontAlgn="base" hangingPunct="0">
              <a:spcBef>
                <a:spcPct val="20000"/>
              </a:spcBef>
              <a:spcAft>
                <a:spcPct val="0"/>
              </a:spcAft>
              <a:buChar char="»"/>
              <a:defRPr sz="1400">
                <a:solidFill>
                  <a:schemeClr val="tx1"/>
                </a:solidFill>
                <a:latin typeface="Arial" charset="0"/>
              </a:defRPr>
            </a:lvl8pPr>
            <a:lvl9pPr marL="3886200" indent="-228600" defTabSz="912813" eaLnBrk="0" fontAlgn="base" hangingPunct="0">
              <a:spcBef>
                <a:spcPct val="20000"/>
              </a:spcBef>
              <a:spcAft>
                <a:spcPct val="0"/>
              </a:spcAft>
              <a:buChar char="»"/>
              <a:defRPr sz="1400">
                <a:solidFill>
                  <a:schemeClr val="tx1"/>
                </a:solidFill>
                <a:latin typeface="Arial" charset="0"/>
              </a:defRPr>
            </a:lvl9pPr>
          </a:lstStyle>
          <a:p>
            <a:pPr algn="ctr" eaLnBrk="1" hangingPunct="1">
              <a:spcBef>
                <a:spcPct val="0"/>
              </a:spcBef>
              <a:buFontTx/>
              <a:buNone/>
            </a:pPr>
            <a:r>
              <a:rPr lang="en-US" altLang="fr-FR" sz="1600" dirty="0"/>
              <a:t>W</a:t>
            </a:r>
            <a:r>
              <a:rPr lang="en-US" altLang="fr-FR" sz="1600" baseline="-25000" dirty="0"/>
              <a:t>1</a:t>
            </a:r>
            <a:endParaRPr lang="en-IN" altLang="fr-FR" sz="1600" baseline="-25000" dirty="0"/>
          </a:p>
        </p:txBody>
      </p:sp>
      <p:sp>
        <p:nvSpPr>
          <p:cNvPr id="17438" name="TextBox 27"/>
          <p:cNvSpPr txBox="1">
            <a:spLocks noChangeArrowheads="1"/>
          </p:cNvSpPr>
          <p:nvPr/>
        </p:nvSpPr>
        <p:spPr bwMode="auto">
          <a:xfrm>
            <a:off x="4191000" y="3776663"/>
            <a:ext cx="55086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1600">
                <a:solidFill>
                  <a:schemeClr val="tx1"/>
                </a:solidFill>
                <a:latin typeface="Arial" charset="0"/>
              </a:defRPr>
            </a:lvl4pPr>
            <a:lvl5pPr marL="2057400" indent="-228600" eaLnBrk="0" hangingPunct="0">
              <a:spcBef>
                <a:spcPct val="20000"/>
              </a:spcBef>
              <a:buChar char="»"/>
              <a:defRPr sz="1400">
                <a:solidFill>
                  <a:schemeClr val="tx1"/>
                </a:solidFill>
                <a:latin typeface="Arial" charset="0"/>
              </a:defRPr>
            </a:lvl5pPr>
            <a:lvl6pPr marL="2514600" indent="-228600" defTabSz="912813" eaLnBrk="0" fontAlgn="base" hangingPunct="0">
              <a:spcBef>
                <a:spcPct val="20000"/>
              </a:spcBef>
              <a:spcAft>
                <a:spcPct val="0"/>
              </a:spcAft>
              <a:buChar char="»"/>
              <a:defRPr sz="1400">
                <a:solidFill>
                  <a:schemeClr val="tx1"/>
                </a:solidFill>
                <a:latin typeface="Arial" charset="0"/>
              </a:defRPr>
            </a:lvl6pPr>
            <a:lvl7pPr marL="2971800" indent="-228600" defTabSz="912813" eaLnBrk="0" fontAlgn="base" hangingPunct="0">
              <a:spcBef>
                <a:spcPct val="20000"/>
              </a:spcBef>
              <a:spcAft>
                <a:spcPct val="0"/>
              </a:spcAft>
              <a:buChar char="»"/>
              <a:defRPr sz="1400">
                <a:solidFill>
                  <a:schemeClr val="tx1"/>
                </a:solidFill>
                <a:latin typeface="Arial" charset="0"/>
              </a:defRPr>
            </a:lvl7pPr>
            <a:lvl8pPr marL="3429000" indent="-228600" defTabSz="912813" eaLnBrk="0" fontAlgn="base" hangingPunct="0">
              <a:spcBef>
                <a:spcPct val="20000"/>
              </a:spcBef>
              <a:spcAft>
                <a:spcPct val="0"/>
              </a:spcAft>
              <a:buChar char="»"/>
              <a:defRPr sz="1400">
                <a:solidFill>
                  <a:schemeClr val="tx1"/>
                </a:solidFill>
                <a:latin typeface="Arial" charset="0"/>
              </a:defRPr>
            </a:lvl8pPr>
            <a:lvl9pPr marL="3886200" indent="-228600" defTabSz="912813" eaLnBrk="0" fontAlgn="base" hangingPunct="0">
              <a:spcBef>
                <a:spcPct val="20000"/>
              </a:spcBef>
              <a:spcAft>
                <a:spcPct val="0"/>
              </a:spcAft>
              <a:buChar char="»"/>
              <a:defRPr sz="1400">
                <a:solidFill>
                  <a:schemeClr val="tx1"/>
                </a:solidFill>
                <a:latin typeface="Arial" charset="0"/>
              </a:defRPr>
            </a:lvl9pPr>
          </a:lstStyle>
          <a:p>
            <a:pPr algn="ctr" eaLnBrk="1" hangingPunct="1">
              <a:spcBef>
                <a:spcPct val="0"/>
              </a:spcBef>
              <a:buFontTx/>
              <a:buNone/>
            </a:pPr>
            <a:r>
              <a:rPr lang="en-US" altLang="fr-FR" sz="1600" dirty="0"/>
              <a:t>W</a:t>
            </a:r>
            <a:r>
              <a:rPr lang="en-US" altLang="fr-FR" sz="1600" baseline="-25000" dirty="0"/>
              <a:t>2</a:t>
            </a:r>
            <a:endParaRPr lang="en-IN" altLang="fr-FR" sz="1600" baseline="-25000" dirty="0"/>
          </a:p>
        </p:txBody>
      </p:sp>
      <p:sp>
        <p:nvSpPr>
          <p:cNvPr id="157" name="Rectangle 156"/>
          <p:cNvSpPr/>
          <p:nvPr/>
        </p:nvSpPr>
        <p:spPr bwMode="auto">
          <a:xfrm>
            <a:off x="6007100" y="1898650"/>
            <a:ext cx="457200" cy="4572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defTabSz="914400" eaLnBrk="0" hangingPunct="0">
              <a:defRPr/>
            </a:pPr>
            <a:r>
              <a:rPr lang="en-US" sz="2000" i="1" dirty="0">
                <a:solidFill>
                  <a:schemeClr val="tx1"/>
                </a:solidFill>
              </a:rPr>
              <a:t>f</a:t>
            </a:r>
            <a:r>
              <a:rPr lang="en-US" sz="2000" i="1" baseline="-25000" dirty="0">
                <a:solidFill>
                  <a:schemeClr val="tx1"/>
                </a:solidFill>
              </a:rPr>
              <a:t>1</a:t>
            </a:r>
          </a:p>
        </p:txBody>
      </p:sp>
      <p:sp>
        <p:nvSpPr>
          <p:cNvPr id="158" name="Rectangle 157"/>
          <p:cNvSpPr/>
          <p:nvPr/>
        </p:nvSpPr>
        <p:spPr bwMode="auto">
          <a:xfrm>
            <a:off x="6007100" y="3551238"/>
            <a:ext cx="457200" cy="4572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defTabSz="914400" eaLnBrk="0" hangingPunct="0">
              <a:defRPr/>
            </a:pPr>
            <a:r>
              <a:rPr lang="en-US" sz="2000" i="1" dirty="0">
                <a:solidFill>
                  <a:schemeClr val="tx1"/>
                </a:solidFill>
              </a:rPr>
              <a:t>f</a:t>
            </a:r>
            <a:r>
              <a:rPr lang="en-US" sz="2000" i="1" baseline="-25000" dirty="0">
                <a:solidFill>
                  <a:schemeClr val="tx1"/>
                </a:solidFill>
              </a:rPr>
              <a:t>2</a:t>
            </a:r>
          </a:p>
        </p:txBody>
      </p:sp>
      <p:cxnSp>
        <p:nvCxnSpPr>
          <p:cNvPr id="17441" name="Straight Arrow Connector 19"/>
          <p:cNvCxnSpPr>
            <a:cxnSpLocks noChangeShapeType="1"/>
            <a:stCxn id="133" idx="6"/>
            <a:endCxn id="157" idx="1"/>
          </p:cNvCxnSpPr>
          <p:nvPr/>
        </p:nvCxnSpPr>
        <p:spPr bwMode="auto">
          <a:xfrm>
            <a:off x="5338763" y="2127250"/>
            <a:ext cx="668337" cy="0"/>
          </a:xfrm>
          <a:prstGeom prst="straightConnector1">
            <a:avLst/>
          </a:prstGeom>
          <a:noFill/>
          <a:ln w="25400" algn="ctr">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17442" name="Straight Arrow Connector 19"/>
          <p:cNvCxnSpPr>
            <a:cxnSpLocks noChangeShapeType="1"/>
            <a:stCxn id="134" idx="6"/>
            <a:endCxn id="158" idx="1"/>
          </p:cNvCxnSpPr>
          <p:nvPr/>
        </p:nvCxnSpPr>
        <p:spPr bwMode="auto">
          <a:xfrm>
            <a:off x="5338763" y="3779838"/>
            <a:ext cx="668337" cy="0"/>
          </a:xfrm>
          <a:prstGeom prst="straightConnector1">
            <a:avLst/>
          </a:prstGeom>
          <a:noFill/>
          <a:ln w="25400" algn="ctr">
            <a:solidFill>
              <a:schemeClr val="tx1"/>
            </a:solidFill>
            <a:round/>
            <a:headEnd/>
            <a:tailEnd type="stealth" w="lg" len="lg"/>
          </a:ln>
          <a:extLst>
            <a:ext uri="{909E8E84-426E-40DD-AFC4-6F175D3DCCD1}">
              <a14:hiddenFill xmlns:a14="http://schemas.microsoft.com/office/drawing/2010/main">
                <a:noFill/>
              </a14:hiddenFill>
            </a:ext>
          </a:extLst>
        </p:spPr>
      </p:cxnSp>
      <p:sp>
        <p:nvSpPr>
          <p:cNvPr id="170" name="Oval 169"/>
          <p:cNvSpPr/>
          <p:nvPr/>
        </p:nvSpPr>
        <p:spPr bwMode="auto">
          <a:xfrm>
            <a:off x="7162800" y="2725738"/>
            <a:ext cx="457200" cy="45720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defTabSz="914400" eaLnBrk="0" hangingPunct="0">
              <a:defRPr/>
            </a:pPr>
            <a:r>
              <a:rPr lang="el-GR" dirty="0">
                <a:solidFill>
                  <a:schemeClr val="tx1"/>
                </a:solidFill>
              </a:rPr>
              <a:t>Σ</a:t>
            </a:r>
            <a:endParaRPr lang="en-US" dirty="0">
              <a:solidFill>
                <a:schemeClr val="tx1"/>
              </a:solidFill>
            </a:endParaRPr>
          </a:p>
        </p:txBody>
      </p:sp>
      <p:cxnSp>
        <p:nvCxnSpPr>
          <p:cNvPr id="17444" name="Straight Arrow Connector 19"/>
          <p:cNvCxnSpPr>
            <a:cxnSpLocks noChangeShapeType="1"/>
            <a:stCxn id="157" idx="3"/>
            <a:endCxn id="170" idx="1"/>
          </p:cNvCxnSpPr>
          <p:nvPr/>
        </p:nvCxnSpPr>
        <p:spPr bwMode="auto">
          <a:xfrm>
            <a:off x="6464300" y="2127250"/>
            <a:ext cx="765175" cy="665163"/>
          </a:xfrm>
          <a:prstGeom prst="straightConnector1">
            <a:avLst/>
          </a:prstGeom>
          <a:noFill/>
          <a:ln w="25400" algn="ctr">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17445" name="Straight Arrow Connector 19"/>
          <p:cNvCxnSpPr>
            <a:cxnSpLocks noChangeShapeType="1"/>
            <a:stCxn id="158" idx="3"/>
            <a:endCxn id="170" idx="3"/>
          </p:cNvCxnSpPr>
          <p:nvPr/>
        </p:nvCxnSpPr>
        <p:spPr bwMode="auto">
          <a:xfrm flipV="1">
            <a:off x="6464300" y="3116263"/>
            <a:ext cx="765175" cy="663575"/>
          </a:xfrm>
          <a:prstGeom prst="straightConnector1">
            <a:avLst/>
          </a:prstGeom>
          <a:noFill/>
          <a:ln w="25400" algn="ctr">
            <a:solidFill>
              <a:schemeClr val="tx1"/>
            </a:solidFill>
            <a:round/>
            <a:headEnd/>
            <a:tailEnd type="stealth" w="lg" len="lg"/>
          </a:ln>
          <a:extLst>
            <a:ext uri="{909E8E84-426E-40DD-AFC4-6F175D3DCCD1}">
              <a14:hiddenFill xmlns:a14="http://schemas.microsoft.com/office/drawing/2010/main">
                <a:noFill/>
              </a14:hiddenFill>
            </a:ext>
          </a:extLst>
        </p:spPr>
      </p:cxnSp>
      <p:graphicFrame>
        <p:nvGraphicFramePr>
          <p:cNvPr id="17446" name="Object 130"/>
          <p:cNvGraphicFramePr>
            <a:graphicFrameLocks noChangeAspect="1"/>
          </p:cNvGraphicFramePr>
          <p:nvPr/>
        </p:nvGraphicFramePr>
        <p:xfrm>
          <a:off x="6729413" y="2063750"/>
          <a:ext cx="541337" cy="396875"/>
        </p:xfrm>
        <a:graphic>
          <a:graphicData uri="http://schemas.openxmlformats.org/presentationml/2006/ole">
            <mc:AlternateContent xmlns:mc="http://schemas.openxmlformats.org/markup-compatibility/2006">
              <mc:Choice xmlns:v="urn:schemas-microsoft-com:vml" Requires="v">
                <p:oleObj spid="_x0000_s17701" name="Equation" r:id="rId3" imgW="330057" imgH="241195" progId="Equation.3">
                  <p:embed/>
                </p:oleObj>
              </mc:Choice>
              <mc:Fallback>
                <p:oleObj name="Equation" r:id="rId3" imgW="330057" imgH="241195" progId="Equation.3">
                  <p:embed/>
                  <p:pic>
                    <p:nvPicPr>
                      <p:cNvPr id="0" name="Object 1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29413" y="2063750"/>
                        <a:ext cx="5413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47" name="Object 131"/>
          <p:cNvGraphicFramePr>
            <a:graphicFrameLocks noChangeAspect="1"/>
          </p:cNvGraphicFramePr>
          <p:nvPr/>
        </p:nvGraphicFramePr>
        <p:xfrm>
          <a:off x="6816725" y="3427413"/>
          <a:ext cx="541338" cy="396875"/>
        </p:xfrm>
        <a:graphic>
          <a:graphicData uri="http://schemas.openxmlformats.org/presentationml/2006/ole">
            <mc:AlternateContent xmlns:mc="http://schemas.openxmlformats.org/markup-compatibility/2006">
              <mc:Choice xmlns:v="urn:schemas-microsoft-com:vml" Requires="v">
                <p:oleObj spid="_x0000_s17702" name="Equation" r:id="rId5" imgW="330057" imgH="241195" progId="Equation.3">
                  <p:embed/>
                </p:oleObj>
              </mc:Choice>
              <mc:Fallback>
                <p:oleObj name="Equation" r:id="rId5" imgW="330057" imgH="241195" progId="Equation.3">
                  <p:embed/>
                  <p:pic>
                    <p:nvPicPr>
                      <p:cNvPr id="0" name="Object 1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6725" y="3427413"/>
                        <a:ext cx="5413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48" name="TextBox 27"/>
          <p:cNvSpPr txBox="1">
            <a:spLocks noChangeArrowheads="1"/>
          </p:cNvSpPr>
          <p:nvPr/>
        </p:nvSpPr>
        <p:spPr bwMode="auto">
          <a:xfrm>
            <a:off x="1676400" y="5053013"/>
            <a:ext cx="15303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1600">
                <a:solidFill>
                  <a:schemeClr val="tx1"/>
                </a:solidFill>
                <a:latin typeface="Arial" charset="0"/>
              </a:defRPr>
            </a:lvl4pPr>
            <a:lvl5pPr marL="2057400" indent="-228600" eaLnBrk="0" hangingPunct="0">
              <a:spcBef>
                <a:spcPct val="20000"/>
              </a:spcBef>
              <a:buChar char="»"/>
              <a:defRPr sz="1400">
                <a:solidFill>
                  <a:schemeClr val="tx1"/>
                </a:solidFill>
                <a:latin typeface="Arial" charset="0"/>
              </a:defRPr>
            </a:lvl5pPr>
            <a:lvl6pPr marL="2514600" indent="-228600" defTabSz="912813" eaLnBrk="0" fontAlgn="base" hangingPunct="0">
              <a:spcBef>
                <a:spcPct val="20000"/>
              </a:spcBef>
              <a:spcAft>
                <a:spcPct val="0"/>
              </a:spcAft>
              <a:buChar char="»"/>
              <a:defRPr sz="1400">
                <a:solidFill>
                  <a:schemeClr val="tx1"/>
                </a:solidFill>
                <a:latin typeface="Arial" charset="0"/>
              </a:defRPr>
            </a:lvl6pPr>
            <a:lvl7pPr marL="2971800" indent="-228600" defTabSz="912813" eaLnBrk="0" fontAlgn="base" hangingPunct="0">
              <a:spcBef>
                <a:spcPct val="20000"/>
              </a:spcBef>
              <a:spcAft>
                <a:spcPct val="0"/>
              </a:spcAft>
              <a:buChar char="»"/>
              <a:defRPr sz="1400">
                <a:solidFill>
                  <a:schemeClr val="tx1"/>
                </a:solidFill>
                <a:latin typeface="Arial" charset="0"/>
              </a:defRPr>
            </a:lvl7pPr>
            <a:lvl8pPr marL="3429000" indent="-228600" defTabSz="912813" eaLnBrk="0" fontAlgn="base" hangingPunct="0">
              <a:spcBef>
                <a:spcPct val="20000"/>
              </a:spcBef>
              <a:spcAft>
                <a:spcPct val="0"/>
              </a:spcAft>
              <a:buChar char="»"/>
              <a:defRPr sz="1400">
                <a:solidFill>
                  <a:schemeClr val="tx1"/>
                </a:solidFill>
                <a:latin typeface="Arial" charset="0"/>
              </a:defRPr>
            </a:lvl8pPr>
            <a:lvl9pPr marL="3886200" indent="-228600" defTabSz="912813" eaLnBrk="0" fontAlgn="base" hangingPunct="0">
              <a:spcBef>
                <a:spcPct val="20000"/>
              </a:spcBef>
              <a:spcAft>
                <a:spcPct val="0"/>
              </a:spcAft>
              <a:buChar char="»"/>
              <a:defRPr sz="1400">
                <a:solidFill>
                  <a:schemeClr val="tx1"/>
                </a:solidFill>
                <a:latin typeface="Arial" charset="0"/>
              </a:defRPr>
            </a:lvl9pPr>
          </a:lstStyle>
          <a:p>
            <a:pPr algn="ctr" eaLnBrk="1" hangingPunct="1">
              <a:spcBef>
                <a:spcPct val="0"/>
              </a:spcBef>
              <a:buFontTx/>
              <a:buNone/>
            </a:pPr>
            <a:r>
              <a:rPr lang="en-US" altLang="fr-FR" sz="1400" dirty="0"/>
              <a:t>Layer 1</a:t>
            </a:r>
          </a:p>
          <a:p>
            <a:pPr algn="ctr" eaLnBrk="1" hangingPunct="1">
              <a:spcBef>
                <a:spcPct val="0"/>
              </a:spcBef>
              <a:buFontTx/>
              <a:buNone/>
            </a:pPr>
            <a:r>
              <a:rPr lang="en-US" altLang="fr-FR" sz="1400" dirty="0"/>
              <a:t>Fuzzfication</a:t>
            </a:r>
            <a:endParaRPr lang="en-IN" altLang="fr-FR" sz="1400" dirty="0"/>
          </a:p>
        </p:txBody>
      </p:sp>
      <p:sp>
        <p:nvSpPr>
          <p:cNvPr id="17449" name="TextBox 27"/>
          <p:cNvSpPr txBox="1">
            <a:spLocks noChangeArrowheads="1"/>
          </p:cNvSpPr>
          <p:nvPr/>
        </p:nvSpPr>
        <p:spPr bwMode="auto">
          <a:xfrm>
            <a:off x="3124200" y="5053013"/>
            <a:ext cx="121920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1600">
                <a:solidFill>
                  <a:schemeClr val="tx1"/>
                </a:solidFill>
                <a:latin typeface="Arial" charset="0"/>
              </a:defRPr>
            </a:lvl4pPr>
            <a:lvl5pPr marL="2057400" indent="-228600" eaLnBrk="0" hangingPunct="0">
              <a:spcBef>
                <a:spcPct val="20000"/>
              </a:spcBef>
              <a:buChar char="»"/>
              <a:defRPr sz="1400">
                <a:solidFill>
                  <a:schemeClr val="tx1"/>
                </a:solidFill>
                <a:latin typeface="Arial" charset="0"/>
              </a:defRPr>
            </a:lvl5pPr>
            <a:lvl6pPr marL="2514600" indent="-228600" defTabSz="912813" eaLnBrk="0" fontAlgn="base" hangingPunct="0">
              <a:spcBef>
                <a:spcPct val="20000"/>
              </a:spcBef>
              <a:spcAft>
                <a:spcPct val="0"/>
              </a:spcAft>
              <a:buChar char="»"/>
              <a:defRPr sz="1400">
                <a:solidFill>
                  <a:schemeClr val="tx1"/>
                </a:solidFill>
                <a:latin typeface="Arial" charset="0"/>
              </a:defRPr>
            </a:lvl6pPr>
            <a:lvl7pPr marL="2971800" indent="-228600" defTabSz="912813" eaLnBrk="0" fontAlgn="base" hangingPunct="0">
              <a:spcBef>
                <a:spcPct val="20000"/>
              </a:spcBef>
              <a:spcAft>
                <a:spcPct val="0"/>
              </a:spcAft>
              <a:buChar char="»"/>
              <a:defRPr sz="1400">
                <a:solidFill>
                  <a:schemeClr val="tx1"/>
                </a:solidFill>
                <a:latin typeface="Arial" charset="0"/>
              </a:defRPr>
            </a:lvl7pPr>
            <a:lvl8pPr marL="3429000" indent="-228600" defTabSz="912813" eaLnBrk="0" fontAlgn="base" hangingPunct="0">
              <a:spcBef>
                <a:spcPct val="20000"/>
              </a:spcBef>
              <a:spcAft>
                <a:spcPct val="0"/>
              </a:spcAft>
              <a:buChar char="»"/>
              <a:defRPr sz="1400">
                <a:solidFill>
                  <a:schemeClr val="tx1"/>
                </a:solidFill>
                <a:latin typeface="Arial" charset="0"/>
              </a:defRPr>
            </a:lvl8pPr>
            <a:lvl9pPr marL="3886200" indent="-228600" defTabSz="912813" eaLnBrk="0" fontAlgn="base" hangingPunct="0">
              <a:spcBef>
                <a:spcPct val="20000"/>
              </a:spcBef>
              <a:spcAft>
                <a:spcPct val="0"/>
              </a:spcAft>
              <a:buChar char="»"/>
              <a:defRPr sz="1400">
                <a:solidFill>
                  <a:schemeClr val="tx1"/>
                </a:solidFill>
                <a:latin typeface="Arial" charset="0"/>
              </a:defRPr>
            </a:lvl9pPr>
          </a:lstStyle>
          <a:p>
            <a:pPr algn="ctr" eaLnBrk="1" hangingPunct="1">
              <a:spcBef>
                <a:spcPct val="0"/>
              </a:spcBef>
              <a:buFontTx/>
              <a:buNone/>
            </a:pPr>
            <a:r>
              <a:rPr lang="en-US" altLang="fr-FR" sz="1400" dirty="0"/>
              <a:t>Layer 2</a:t>
            </a:r>
          </a:p>
          <a:p>
            <a:pPr algn="ctr" eaLnBrk="1" hangingPunct="1">
              <a:spcBef>
                <a:spcPct val="0"/>
              </a:spcBef>
              <a:buFontTx/>
              <a:buNone/>
            </a:pPr>
            <a:r>
              <a:rPr lang="en-US" altLang="fr-FR" sz="1400" dirty="0"/>
              <a:t>Firing strength</a:t>
            </a:r>
            <a:endParaRPr lang="en-IN" altLang="fr-FR" sz="1400" dirty="0"/>
          </a:p>
        </p:txBody>
      </p:sp>
      <p:sp>
        <p:nvSpPr>
          <p:cNvPr id="17450" name="TextBox 27"/>
          <p:cNvSpPr txBox="1">
            <a:spLocks noChangeArrowheads="1"/>
          </p:cNvSpPr>
          <p:nvPr/>
        </p:nvSpPr>
        <p:spPr bwMode="auto">
          <a:xfrm>
            <a:off x="4205288" y="5053013"/>
            <a:ext cx="1295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1600">
                <a:solidFill>
                  <a:schemeClr val="tx1"/>
                </a:solidFill>
                <a:latin typeface="Arial" charset="0"/>
              </a:defRPr>
            </a:lvl4pPr>
            <a:lvl5pPr marL="2057400" indent="-228600" eaLnBrk="0" hangingPunct="0">
              <a:spcBef>
                <a:spcPct val="20000"/>
              </a:spcBef>
              <a:buChar char="»"/>
              <a:defRPr sz="1400">
                <a:solidFill>
                  <a:schemeClr val="tx1"/>
                </a:solidFill>
                <a:latin typeface="Arial" charset="0"/>
              </a:defRPr>
            </a:lvl5pPr>
            <a:lvl6pPr marL="2514600" indent="-228600" defTabSz="912813" eaLnBrk="0" fontAlgn="base" hangingPunct="0">
              <a:spcBef>
                <a:spcPct val="20000"/>
              </a:spcBef>
              <a:spcAft>
                <a:spcPct val="0"/>
              </a:spcAft>
              <a:buChar char="»"/>
              <a:defRPr sz="1400">
                <a:solidFill>
                  <a:schemeClr val="tx1"/>
                </a:solidFill>
                <a:latin typeface="Arial" charset="0"/>
              </a:defRPr>
            </a:lvl6pPr>
            <a:lvl7pPr marL="2971800" indent="-228600" defTabSz="912813" eaLnBrk="0" fontAlgn="base" hangingPunct="0">
              <a:spcBef>
                <a:spcPct val="20000"/>
              </a:spcBef>
              <a:spcAft>
                <a:spcPct val="0"/>
              </a:spcAft>
              <a:buChar char="»"/>
              <a:defRPr sz="1400">
                <a:solidFill>
                  <a:schemeClr val="tx1"/>
                </a:solidFill>
                <a:latin typeface="Arial" charset="0"/>
              </a:defRPr>
            </a:lvl7pPr>
            <a:lvl8pPr marL="3429000" indent="-228600" defTabSz="912813" eaLnBrk="0" fontAlgn="base" hangingPunct="0">
              <a:spcBef>
                <a:spcPct val="20000"/>
              </a:spcBef>
              <a:spcAft>
                <a:spcPct val="0"/>
              </a:spcAft>
              <a:buChar char="»"/>
              <a:defRPr sz="1400">
                <a:solidFill>
                  <a:schemeClr val="tx1"/>
                </a:solidFill>
                <a:latin typeface="Arial" charset="0"/>
              </a:defRPr>
            </a:lvl8pPr>
            <a:lvl9pPr marL="3886200" indent="-228600" defTabSz="912813" eaLnBrk="0" fontAlgn="base" hangingPunct="0">
              <a:spcBef>
                <a:spcPct val="20000"/>
              </a:spcBef>
              <a:spcAft>
                <a:spcPct val="0"/>
              </a:spcAft>
              <a:buChar char="»"/>
              <a:defRPr sz="1400">
                <a:solidFill>
                  <a:schemeClr val="tx1"/>
                </a:solidFill>
                <a:latin typeface="Arial" charset="0"/>
              </a:defRPr>
            </a:lvl9pPr>
          </a:lstStyle>
          <a:p>
            <a:pPr algn="ctr" eaLnBrk="1" hangingPunct="1">
              <a:spcBef>
                <a:spcPct val="0"/>
              </a:spcBef>
              <a:buFontTx/>
              <a:buNone/>
            </a:pPr>
            <a:r>
              <a:rPr lang="en-US" altLang="fr-FR" sz="1400" dirty="0"/>
              <a:t>Layer 3</a:t>
            </a:r>
          </a:p>
          <a:p>
            <a:pPr algn="ctr" eaLnBrk="1" hangingPunct="1">
              <a:spcBef>
                <a:spcPct val="0"/>
              </a:spcBef>
              <a:buFontTx/>
              <a:buNone/>
            </a:pPr>
            <a:r>
              <a:rPr lang="en-US" altLang="fr-FR" sz="1400" dirty="0"/>
              <a:t>Normalization</a:t>
            </a:r>
            <a:endParaRPr lang="en-IN" altLang="fr-FR" sz="1400" dirty="0"/>
          </a:p>
        </p:txBody>
      </p:sp>
      <p:cxnSp>
        <p:nvCxnSpPr>
          <p:cNvPr id="17451" name="Straight Connector 135"/>
          <p:cNvCxnSpPr>
            <a:cxnSpLocks noChangeShapeType="1"/>
          </p:cNvCxnSpPr>
          <p:nvPr/>
        </p:nvCxnSpPr>
        <p:spPr bwMode="auto">
          <a:xfrm>
            <a:off x="1662113" y="1055688"/>
            <a:ext cx="0" cy="4489450"/>
          </a:xfrm>
          <a:prstGeom prst="line">
            <a:avLst/>
          </a:prstGeom>
          <a:noFill/>
          <a:ln w="9525" cap="rnd" algn="ctr">
            <a:solidFill>
              <a:schemeClr val="tx1"/>
            </a:solidFill>
            <a:prstDash val="sysDot"/>
            <a:round/>
            <a:headEnd/>
            <a:tailEnd/>
          </a:ln>
          <a:extLst>
            <a:ext uri="{909E8E84-426E-40DD-AFC4-6F175D3DCCD1}">
              <a14:hiddenFill xmlns:a14="http://schemas.microsoft.com/office/drawing/2010/main">
                <a:noFill/>
              </a14:hiddenFill>
            </a:ext>
          </a:extLst>
        </p:spPr>
      </p:cxnSp>
      <p:cxnSp>
        <p:nvCxnSpPr>
          <p:cNvPr id="17452" name="Straight Connector 187"/>
          <p:cNvCxnSpPr>
            <a:cxnSpLocks noChangeShapeType="1"/>
          </p:cNvCxnSpPr>
          <p:nvPr/>
        </p:nvCxnSpPr>
        <p:spPr bwMode="auto">
          <a:xfrm>
            <a:off x="3200400" y="1055688"/>
            <a:ext cx="0" cy="4489450"/>
          </a:xfrm>
          <a:prstGeom prst="line">
            <a:avLst/>
          </a:prstGeom>
          <a:noFill/>
          <a:ln w="9525" cap="rnd" algn="ctr">
            <a:solidFill>
              <a:schemeClr val="tx1"/>
            </a:solidFill>
            <a:prstDash val="sysDot"/>
            <a:round/>
            <a:headEnd/>
            <a:tailEnd/>
          </a:ln>
          <a:extLst>
            <a:ext uri="{909E8E84-426E-40DD-AFC4-6F175D3DCCD1}">
              <a14:hiddenFill xmlns:a14="http://schemas.microsoft.com/office/drawing/2010/main">
                <a:noFill/>
              </a14:hiddenFill>
            </a:ext>
          </a:extLst>
        </p:spPr>
      </p:cxnSp>
      <p:cxnSp>
        <p:nvCxnSpPr>
          <p:cNvPr id="17453" name="Straight Connector 188"/>
          <p:cNvCxnSpPr>
            <a:cxnSpLocks noChangeShapeType="1"/>
          </p:cNvCxnSpPr>
          <p:nvPr/>
        </p:nvCxnSpPr>
        <p:spPr bwMode="auto">
          <a:xfrm>
            <a:off x="5429250" y="1055688"/>
            <a:ext cx="0" cy="4489450"/>
          </a:xfrm>
          <a:prstGeom prst="line">
            <a:avLst/>
          </a:prstGeom>
          <a:noFill/>
          <a:ln w="9525" cap="rnd" algn="ctr">
            <a:solidFill>
              <a:schemeClr val="tx1"/>
            </a:solidFill>
            <a:prstDash val="sysDot"/>
            <a:round/>
            <a:headEnd/>
            <a:tailEnd/>
          </a:ln>
          <a:extLst>
            <a:ext uri="{909E8E84-426E-40DD-AFC4-6F175D3DCCD1}">
              <a14:hiddenFill xmlns:a14="http://schemas.microsoft.com/office/drawing/2010/main">
                <a:noFill/>
              </a14:hiddenFill>
            </a:ext>
          </a:extLst>
        </p:spPr>
      </p:cxnSp>
      <p:cxnSp>
        <p:nvCxnSpPr>
          <p:cNvPr id="17454" name="Straight Connector 189"/>
          <p:cNvCxnSpPr>
            <a:cxnSpLocks noChangeShapeType="1"/>
          </p:cNvCxnSpPr>
          <p:nvPr/>
        </p:nvCxnSpPr>
        <p:spPr bwMode="auto">
          <a:xfrm>
            <a:off x="6691313" y="958850"/>
            <a:ext cx="0" cy="4489450"/>
          </a:xfrm>
          <a:prstGeom prst="line">
            <a:avLst/>
          </a:prstGeom>
          <a:noFill/>
          <a:ln w="9525" cap="rnd" algn="ctr">
            <a:solidFill>
              <a:schemeClr val="tx1"/>
            </a:solidFill>
            <a:prstDash val="sysDot"/>
            <a:round/>
            <a:headEnd/>
            <a:tailEnd/>
          </a:ln>
          <a:extLst>
            <a:ext uri="{909E8E84-426E-40DD-AFC4-6F175D3DCCD1}">
              <a14:hiddenFill xmlns:a14="http://schemas.microsoft.com/office/drawing/2010/main">
                <a:noFill/>
              </a14:hiddenFill>
            </a:ext>
          </a:extLst>
        </p:spPr>
      </p:cxnSp>
      <p:sp>
        <p:nvSpPr>
          <p:cNvPr id="17455" name="TextBox 27"/>
          <p:cNvSpPr txBox="1">
            <a:spLocks noChangeArrowheads="1"/>
          </p:cNvSpPr>
          <p:nvPr/>
        </p:nvSpPr>
        <p:spPr bwMode="auto">
          <a:xfrm>
            <a:off x="5410200" y="5053013"/>
            <a:ext cx="129540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1600">
                <a:solidFill>
                  <a:schemeClr val="tx1"/>
                </a:solidFill>
                <a:latin typeface="Arial" charset="0"/>
              </a:defRPr>
            </a:lvl4pPr>
            <a:lvl5pPr marL="2057400" indent="-228600" eaLnBrk="0" hangingPunct="0">
              <a:spcBef>
                <a:spcPct val="20000"/>
              </a:spcBef>
              <a:buChar char="»"/>
              <a:defRPr sz="1400">
                <a:solidFill>
                  <a:schemeClr val="tx1"/>
                </a:solidFill>
                <a:latin typeface="Arial" charset="0"/>
              </a:defRPr>
            </a:lvl5pPr>
            <a:lvl6pPr marL="2514600" indent="-228600" defTabSz="912813" eaLnBrk="0" fontAlgn="base" hangingPunct="0">
              <a:spcBef>
                <a:spcPct val="20000"/>
              </a:spcBef>
              <a:spcAft>
                <a:spcPct val="0"/>
              </a:spcAft>
              <a:buChar char="»"/>
              <a:defRPr sz="1400">
                <a:solidFill>
                  <a:schemeClr val="tx1"/>
                </a:solidFill>
                <a:latin typeface="Arial" charset="0"/>
              </a:defRPr>
            </a:lvl6pPr>
            <a:lvl7pPr marL="2971800" indent="-228600" defTabSz="912813" eaLnBrk="0" fontAlgn="base" hangingPunct="0">
              <a:spcBef>
                <a:spcPct val="20000"/>
              </a:spcBef>
              <a:spcAft>
                <a:spcPct val="0"/>
              </a:spcAft>
              <a:buChar char="»"/>
              <a:defRPr sz="1400">
                <a:solidFill>
                  <a:schemeClr val="tx1"/>
                </a:solidFill>
                <a:latin typeface="Arial" charset="0"/>
              </a:defRPr>
            </a:lvl7pPr>
            <a:lvl8pPr marL="3429000" indent="-228600" defTabSz="912813" eaLnBrk="0" fontAlgn="base" hangingPunct="0">
              <a:spcBef>
                <a:spcPct val="20000"/>
              </a:spcBef>
              <a:spcAft>
                <a:spcPct val="0"/>
              </a:spcAft>
              <a:buChar char="»"/>
              <a:defRPr sz="1400">
                <a:solidFill>
                  <a:schemeClr val="tx1"/>
                </a:solidFill>
                <a:latin typeface="Arial" charset="0"/>
              </a:defRPr>
            </a:lvl8pPr>
            <a:lvl9pPr marL="3886200" indent="-228600" defTabSz="912813" eaLnBrk="0" fontAlgn="base" hangingPunct="0">
              <a:spcBef>
                <a:spcPct val="20000"/>
              </a:spcBef>
              <a:spcAft>
                <a:spcPct val="0"/>
              </a:spcAft>
              <a:buChar char="»"/>
              <a:defRPr sz="1400">
                <a:solidFill>
                  <a:schemeClr val="tx1"/>
                </a:solidFill>
                <a:latin typeface="Arial" charset="0"/>
              </a:defRPr>
            </a:lvl9pPr>
          </a:lstStyle>
          <a:p>
            <a:pPr algn="ctr" eaLnBrk="1" hangingPunct="1">
              <a:spcBef>
                <a:spcPct val="0"/>
              </a:spcBef>
              <a:buFontTx/>
              <a:buNone/>
            </a:pPr>
            <a:r>
              <a:rPr lang="en-US" altLang="fr-FR" sz="1400" dirty="0"/>
              <a:t>Layer 4</a:t>
            </a:r>
          </a:p>
          <a:p>
            <a:pPr algn="ctr" eaLnBrk="1" hangingPunct="1">
              <a:spcBef>
                <a:spcPct val="0"/>
              </a:spcBef>
              <a:buFontTx/>
              <a:buNone/>
            </a:pPr>
            <a:r>
              <a:rPr lang="en-US" altLang="fr-FR" sz="1400" dirty="0"/>
              <a:t>Finding consequent</a:t>
            </a:r>
            <a:endParaRPr lang="en-IN" altLang="fr-FR" sz="1400" dirty="0"/>
          </a:p>
        </p:txBody>
      </p:sp>
      <p:sp>
        <p:nvSpPr>
          <p:cNvPr id="17456" name="TextBox 27"/>
          <p:cNvSpPr txBox="1">
            <a:spLocks noChangeArrowheads="1"/>
          </p:cNvSpPr>
          <p:nvPr/>
        </p:nvSpPr>
        <p:spPr bwMode="auto">
          <a:xfrm>
            <a:off x="6704013" y="5053013"/>
            <a:ext cx="173990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1600">
                <a:solidFill>
                  <a:schemeClr val="tx1"/>
                </a:solidFill>
                <a:latin typeface="Arial" charset="0"/>
              </a:defRPr>
            </a:lvl4pPr>
            <a:lvl5pPr marL="2057400" indent="-228600" eaLnBrk="0" hangingPunct="0">
              <a:spcBef>
                <a:spcPct val="20000"/>
              </a:spcBef>
              <a:buChar char="»"/>
              <a:defRPr sz="1400">
                <a:solidFill>
                  <a:schemeClr val="tx1"/>
                </a:solidFill>
                <a:latin typeface="Arial" charset="0"/>
              </a:defRPr>
            </a:lvl5pPr>
            <a:lvl6pPr marL="2514600" indent="-228600" defTabSz="912813" eaLnBrk="0" fontAlgn="base" hangingPunct="0">
              <a:spcBef>
                <a:spcPct val="20000"/>
              </a:spcBef>
              <a:spcAft>
                <a:spcPct val="0"/>
              </a:spcAft>
              <a:buChar char="»"/>
              <a:defRPr sz="1400">
                <a:solidFill>
                  <a:schemeClr val="tx1"/>
                </a:solidFill>
                <a:latin typeface="Arial" charset="0"/>
              </a:defRPr>
            </a:lvl6pPr>
            <a:lvl7pPr marL="2971800" indent="-228600" defTabSz="912813" eaLnBrk="0" fontAlgn="base" hangingPunct="0">
              <a:spcBef>
                <a:spcPct val="20000"/>
              </a:spcBef>
              <a:spcAft>
                <a:spcPct val="0"/>
              </a:spcAft>
              <a:buChar char="»"/>
              <a:defRPr sz="1400">
                <a:solidFill>
                  <a:schemeClr val="tx1"/>
                </a:solidFill>
                <a:latin typeface="Arial" charset="0"/>
              </a:defRPr>
            </a:lvl7pPr>
            <a:lvl8pPr marL="3429000" indent="-228600" defTabSz="912813" eaLnBrk="0" fontAlgn="base" hangingPunct="0">
              <a:spcBef>
                <a:spcPct val="20000"/>
              </a:spcBef>
              <a:spcAft>
                <a:spcPct val="0"/>
              </a:spcAft>
              <a:buChar char="»"/>
              <a:defRPr sz="1400">
                <a:solidFill>
                  <a:schemeClr val="tx1"/>
                </a:solidFill>
                <a:latin typeface="Arial" charset="0"/>
              </a:defRPr>
            </a:lvl8pPr>
            <a:lvl9pPr marL="3886200" indent="-228600" defTabSz="912813" eaLnBrk="0" fontAlgn="base" hangingPunct="0">
              <a:spcBef>
                <a:spcPct val="20000"/>
              </a:spcBef>
              <a:spcAft>
                <a:spcPct val="0"/>
              </a:spcAft>
              <a:buChar char="»"/>
              <a:defRPr sz="1400">
                <a:solidFill>
                  <a:schemeClr val="tx1"/>
                </a:solidFill>
                <a:latin typeface="Arial" charset="0"/>
              </a:defRPr>
            </a:lvl9pPr>
          </a:lstStyle>
          <a:p>
            <a:pPr algn="ctr" eaLnBrk="1" hangingPunct="1">
              <a:spcBef>
                <a:spcPct val="0"/>
              </a:spcBef>
              <a:buFontTx/>
              <a:buNone/>
            </a:pPr>
            <a:r>
              <a:rPr lang="en-US" altLang="fr-FR" sz="1400" dirty="0"/>
              <a:t>Layer 5</a:t>
            </a:r>
          </a:p>
          <a:p>
            <a:pPr algn="ctr" eaLnBrk="1" hangingPunct="1">
              <a:spcBef>
                <a:spcPct val="0"/>
              </a:spcBef>
              <a:buFontTx/>
              <a:buNone/>
            </a:pPr>
            <a:r>
              <a:rPr lang="en-US" altLang="fr-FR" sz="1400" dirty="0"/>
              <a:t>Defuzzification and Output</a:t>
            </a:r>
            <a:endParaRPr lang="en-IN" altLang="fr-FR" sz="1400" dirty="0"/>
          </a:p>
        </p:txBody>
      </p:sp>
      <p:cxnSp>
        <p:nvCxnSpPr>
          <p:cNvPr id="17457" name="Straight Connector 187"/>
          <p:cNvCxnSpPr>
            <a:cxnSpLocks noChangeShapeType="1"/>
          </p:cNvCxnSpPr>
          <p:nvPr/>
        </p:nvCxnSpPr>
        <p:spPr bwMode="auto">
          <a:xfrm>
            <a:off x="4267200" y="990600"/>
            <a:ext cx="0" cy="4489450"/>
          </a:xfrm>
          <a:prstGeom prst="line">
            <a:avLst/>
          </a:prstGeom>
          <a:noFill/>
          <a:ln w="9525" cap="rnd" algn="ctr">
            <a:solidFill>
              <a:schemeClr val="tx1"/>
            </a:solidFill>
            <a:prstDash val="sysDot"/>
            <a:round/>
            <a:headEnd/>
            <a:tailEnd/>
          </a:ln>
          <a:extLst>
            <a:ext uri="{909E8E84-426E-40DD-AFC4-6F175D3DCCD1}">
              <a14:hiddenFill xmlns:a14="http://schemas.microsoft.com/office/drawing/2010/main">
                <a:noFill/>
              </a14:hiddenFill>
            </a:ext>
          </a:extLst>
        </p:spPr>
      </p:cxnSp>
      <p:sp>
        <p:nvSpPr>
          <p:cNvPr id="17458" name="TextBox 27"/>
          <p:cNvSpPr txBox="1">
            <a:spLocks noChangeArrowheads="1"/>
          </p:cNvSpPr>
          <p:nvPr/>
        </p:nvSpPr>
        <p:spPr bwMode="auto">
          <a:xfrm>
            <a:off x="304800" y="5129213"/>
            <a:ext cx="13716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1600">
                <a:solidFill>
                  <a:schemeClr val="tx1"/>
                </a:solidFill>
                <a:latin typeface="Arial" charset="0"/>
              </a:defRPr>
            </a:lvl4pPr>
            <a:lvl5pPr marL="2057400" indent="-228600" eaLnBrk="0" hangingPunct="0">
              <a:spcBef>
                <a:spcPct val="20000"/>
              </a:spcBef>
              <a:buChar char="»"/>
              <a:defRPr sz="1400">
                <a:solidFill>
                  <a:schemeClr val="tx1"/>
                </a:solidFill>
                <a:latin typeface="Arial" charset="0"/>
              </a:defRPr>
            </a:lvl5pPr>
            <a:lvl6pPr marL="2514600" indent="-228600" defTabSz="912813" eaLnBrk="0" fontAlgn="base" hangingPunct="0">
              <a:spcBef>
                <a:spcPct val="20000"/>
              </a:spcBef>
              <a:spcAft>
                <a:spcPct val="0"/>
              </a:spcAft>
              <a:buChar char="»"/>
              <a:defRPr sz="1400">
                <a:solidFill>
                  <a:schemeClr val="tx1"/>
                </a:solidFill>
                <a:latin typeface="Arial" charset="0"/>
              </a:defRPr>
            </a:lvl6pPr>
            <a:lvl7pPr marL="2971800" indent="-228600" defTabSz="912813" eaLnBrk="0" fontAlgn="base" hangingPunct="0">
              <a:spcBef>
                <a:spcPct val="20000"/>
              </a:spcBef>
              <a:spcAft>
                <a:spcPct val="0"/>
              </a:spcAft>
              <a:buChar char="»"/>
              <a:defRPr sz="1400">
                <a:solidFill>
                  <a:schemeClr val="tx1"/>
                </a:solidFill>
                <a:latin typeface="Arial" charset="0"/>
              </a:defRPr>
            </a:lvl7pPr>
            <a:lvl8pPr marL="3429000" indent="-228600" defTabSz="912813" eaLnBrk="0" fontAlgn="base" hangingPunct="0">
              <a:spcBef>
                <a:spcPct val="20000"/>
              </a:spcBef>
              <a:spcAft>
                <a:spcPct val="0"/>
              </a:spcAft>
              <a:buChar char="»"/>
              <a:defRPr sz="1400">
                <a:solidFill>
                  <a:schemeClr val="tx1"/>
                </a:solidFill>
                <a:latin typeface="Arial" charset="0"/>
              </a:defRPr>
            </a:lvl8pPr>
            <a:lvl9pPr marL="3886200" indent="-228600" defTabSz="912813" eaLnBrk="0" fontAlgn="base" hangingPunct="0">
              <a:spcBef>
                <a:spcPct val="20000"/>
              </a:spcBef>
              <a:spcAft>
                <a:spcPct val="0"/>
              </a:spcAft>
              <a:buChar char="»"/>
              <a:defRPr sz="1400">
                <a:solidFill>
                  <a:schemeClr val="tx1"/>
                </a:solidFill>
                <a:latin typeface="Arial" charset="0"/>
              </a:defRPr>
            </a:lvl9pPr>
          </a:lstStyle>
          <a:p>
            <a:pPr algn="ctr" eaLnBrk="1" hangingPunct="1">
              <a:spcBef>
                <a:spcPct val="0"/>
              </a:spcBef>
              <a:buFontTx/>
              <a:buNone/>
            </a:pPr>
            <a:r>
              <a:rPr lang="en-US" altLang="fr-FR" sz="1600" dirty="0"/>
              <a:t>Input Layer</a:t>
            </a:r>
            <a:endParaRPr lang="en-IN" altLang="fr-FR" sz="1600" dirty="0"/>
          </a:p>
        </p:txBody>
      </p:sp>
      <p:graphicFrame>
        <p:nvGraphicFramePr>
          <p:cNvPr id="17459" name="Object 54"/>
          <p:cNvGraphicFramePr>
            <a:graphicFrameLocks noChangeAspect="1"/>
          </p:cNvGraphicFramePr>
          <p:nvPr/>
        </p:nvGraphicFramePr>
        <p:xfrm>
          <a:off x="5441950" y="3362325"/>
          <a:ext cx="374650" cy="396875"/>
        </p:xfrm>
        <a:graphic>
          <a:graphicData uri="http://schemas.openxmlformats.org/presentationml/2006/ole">
            <mc:AlternateContent xmlns:mc="http://schemas.openxmlformats.org/markup-compatibility/2006">
              <mc:Choice xmlns:v="urn:schemas-microsoft-com:vml" Requires="v">
                <p:oleObj spid="_x0000_s17703" name="Equation" r:id="rId7" imgW="228600" imgH="241300" progId="Equation.3">
                  <p:embed/>
                </p:oleObj>
              </mc:Choice>
              <mc:Fallback>
                <p:oleObj name="Equation" r:id="rId7" imgW="228600" imgH="241300" progId="Equation.3">
                  <p:embed/>
                  <p:pic>
                    <p:nvPicPr>
                      <p:cNvPr id="0" name="Object 54"/>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5441950" y="3362325"/>
                        <a:ext cx="374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60" name="Object 55"/>
          <p:cNvGraphicFramePr>
            <a:graphicFrameLocks noChangeAspect="1"/>
          </p:cNvGraphicFramePr>
          <p:nvPr/>
        </p:nvGraphicFramePr>
        <p:xfrm>
          <a:off x="5459413" y="1752600"/>
          <a:ext cx="374650" cy="396875"/>
        </p:xfrm>
        <a:graphic>
          <a:graphicData uri="http://schemas.openxmlformats.org/presentationml/2006/ole">
            <mc:AlternateContent xmlns:mc="http://schemas.openxmlformats.org/markup-compatibility/2006">
              <mc:Choice xmlns:v="urn:schemas-microsoft-com:vml" Requires="v">
                <p:oleObj spid="_x0000_s17704" name="Equation" r:id="rId8" imgW="228600" imgH="241300" progId="Equation.3">
                  <p:embed/>
                </p:oleObj>
              </mc:Choice>
              <mc:Fallback>
                <p:oleObj name="Equation" r:id="rId8" imgW="228600" imgH="241300" progId="Equation.3">
                  <p:embed/>
                  <p:pic>
                    <p:nvPicPr>
                      <p:cNvPr id="0" name="Object 55"/>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5459413" y="1752600"/>
                        <a:ext cx="374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53" name="Picture 2"/>
          <p:cNvPicPr>
            <a:picLocks noChangeAspect="1" noChangeArrowheads="1"/>
          </p:cNvPicPr>
          <p:nvPr/>
        </p:nvPicPr>
        <p:blipFill rotWithShape="1">
          <a:blip r:embed="rId9">
            <a:extLst>
              <a:ext uri="{28A0092B-C50C-407E-A947-70E740481C1C}">
                <a14:useLocalDpi xmlns:a14="http://schemas.microsoft.com/office/drawing/2010/main" val="0"/>
              </a:ext>
            </a:extLst>
          </a:blip>
          <a:srcRect l="21530" t="11905" r="16447" b="10516"/>
          <a:stretch/>
        </p:blipFill>
        <p:spPr bwMode="auto">
          <a:xfrm>
            <a:off x="0" y="0"/>
            <a:ext cx="9144000" cy="61442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424" name="TextBox 9"/>
          <p:cNvSpPr txBox="1">
            <a:spLocks noChangeArrowheads="1"/>
          </p:cNvSpPr>
          <p:nvPr/>
        </p:nvSpPr>
        <p:spPr bwMode="auto">
          <a:xfrm>
            <a:off x="381000" y="5955268"/>
            <a:ext cx="82375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1600">
                <a:solidFill>
                  <a:schemeClr val="tx1"/>
                </a:solidFill>
                <a:latin typeface="Arial" charset="0"/>
              </a:defRPr>
            </a:lvl4pPr>
            <a:lvl5pPr marL="2057400" indent="-228600" eaLnBrk="0" hangingPunct="0">
              <a:spcBef>
                <a:spcPct val="20000"/>
              </a:spcBef>
              <a:buChar char="»"/>
              <a:defRPr sz="1400">
                <a:solidFill>
                  <a:schemeClr val="tx1"/>
                </a:solidFill>
                <a:latin typeface="Arial" charset="0"/>
              </a:defRPr>
            </a:lvl5pPr>
            <a:lvl6pPr marL="2514600" indent="-228600" defTabSz="912813" eaLnBrk="0" fontAlgn="base" hangingPunct="0">
              <a:spcBef>
                <a:spcPct val="20000"/>
              </a:spcBef>
              <a:spcAft>
                <a:spcPct val="0"/>
              </a:spcAft>
              <a:buChar char="»"/>
              <a:defRPr sz="1400">
                <a:solidFill>
                  <a:schemeClr val="tx1"/>
                </a:solidFill>
                <a:latin typeface="Arial" charset="0"/>
              </a:defRPr>
            </a:lvl6pPr>
            <a:lvl7pPr marL="2971800" indent="-228600" defTabSz="912813" eaLnBrk="0" fontAlgn="base" hangingPunct="0">
              <a:spcBef>
                <a:spcPct val="20000"/>
              </a:spcBef>
              <a:spcAft>
                <a:spcPct val="0"/>
              </a:spcAft>
              <a:buChar char="»"/>
              <a:defRPr sz="1400">
                <a:solidFill>
                  <a:schemeClr val="tx1"/>
                </a:solidFill>
                <a:latin typeface="Arial" charset="0"/>
              </a:defRPr>
            </a:lvl7pPr>
            <a:lvl8pPr marL="3429000" indent="-228600" defTabSz="912813" eaLnBrk="0" fontAlgn="base" hangingPunct="0">
              <a:spcBef>
                <a:spcPct val="20000"/>
              </a:spcBef>
              <a:spcAft>
                <a:spcPct val="0"/>
              </a:spcAft>
              <a:buChar char="»"/>
              <a:defRPr sz="1400">
                <a:solidFill>
                  <a:schemeClr val="tx1"/>
                </a:solidFill>
                <a:latin typeface="Arial" charset="0"/>
              </a:defRPr>
            </a:lvl8pPr>
            <a:lvl9pPr marL="3886200" indent="-228600" defTabSz="912813" eaLnBrk="0" fontAlgn="base" hangingPunct="0">
              <a:spcBef>
                <a:spcPct val="20000"/>
              </a:spcBef>
              <a:spcAft>
                <a:spcPct val="0"/>
              </a:spcAft>
              <a:buChar char="»"/>
              <a:defRPr sz="1400">
                <a:solidFill>
                  <a:schemeClr val="tx1"/>
                </a:solidFill>
                <a:latin typeface="Arial" charset="0"/>
              </a:defRPr>
            </a:lvl9pPr>
          </a:lstStyle>
          <a:p>
            <a:pPr algn="ctr" eaLnBrk="1" hangingPunct="1">
              <a:spcBef>
                <a:spcPct val="0"/>
              </a:spcBef>
              <a:buFontTx/>
              <a:buNone/>
            </a:pPr>
            <a:r>
              <a:rPr lang="en-US" altLang="fr-FR" sz="1800" b="1" dirty="0"/>
              <a:t>Figure </a:t>
            </a:r>
            <a:r>
              <a:rPr lang="en-US" altLang="fr-FR" sz="1800" b="1" dirty="0" smtClean="0"/>
              <a:t>5: </a:t>
            </a:r>
            <a:r>
              <a:rPr lang="en-US" altLang="fr-FR" sz="1800" b="1" dirty="0"/>
              <a:t>ANFIS architecture [8]</a:t>
            </a:r>
            <a:endParaRPr lang="en-IN" altLang="fr-FR" sz="1800" b="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Title 1"/>
          <p:cNvSpPr>
            <a:spLocks noGrp="1"/>
          </p:cNvSpPr>
          <p:nvPr>
            <p:ph type="title"/>
          </p:nvPr>
        </p:nvSpPr>
        <p:spPr/>
        <p:txBody>
          <a:bodyPr/>
          <a:lstStyle/>
          <a:p>
            <a:r>
              <a:rPr lang="en-US" altLang="fr-FR" dirty="0" smtClean="0"/>
              <a:t>Required Formulae </a:t>
            </a:r>
            <a:r>
              <a:rPr lang="en-US" altLang="fr-FR" baseline="30000" dirty="0" smtClean="0"/>
              <a:t>[8]</a:t>
            </a:r>
            <a:endParaRPr lang="en-IN" altLang="fr-FR" baseline="30000" dirty="0" smtClean="0"/>
          </a:p>
        </p:txBody>
      </p:sp>
      <p:sp>
        <p:nvSpPr>
          <p:cNvPr id="4102" name="Content Placeholder 2"/>
          <p:cNvSpPr>
            <a:spLocks noGrp="1"/>
          </p:cNvSpPr>
          <p:nvPr>
            <p:ph idx="1"/>
          </p:nvPr>
        </p:nvSpPr>
        <p:spPr>
          <a:xfrm>
            <a:off x="0" y="952500"/>
            <a:ext cx="9144000" cy="5334000"/>
          </a:xfrm>
        </p:spPr>
        <p:txBody>
          <a:bodyPr/>
          <a:lstStyle/>
          <a:p>
            <a:r>
              <a:rPr lang="en-US" altLang="fr-FR" dirty="0" smtClean="0"/>
              <a:t>Layer 1 : Each node is an adaptive node with a  node function –</a:t>
            </a:r>
          </a:p>
          <a:p>
            <a:endParaRPr lang="en-US" altLang="fr-FR" dirty="0" smtClean="0"/>
          </a:p>
          <a:p>
            <a:endParaRPr lang="en-US" altLang="fr-FR" dirty="0" smtClean="0"/>
          </a:p>
          <a:p>
            <a:endParaRPr lang="en-US" altLang="fr-FR" dirty="0" smtClean="0"/>
          </a:p>
          <a:p>
            <a:endParaRPr lang="en-US" altLang="fr-FR" dirty="0" smtClean="0"/>
          </a:p>
          <a:p>
            <a:endParaRPr lang="en-US" altLang="fr-FR" dirty="0" smtClean="0"/>
          </a:p>
          <a:p>
            <a:endParaRPr lang="en-US" altLang="fr-FR" dirty="0" smtClean="0"/>
          </a:p>
          <a:p>
            <a:r>
              <a:rPr lang="en-US" altLang="fr-FR" dirty="0" smtClean="0"/>
              <a:t>Layer 2 : Each node is an fixed node labelled    with output as product of all incoming signals –</a:t>
            </a:r>
          </a:p>
          <a:p>
            <a:endParaRPr lang="en-US" altLang="fr-FR" dirty="0" smtClean="0"/>
          </a:p>
          <a:p>
            <a:endParaRPr lang="en-US" altLang="fr-FR" dirty="0" smtClean="0"/>
          </a:p>
          <a:p>
            <a:endParaRPr lang="en-IN" altLang="fr-FR" dirty="0" smtClean="0"/>
          </a:p>
        </p:txBody>
      </p:sp>
      <p:sp>
        <p:nvSpPr>
          <p:cNvPr id="4103"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defTabSz="912813" eaLnBrk="0" fontAlgn="base" hangingPunct="0">
              <a:spcBef>
                <a:spcPct val="0"/>
              </a:spcBef>
              <a:spcAft>
                <a:spcPct val="0"/>
              </a:spcAft>
              <a:defRPr>
                <a:solidFill>
                  <a:schemeClr val="tx1"/>
                </a:solidFill>
                <a:latin typeface="Arial" charset="0"/>
              </a:defRPr>
            </a:lvl6pPr>
            <a:lvl7pPr marL="2971800" indent="-228600" defTabSz="912813" eaLnBrk="0" fontAlgn="base" hangingPunct="0">
              <a:spcBef>
                <a:spcPct val="0"/>
              </a:spcBef>
              <a:spcAft>
                <a:spcPct val="0"/>
              </a:spcAft>
              <a:defRPr>
                <a:solidFill>
                  <a:schemeClr val="tx1"/>
                </a:solidFill>
                <a:latin typeface="Arial" charset="0"/>
              </a:defRPr>
            </a:lvl7pPr>
            <a:lvl8pPr marL="3429000" indent="-228600" defTabSz="912813" eaLnBrk="0" fontAlgn="base" hangingPunct="0">
              <a:spcBef>
                <a:spcPct val="0"/>
              </a:spcBef>
              <a:spcAft>
                <a:spcPct val="0"/>
              </a:spcAft>
              <a:defRPr>
                <a:solidFill>
                  <a:schemeClr val="tx1"/>
                </a:solidFill>
                <a:latin typeface="Arial" charset="0"/>
              </a:defRPr>
            </a:lvl8pPr>
            <a:lvl9pPr marL="3886200" indent="-228600" defTabSz="912813" eaLnBrk="0" fontAlgn="base" hangingPunct="0">
              <a:spcBef>
                <a:spcPct val="0"/>
              </a:spcBef>
              <a:spcAft>
                <a:spcPct val="0"/>
              </a:spcAft>
              <a:defRPr>
                <a:solidFill>
                  <a:schemeClr val="tx1"/>
                </a:solidFill>
                <a:latin typeface="Arial" charset="0"/>
              </a:defRPr>
            </a:lvl9pPr>
          </a:lstStyle>
          <a:p>
            <a:pPr eaLnBrk="1" hangingPunct="1"/>
            <a:fld id="{F5F675F1-79BA-40BE-99E3-04C7E79A2191}" type="slidenum">
              <a:rPr lang="en-US" altLang="fr-FR" smtClean="0"/>
              <a:pPr eaLnBrk="1" hangingPunct="1"/>
              <a:t>18</a:t>
            </a:fld>
            <a:endParaRPr lang="en-US" altLang="fr-FR" dirty="0" smtClean="0"/>
          </a:p>
        </p:txBody>
      </p:sp>
      <p:sp>
        <p:nvSpPr>
          <p:cNvPr id="4104"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defTabSz="912813" eaLnBrk="0" fontAlgn="base" hangingPunct="0">
              <a:spcBef>
                <a:spcPct val="0"/>
              </a:spcBef>
              <a:spcAft>
                <a:spcPct val="0"/>
              </a:spcAft>
              <a:defRPr>
                <a:solidFill>
                  <a:schemeClr val="tx1"/>
                </a:solidFill>
                <a:latin typeface="Arial" charset="0"/>
              </a:defRPr>
            </a:lvl6pPr>
            <a:lvl7pPr marL="2971800" indent="-228600" defTabSz="912813" eaLnBrk="0" fontAlgn="base" hangingPunct="0">
              <a:spcBef>
                <a:spcPct val="0"/>
              </a:spcBef>
              <a:spcAft>
                <a:spcPct val="0"/>
              </a:spcAft>
              <a:defRPr>
                <a:solidFill>
                  <a:schemeClr val="tx1"/>
                </a:solidFill>
                <a:latin typeface="Arial" charset="0"/>
              </a:defRPr>
            </a:lvl7pPr>
            <a:lvl8pPr marL="3429000" indent="-228600" defTabSz="912813" eaLnBrk="0" fontAlgn="base" hangingPunct="0">
              <a:spcBef>
                <a:spcPct val="0"/>
              </a:spcBef>
              <a:spcAft>
                <a:spcPct val="0"/>
              </a:spcAft>
              <a:defRPr>
                <a:solidFill>
                  <a:schemeClr val="tx1"/>
                </a:solidFill>
                <a:latin typeface="Arial" charset="0"/>
              </a:defRPr>
            </a:lvl8pPr>
            <a:lvl9pPr marL="3886200" indent="-228600" defTabSz="912813" eaLnBrk="0" fontAlgn="base" hangingPunct="0">
              <a:spcBef>
                <a:spcPct val="0"/>
              </a:spcBef>
              <a:spcAft>
                <a:spcPct val="0"/>
              </a:spcAft>
              <a:defRPr>
                <a:solidFill>
                  <a:schemeClr val="tx1"/>
                </a:solidFill>
                <a:latin typeface="Arial" charset="0"/>
              </a:defRPr>
            </a:lvl9pPr>
          </a:lstStyle>
          <a:p>
            <a:pPr eaLnBrk="1" hangingPunct="1"/>
            <a:endParaRPr lang="en-IN" altLang="fr-FR" dirty="0"/>
          </a:p>
        </p:txBody>
      </p:sp>
      <p:sp>
        <p:nvSpPr>
          <p:cNvPr id="4105"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defTabSz="912813" eaLnBrk="0" fontAlgn="base" hangingPunct="0">
              <a:spcBef>
                <a:spcPct val="0"/>
              </a:spcBef>
              <a:spcAft>
                <a:spcPct val="0"/>
              </a:spcAft>
              <a:defRPr>
                <a:solidFill>
                  <a:schemeClr val="tx1"/>
                </a:solidFill>
                <a:latin typeface="Arial" charset="0"/>
              </a:defRPr>
            </a:lvl6pPr>
            <a:lvl7pPr marL="2971800" indent="-228600" defTabSz="912813" eaLnBrk="0" fontAlgn="base" hangingPunct="0">
              <a:spcBef>
                <a:spcPct val="0"/>
              </a:spcBef>
              <a:spcAft>
                <a:spcPct val="0"/>
              </a:spcAft>
              <a:defRPr>
                <a:solidFill>
                  <a:schemeClr val="tx1"/>
                </a:solidFill>
                <a:latin typeface="Arial" charset="0"/>
              </a:defRPr>
            </a:lvl7pPr>
            <a:lvl8pPr marL="3429000" indent="-228600" defTabSz="912813" eaLnBrk="0" fontAlgn="base" hangingPunct="0">
              <a:spcBef>
                <a:spcPct val="0"/>
              </a:spcBef>
              <a:spcAft>
                <a:spcPct val="0"/>
              </a:spcAft>
              <a:defRPr>
                <a:solidFill>
                  <a:schemeClr val="tx1"/>
                </a:solidFill>
                <a:latin typeface="Arial" charset="0"/>
              </a:defRPr>
            </a:lvl8pPr>
            <a:lvl9pPr marL="3886200" indent="-228600" defTabSz="912813" eaLnBrk="0" fontAlgn="base" hangingPunct="0">
              <a:spcBef>
                <a:spcPct val="0"/>
              </a:spcBef>
              <a:spcAft>
                <a:spcPct val="0"/>
              </a:spcAft>
              <a:defRPr>
                <a:solidFill>
                  <a:schemeClr val="tx1"/>
                </a:solidFill>
                <a:latin typeface="Arial" charset="0"/>
              </a:defRPr>
            </a:lvl9pPr>
          </a:lstStyle>
          <a:p>
            <a:pPr eaLnBrk="1" hangingPunct="1"/>
            <a:endParaRPr lang="en-IN" altLang="fr-FR" dirty="0"/>
          </a:p>
        </p:txBody>
      </p:sp>
      <p:graphicFrame>
        <p:nvGraphicFramePr>
          <p:cNvPr id="4098" name="Object 3"/>
          <p:cNvGraphicFramePr>
            <a:graphicFrameLocks noChangeAspect="1"/>
          </p:cNvGraphicFramePr>
          <p:nvPr>
            <p:extLst>
              <p:ext uri="{D42A27DB-BD31-4B8C-83A1-F6EECF244321}">
                <p14:modId xmlns:p14="http://schemas.microsoft.com/office/powerpoint/2010/main" val="2755624343"/>
              </p:ext>
            </p:extLst>
          </p:nvPr>
        </p:nvGraphicFramePr>
        <p:xfrm>
          <a:off x="1374775" y="1573213"/>
          <a:ext cx="6269038" cy="1122362"/>
        </p:xfrm>
        <a:graphic>
          <a:graphicData uri="http://schemas.openxmlformats.org/presentationml/2006/ole">
            <mc:AlternateContent xmlns:mc="http://schemas.openxmlformats.org/markup-compatibility/2006">
              <mc:Choice xmlns:v="urn:schemas-microsoft-com:vml" Requires="v">
                <p:oleObj spid="_x0000_s42174" name="Equation" r:id="rId3" imgW="2857320" imgH="507960" progId="Equation.3">
                  <p:embed/>
                </p:oleObj>
              </mc:Choice>
              <mc:Fallback>
                <p:oleObj name="Equation" r:id="rId3" imgW="2857320" imgH="507960" progId="Equation.3">
                  <p:embed/>
                  <p:pic>
                    <p:nvPicPr>
                      <p:cNvPr id="0" name=""/>
                      <p:cNvPicPr>
                        <a:picLocks noChangeAspect="1" noChangeArrowheads="1"/>
                      </p:cNvPicPr>
                      <p:nvPr/>
                    </p:nvPicPr>
                    <p:blipFill>
                      <a:blip r:embed="rId4"/>
                      <a:srcRect/>
                      <a:stretch>
                        <a:fillRect/>
                      </a:stretch>
                    </p:blipFill>
                    <p:spPr bwMode="auto">
                      <a:xfrm>
                        <a:off x="1374775" y="1573213"/>
                        <a:ext cx="6269038" cy="1122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6"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defTabSz="912813" eaLnBrk="0" fontAlgn="base" hangingPunct="0">
              <a:spcBef>
                <a:spcPct val="0"/>
              </a:spcBef>
              <a:spcAft>
                <a:spcPct val="0"/>
              </a:spcAft>
              <a:defRPr>
                <a:solidFill>
                  <a:schemeClr val="tx1"/>
                </a:solidFill>
                <a:latin typeface="Arial" charset="0"/>
              </a:defRPr>
            </a:lvl6pPr>
            <a:lvl7pPr marL="2971800" indent="-228600" defTabSz="912813" eaLnBrk="0" fontAlgn="base" hangingPunct="0">
              <a:spcBef>
                <a:spcPct val="0"/>
              </a:spcBef>
              <a:spcAft>
                <a:spcPct val="0"/>
              </a:spcAft>
              <a:defRPr>
                <a:solidFill>
                  <a:schemeClr val="tx1"/>
                </a:solidFill>
                <a:latin typeface="Arial" charset="0"/>
              </a:defRPr>
            </a:lvl7pPr>
            <a:lvl8pPr marL="3429000" indent="-228600" defTabSz="912813" eaLnBrk="0" fontAlgn="base" hangingPunct="0">
              <a:spcBef>
                <a:spcPct val="0"/>
              </a:spcBef>
              <a:spcAft>
                <a:spcPct val="0"/>
              </a:spcAft>
              <a:defRPr>
                <a:solidFill>
                  <a:schemeClr val="tx1"/>
                </a:solidFill>
                <a:latin typeface="Arial" charset="0"/>
              </a:defRPr>
            </a:lvl8pPr>
            <a:lvl9pPr marL="3886200" indent="-228600" defTabSz="912813" eaLnBrk="0" fontAlgn="base" hangingPunct="0">
              <a:spcBef>
                <a:spcPct val="0"/>
              </a:spcBef>
              <a:spcAft>
                <a:spcPct val="0"/>
              </a:spcAft>
              <a:defRPr>
                <a:solidFill>
                  <a:schemeClr val="tx1"/>
                </a:solidFill>
                <a:latin typeface="Arial" charset="0"/>
              </a:defRPr>
            </a:lvl9pPr>
          </a:lstStyle>
          <a:p>
            <a:pPr eaLnBrk="1" hangingPunct="1"/>
            <a:endParaRPr lang="en-IN" altLang="fr-FR" dirty="0"/>
          </a:p>
        </p:txBody>
      </p:sp>
      <p:graphicFrame>
        <p:nvGraphicFramePr>
          <p:cNvPr id="4099" name="Object 5"/>
          <p:cNvGraphicFramePr>
            <a:graphicFrameLocks noChangeAspect="1"/>
          </p:cNvGraphicFramePr>
          <p:nvPr>
            <p:extLst>
              <p:ext uri="{D42A27DB-BD31-4B8C-83A1-F6EECF244321}">
                <p14:modId xmlns:p14="http://schemas.microsoft.com/office/powerpoint/2010/main" val="2402156335"/>
              </p:ext>
            </p:extLst>
          </p:nvPr>
        </p:nvGraphicFramePr>
        <p:xfrm>
          <a:off x="2679700" y="2921000"/>
          <a:ext cx="3575050" cy="1016000"/>
        </p:xfrm>
        <a:graphic>
          <a:graphicData uri="http://schemas.openxmlformats.org/presentationml/2006/ole">
            <mc:AlternateContent xmlns:mc="http://schemas.openxmlformats.org/markup-compatibility/2006">
              <mc:Choice xmlns:v="urn:schemas-microsoft-com:vml" Requires="v">
                <p:oleObj spid="_x0000_s42175" name="Equation" r:id="rId5" imgW="1790640" imgH="507960" progId="Equation.3">
                  <p:embed/>
                </p:oleObj>
              </mc:Choice>
              <mc:Fallback>
                <p:oleObj name="Equation" r:id="rId5" imgW="1790640" imgH="507960" progId="Equation.3">
                  <p:embed/>
                  <p:pic>
                    <p:nvPicPr>
                      <p:cNvPr id="0" name=""/>
                      <p:cNvPicPr>
                        <a:picLocks noChangeAspect="1" noChangeArrowheads="1"/>
                      </p:cNvPicPr>
                      <p:nvPr/>
                    </p:nvPicPr>
                    <p:blipFill>
                      <a:blip r:embed="rId6"/>
                      <a:srcRect/>
                      <a:stretch>
                        <a:fillRect/>
                      </a:stretch>
                    </p:blipFill>
                    <p:spPr bwMode="auto">
                      <a:xfrm>
                        <a:off x="2679700" y="2921000"/>
                        <a:ext cx="3575050" cy="101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7"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defTabSz="912813" eaLnBrk="0" fontAlgn="base" hangingPunct="0">
              <a:spcBef>
                <a:spcPct val="0"/>
              </a:spcBef>
              <a:spcAft>
                <a:spcPct val="0"/>
              </a:spcAft>
              <a:defRPr>
                <a:solidFill>
                  <a:schemeClr val="tx1"/>
                </a:solidFill>
                <a:latin typeface="Arial" charset="0"/>
              </a:defRPr>
            </a:lvl6pPr>
            <a:lvl7pPr marL="2971800" indent="-228600" defTabSz="912813" eaLnBrk="0" fontAlgn="base" hangingPunct="0">
              <a:spcBef>
                <a:spcPct val="0"/>
              </a:spcBef>
              <a:spcAft>
                <a:spcPct val="0"/>
              </a:spcAft>
              <a:defRPr>
                <a:solidFill>
                  <a:schemeClr val="tx1"/>
                </a:solidFill>
                <a:latin typeface="Arial" charset="0"/>
              </a:defRPr>
            </a:lvl7pPr>
            <a:lvl8pPr marL="3429000" indent="-228600" defTabSz="912813" eaLnBrk="0" fontAlgn="base" hangingPunct="0">
              <a:spcBef>
                <a:spcPct val="0"/>
              </a:spcBef>
              <a:spcAft>
                <a:spcPct val="0"/>
              </a:spcAft>
              <a:defRPr>
                <a:solidFill>
                  <a:schemeClr val="tx1"/>
                </a:solidFill>
                <a:latin typeface="Arial" charset="0"/>
              </a:defRPr>
            </a:lvl8pPr>
            <a:lvl9pPr marL="3886200" indent="-228600" defTabSz="912813" eaLnBrk="0" fontAlgn="base" hangingPunct="0">
              <a:spcBef>
                <a:spcPct val="0"/>
              </a:spcBef>
              <a:spcAft>
                <a:spcPct val="0"/>
              </a:spcAft>
              <a:defRPr>
                <a:solidFill>
                  <a:schemeClr val="tx1"/>
                </a:solidFill>
                <a:latin typeface="Arial" charset="0"/>
              </a:defRPr>
            </a:lvl9pPr>
          </a:lstStyle>
          <a:p>
            <a:pPr eaLnBrk="1" hangingPunct="1"/>
            <a:endParaRPr lang="en-IN" altLang="fr-FR" dirty="0"/>
          </a:p>
        </p:txBody>
      </p:sp>
      <p:graphicFrame>
        <p:nvGraphicFramePr>
          <p:cNvPr id="4100" name="Object 7"/>
          <p:cNvGraphicFramePr>
            <a:graphicFrameLocks noChangeAspect="1"/>
          </p:cNvGraphicFramePr>
          <p:nvPr>
            <p:extLst>
              <p:ext uri="{D42A27DB-BD31-4B8C-83A1-F6EECF244321}">
                <p14:modId xmlns:p14="http://schemas.microsoft.com/office/powerpoint/2010/main" val="3513079290"/>
              </p:ext>
            </p:extLst>
          </p:nvPr>
        </p:nvGraphicFramePr>
        <p:xfrm>
          <a:off x="2668587" y="4818063"/>
          <a:ext cx="3806825" cy="1009650"/>
        </p:xfrm>
        <a:graphic>
          <a:graphicData uri="http://schemas.openxmlformats.org/presentationml/2006/ole">
            <mc:AlternateContent xmlns:mc="http://schemas.openxmlformats.org/markup-compatibility/2006">
              <mc:Choice xmlns:v="urn:schemas-microsoft-com:vml" Requires="v">
                <p:oleObj spid="_x0000_s42176" name="Equation" r:id="rId7" imgW="1701720" imgH="457200" progId="Equation.3">
                  <p:embed/>
                </p:oleObj>
              </mc:Choice>
              <mc:Fallback>
                <p:oleObj name="Equation" r:id="rId7" imgW="1701720" imgH="457200" progId="Equation.3">
                  <p:embed/>
                  <p:pic>
                    <p:nvPicPr>
                      <p:cNvPr id="0" name=""/>
                      <p:cNvPicPr>
                        <a:picLocks noChangeAspect="1" noChangeArrowheads="1"/>
                      </p:cNvPicPr>
                      <p:nvPr/>
                    </p:nvPicPr>
                    <p:blipFill>
                      <a:blip r:embed="rId8"/>
                      <a:srcRect/>
                      <a:stretch>
                        <a:fillRect/>
                      </a:stretch>
                    </p:blipFill>
                    <p:spPr bwMode="auto">
                      <a:xfrm>
                        <a:off x="2668587" y="4818063"/>
                        <a:ext cx="3806825" cy="1009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8" name="Rectangle 10"/>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defTabSz="912813" eaLnBrk="0" fontAlgn="base" hangingPunct="0">
              <a:spcBef>
                <a:spcPct val="0"/>
              </a:spcBef>
              <a:spcAft>
                <a:spcPct val="0"/>
              </a:spcAft>
              <a:defRPr>
                <a:solidFill>
                  <a:schemeClr val="tx1"/>
                </a:solidFill>
                <a:latin typeface="Arial" charset="0"/>
              </a:defRPr>
            </a:lvl6pPr>
            <a:lvl7pPr marL="2971800" indent="-228600" defTabSz="912813" eaLnBrk="0" fontAlgn="base" hangingPunct="0">
              <a:spcBef>
                <a:spcPct val="0"/>
              </a:spcBef>
              <a:spcAft>
                <a:spcPct val="0"/>
              </a:spcAft>
              <a:defRPr>
                <a:solidFill>
                  <a:schemeClr val="tx1"/>
                </a:solidFill>
                <a:latin typeface="Arial" charset="0"/>
              </a:defRPr>
            </a:lvl7pPr>
            <a:lvl8pPr marL="3429000" indent="-228600" defTabSz="912813" eaLnBrk="0" fontAlgn="base" hangingPunct="0">
              <a:spcBef>
                <a:spcPct val="0"/>
              </a:spcBef>
              <a:spcAft>
                <a:spcPct val="0"/>
              </a:spcAft>
              <a:defRPr>
                <a:solidFill>
                  <a:schemeClr val="tx1"/>
                </a:solidFill>
                <a:latin typeface="Arial" charset="0"/>
              </a:defRPr>
            </a:lvl8pPr>
            <a:lvl9pPr marL="3886200" indent="-228600" defTabSz="912813" eaLnBrk="0" fontAlgn="base" hangingPunct="0">
              <a:spcBef>
                <a:spcPct val="0"/>
              </a:spcBef>
              <a:spcAft>
                <a:spcPct val="0"/>
              </a:spcAft>
              <a:defRPr>
                <a:solidFill>
                  <a:schemeClr val="tx1"/>
                </a:solidFill>
                <a:latin typeface="Arial" charset="0"/>
              </a:defRPr>
            </a:lvl9pPr>
          </a:lstStyle>
          <a:p>
            <a:pPr eaLnBrk="1" hangingPunct="1"/>
            <a:endParaRPr lang="en-IN" altLang="fr-FR" dirty="0"/>
          </a:p>
        </p:txBody>
      </p:sp>
      <p:sp>
        <p:nvSpPr>
          <p:cNvPr id="4109" name="TextBox 14"/>
          <p:cNvSpPr txBox="1">
            <a:spLocks noChangeArrowheads="1"/>
          </p:cNvSpPr>
          <p:nvPr/>
        </p:nvSpPr>
        <p:spPr bwMode="auto">
          <a:xfrm>
            <a:off x="8229600" y="1905000"/>
            <a:ext cx="5953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defTabSz="912813" eaLnBrk="0" fontAlgn="base" hangingPunct="0">
              <a:spcBef>
                <a:spcPct val="0"/>
              </a:spcBef>
              <a:spcAft>
                <a:spcPct val="0"/>
              </a:spcAft>
              <a:defRPr>
                <a:solidFill>
                  <a:schemeClr val="tx1"/>
                </a:solidFill>
                <a:latin typeface="Arial" charset="0"/>
              </a:defRPr>
            </a:lvl6pPr>
            <a:lvl7pPr marL="2971800" indent="-228600" defTabSz="912813" eaLnBrk="0" fontAlgn="base" hangingPunct="0">
              <a:spcBef>
                <a:spcPct val="0"/>
              </a:spcBef>
              <a:spcAft>
                <a:spcPct val="0"/>
              </a:spcAft>
              <a:defRPr>
                <a:solidFill>
                  <a:schemeClr val="tx1"/>
                </a:solidFill>
                <a:latin typeface="Arial" charset="0"/>
              </a:defRPr>
            </a:lvl7pPr>
            <a:lvl8pPr marL="3429000" indent="-228600" defTabSz="912813" eaLnBrk="0" fontAlgn="base" hangingPunct="0">
              <a:spcBef>
                <a:spcPct val="0"/>
              </a:spcBef>
              <a:spcAft>
                <a:spcPct val="0"/>
              </a:spcAft>
              <a:defRPr>
                <a:solidFill>
                  <a:schemeClr val="tx1"/>
                </a:solidFill>
                <a:latin typeface="Arial" charset="0"/>
              </a:defRPr>
            </a:lvl8pPr>
            <a:lvl9pPr marL="3886200" indent="-228600" defTabSz="912813" eaLnBrk="0" fontAlgn="base" hangingPunct="0">
              <a:spcBef>
                <a:spcPct val="0"/>
              </a:spcBef>
              <a:spcAft>
                <a:spcPct val="0"/>
              </a:spcAft>
              <a:defRPr>
                <a:solidFill>
                  <a:schemeClr val="tx1"/>
                </a:solidFill>
                <a:latin typeface="Arial" charset="0"/>
              </a:defRPr>
            </a:lvl9pPr>
          </a:lstStyle>
          <a:p>
            <a:pPr eaLnBrk="1" hangingPunct="1"/>
            <a:r>
              <a:rPr lang="en-US" altLang="fr-FR" dirty="0"/>
              <a:t>(10)</a:t>
            </a:r>
            <a:endParaRPr lang="en-IN" altLang="fr-FR" dirty="0"/>
          </a:p>
        </p:txBody>
      </p:sp>
      <p:sp>
        <p:nvSpPr>
          <p:cNvPr id="4110" name="TextBox 15"/>
          <p:cNvSpPr txBox="1">
            <a:spLocks noChangeArrowheads="1"/>
          </p:cNvSpPr>
          <p:nvPr/>
        </p:nvSpPr>
        <p:spPr bwMode="auto">
          <a:xfrm>
            <a:off x="8229600" y="3200400"/>
            <a:ext cx="5953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defTabSz="912813" eaLnBrk="0" fontAlgn="base" hangingPunct="0">
              <a:spcBef>
                <a:spcPct val="0"/>
              </a:spcBef>
              <a:spcAft>
                <a:spcPct val="0"/>
              </a:spcAft>
              <a:defRPr>
                <a:solidFill>
                  <a:schemeClr val="tx1"/>
                </a:solidFill>
                <a:latin typeface="Arial" charset="0"/>
              </a:defRPr>
            </a:lvl6pPr>
            <a:lvl7pPr marL="2971800" indent="-228600" defTabSz="912813" eaLnBrk="0" fontAlgn="base" hangingPunct="0">
              <a:spcBef>
                <a:spcPct val="0"/>
              </a:spcBef>
              <a:spcAft>
                <a:spcPct val="0"/>
              </a:spcAft>
              <a:defRPr>
                <a:solidFill>
                  <a:schemeClr val="tx1"/>
                </a:solidFill>
                <a:latin typeface="Arial" charset="0"/>
              </a:defRPr>
            </a:lvl7pPr>
            <a:lvl8pPr marL="3429000" indent="-228600" defTabSz="912813" eaLnBrk="0" fontAlgn="base" hangingPunct="0">
              <a:spcBef>
                <a:spcPct val="0"/>
              </a:spcBef>
              <a:spcAft>
                <a:spcPct val="0"/>
              </a:spcAft>
              <a:defRPr>
                <a:solidFill>
                  <a:schemeClr val="tx1"/>
                </a:solidFill>
                <a:latin typeface="Arial" charset="0"/>
              </a:defRPr>
            </a:lvl8pPr>
            <a:lvl9pPr marL="3886200" indent="-228600" defTabSz="912813" eaLnBrk="0" fontAlgn="base" hangingPunct="0">
              <a:spcBef>
                <a:spcPct val="0"/>
              </a:spcBef>
              <a:spcAft>
                <a:spcPct val="0"/>
              </a:spcAft>
              <a:defRPr>
                <a:solidFill>
                  <a:schemeClr val="tx1"/>
                </a:solidFill>
                <a:latin typeface="Arial" charset="0"/>
              </a:defRPr>
            </a:lvl9pPr>
          </a:lstStyle>
          <a:p>
            <a:pPr eaLnBrk="1" hangingPunct="1"/>
            <a:r>
              <a:rPr lang="en-US" altLang="fr-FR" dirty="0"/>
              <a:t>(11)</a:t>
            </a:r>
            <a:endParaRPr lang="en-IN" altLang="fr-FR" dirty="0"/>
          </a:p>
        </p:txBody>
      </p:sp>
      <p:sp>
        <p:nvSpPr>
          <p:cNvPr id="4111" name="TextBox 16"/>
          <p:cNvSpPr txBox="1">
            <a:spLocks noChangeArrowheads="1"/>
          </p:cNvSpPr>
          <p:nvPr/>
        </p:nvSpPr>
        <p:spPr bwMode="auto">
          <a:xfrm>
            <a:off x="8229600" y="5137944"/>
            <a:ext cx="5953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defTabSz="912813" eaLnBrk="0" fontAlgn="base" hangingPunct="0">
              <a:spcBef>
                <a:spcPct val="0"/>
              </a:spcBef>
              <a:spcAft>
                <a:spcPct val="0"/>
              </a:spcAft>
              <a:defRPr>
                <a:solidFill>
                  <a:schemeClr val="tx1"/>
                </a:solidFill>
                <a:latin typeface="Arial" charset="0"/>
              </a:defRPr>
            </a:lvl6pPr>
            <a:lvl7pPr marL="2971800" indent="-228600" defTabSz="912813" eaLnBrk="0" fontAlgn="base" hangingPunct="0">
              <a:spcBef>
                <a:spcPct val="0"/>
              </a:spcBef>
              <a:spcAft>
                <a:spcPct val="0"/>
              </a:spcAft>
              <a:defRPr>
                <a:solidFill>
                  <a:schemeClr val="tx1"/>
                </a:solidFill>
                <a:latin typeface="Arial" charset="0"/>
              </a:defRPr>
            </a:lvl7pPr>
            <a:lvl8pPr marL="3429000" indent="-228600" defTabSz="912813" eaLnBrk="0" fontAlgn="base" hangingPunct="0">
              <a:spcBef>
                <a:spcPct val="0"/>
              </a:spcBef>
              <a:spcAft>
                <a:spcPct val="0"/>
              </a:spcAft>
              <a:defRPr>
                <a:solidFill>
                  <a:schemeClr val="tx1"/>
                </a:solidFill>
                <a:latin typeface="Arial" charset="0"/>
              </a:defRPr>
            </a:lvl8pPr>
            <a:lvl9pPr marL="3886200" indent="-228600" defTabSz="912813" eaLnBrk="0" fontAlgn="base" hangingPunct="0">
              <a:spcBef>
                <a:spcPct val="0"/>
              </a:spcBef>
              <a:spcAft>
                <a:spcPct val="0"/>
              </a:spcAft>
              <a:defRPr>
                <a:solidFill>
                  <a:schemeClr val="tx1"/>
                </a:solidFill>
                <a:latin typeface="Arial" charset="0"/>
              </a:defRPr>
            </a:lvl9pPr>
          </a:lstStyle>
          <a:p>
            <a:pPr eaLnBrk="1" hangingPunct="1"/>
            <a:r>
              <a:rPr lang="en-US" altLang="fr-FR" dirty="0"/>
              <a:t>(12)</a:t>
            </a:r>
            <a:endParaRPr lang="en-IN" altLang="fr-FR" dirty="0"/>
          </a:p>
        </p:txBody>
      </p:sp>
      <p:graphicFrame>
        <p:nvGraphicFramePr>
          <p:cNvPr id="2" name="Object 1"/>
          <p:cNvGraphicFramePr>
            <a:graphicFrameLocks noChangeAspect="1"/>
          </p:cNvGraphicFramePr>
          <p:nvPr>
            <p:extLst>
              <p:ext uri="{D42A27DB-BD31-4B8C-83A1-F6EECF244321}">
                <p14:modId xmlns:p14="http://schemas.microsoft.com/office/powerpoint/2010/main" val="499269550"/>
              </p:ext>
            </p:extLst>
          </p:nvPr>
        </p:nvGraphicFramePr>
        <p:xfrm>
          <a:off x="6506028" y="4134076"/>
          <a:ext cx="304800" cy="281354"/>
        </p:xfrm>
        <a:graphic>
          <a:graphicData uri="http://schemas.openxmlformats.org/presentationml/2006/ole">
            <mc:AlternateContent xmlns:mc="http://schemas.openxmlformats.org/markup-compatibility/2006">
              <mc:Choice xmlns:v="urn:schemas-microsoft-com:vml" Requires="v">
                <p:oleObj spid="_x0000_s42177" name="Equation" r:id="rId9" imgW="164880" imgH="152280" progId="Equation.3">
                  <p:embed/>
                </p:oleObj>
              </mc:Choice>
              <mc:Fallback>
                <p:oleObj name="Equation" r:id="rId9" imgW="164880" imgH="152280" progId="Equation.3">
                  <p:embed/>
                  <p:pic>
                    <p:nvPicPr>
                      <p:cNvPr id="0" name=""/>
                      <p:cNvPicPr/>
                      <p:nvPr/>
                    </p:nvPicPr>
                    <p:blipFill>
                      <a:blip r:embed="rId10"/>
                      <a:stretch>
                        <a:fillRect/>
                      </a:stretch>
                    </p:blipFill>
                    <p:spPr>
                      <a:xfrm>
                        <a:off x="6506028" y="4134076"/>
                        <a:ext cx="304800" cy="281354"/>
                      </a:xfrm>
                      <a:prstGeom prst="rect">
                        <a:avLst/>
                      </a:prstGeom>
                    </p:spPr>
                  </p:pic>
                </p:oleObj>
              </mc:Fallback>
            </mc:AlternateContent>
          </a:graphicData>
        </a:graphic>
      </p:graphicFrame>
    </p:spTree>
    <p:extLst>
      <p:ext uri="{BB962C8B-B14F-4D97-AF65-F5344CB8AC3E}">
        <p14:creationId xmlns:p14="http://schemas.microsoft.com/office/powerpoint/2010/main" val="3740341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Title 1"/>
          <p:cNvSpPr>
            <a:spLocks noGrp="1"/>
          </p:cNvSpPr>
          <p:nvPr>
            <p:ph type="title"/>
          </p:nvPr>
        </p:nvSpPr>
        <p:spPr/>
        <p:txBody>
          <a:bodyPr/>
          <a:lstStyle/>
          <a:p>
            <a:r>
              <a:rPr lang="en-US" altLang="fr-FR" dirty="0" smtClean="0"/>
              <a:t>Required Formulae </a:t>
            </a:r>
            <a:r>
              <a:rPr lang="en-US" altLang="fr-FR" baseline="30000" dirty="0" smtClean="0"/>
              <a:t>[8]</a:t>
            </a:r>
            <a:endParaRPr lang="en-IN" altLang="fr-FR" baseline="30000" dirty="0" smtClean="0"/>
          </a:p>
        </p:txBody>
      </p:sp>
      <p:sp>
        <p:nvSpPr>
          <p:cNvPr id="5126" name="Content Placeholder 2"/>
          <p:cNvSpPr>
            <a:spLocks noGrp="1"/>
          </p:cNvSpPr>
          <p:nvPr>
            <p:ph idx="1"/>
          </p:nvPr>
        </p:nvSpPr>
        <p:spPr>
          <a:xfrm>
            <a:off x="0" y="952500"/>
            <a:ext cx="9144000" cy="5334000"/>
          </a:xfrm>
        </p:spPr>
        <p:txBody>
          <a:bodyPr/>
          <a:lstStyle/>
          <a:p>
            <a:r>
              <a:rPr lang="en-US" altLang="fr-FR" dirty="0" smtClean="0"/>
              <a:t>Layer 3 : Each node is an fixed node labelled N with i</a:t>
            </a:r>
            <a:r>
              <a:rPr lang="en-US" altLang="fr-FR" baseline="30000" dirty="0" smtClean="0"/>
              <a:t>th</a:t>
            </a:r>
            <a:r>
              <a:rPr lang="en-US" altLang="fr-FR" dirty="0" smtClean="0"/>
              <a:t> node calculating the normalized firing strength –</a:t>
            </a:r>
          </a:p>
          <a:p>
            <a:endParaRPr lang="en-US" altLang="fr-FR" dirty="0" smtClean="0"/>
          </a:p>
          <a:p>
            <a:endParaRPr lang="en-US" altLang="fr-FR" dirty="0" smtClean="0"/>
          </a:p>
          <a:p>
            <a:r>
              <a:rPr lang="en-US" altLang="fr-FR" dirty="0" smtClean="0"/>
              <a:t>Layer 4 : Every node in this layer is an adaptive node, which computes the firing strength of the consequent parameters –</a:t>
            </a:r>
          </a:p>
          <a:p>
            <a:endParaRPr lang="en-US" altLang="fr-FR" dirty="0" smtClean="0"/>
          </a:p>
          <a:p>
            <a:endParaRPr lang="en-US" altLang="fr-FR" sz="1800" dirty="0" smtClean="0"/>
          </a:p>
          <a:p>
            <a:r>
              <a:rPr lang="en-US" altLang="fr-FR" dirty="0" smtClean="0"/>
              <a:t>Layer 5 : It has a single fixed node labelled </a:t>
            </a:r>
            <a:r>
              <a:rPr lang="el-GR" altLang="fr-FR" dirty="0" smtClean="0"/>
              <a:t>Σ</a:t>
            </a:r>
            <a:r>
              <a:rPr lang="en-US" altLang="fr-FR" dirty="0" smtClean="0"/>
              <a:t>, which computes the overall output as summation of incoming signals –</a:t>
            </a:r>
            <a:endParaRPr lang="en-IN" altLang="fr-FR" dirty="0" smtClean="0"/>
          </a:p>
        </p:txBody>
      </p:sp>
      <p:sp>
        <p:nvSpPr>
          <p:cNvPr id="5127"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defTabSz="912813" eaLnBrk="0" fontAlgn="base" hangingPunct="0">
              <a:spcBef>
                <a:spcPct val="0"/>
              </a:spcBef>
              <a:spcAft>
                <a:spcPct val="0"/>
              </a:spcAft>
              <a:defRPr>
                <a:solidFill>
                  <a:schemeClr val="tx1"/>
                </a:solidFill>
                <a:latin typeface="Arial" charset="0"/>
              </a:defRPr>
            </a:lvl6pPr>
            <a:lvl7pPr marL="2971800" indent="-228600" defTabSz="912813" eaLnBrk="0" fontAlgn="base" hangingPunct="0">
              <a:spcBef>
                <a:spcPct val="0"/>
              </a:spcBef>
              <a:spcAft>
                <a:spcPct val="0"/>
              </a:spcAft>
              <a:defRPr>
                <a:solidFill>
                  <a:schemeClr val="tx1"/>
                </a:solidFill>
                <a:latin typeface="Arial" charset="0"/>
              </a:defRPr>
            </a:lvl7pPr>
            <a:lvl8pPr marL="3429000" indent="-228600" defTabSz="912813" eaLnBrk="0" fontAlgn="base" hangingPunct="0">
              <a:spcBef>
                <a:spcPct val="0"/>
              </a:spcBef>
              <a:spcAft>
                <a:spcPct val="0"/>
              </a:spcAft>
              <a:defRPr>
                <a:solidFill>
                  <a:schemeClr val="tx1"/>
                </a:solidFill>
                <a:latin typeface="Arial" charset="0"/>
              </a:defRPr>
            </a:lvl8pPr>
            <a:lvl9pPr marL="3886200" indent="-228600" defTabSz="912813" eaLnBrk="0" fontAlgn="base" hangingPunct="0">
              <a:spcBef>
                <a:spcPct val="0"/>
              </a:spcBef>
              <a:spcAft>
                <a:spcPct val="0"/>
              </a:spcAft>
              <a:defRPr>
                <a:solidFill>
                  <a:schemeClr val="tx1"/>
                </a:solidFill>
                <a:latin typeface="Arial" charset="0"/>
              </a:defRPr>
            </a:lvl9pPr>
          </a:lstStyle>
          <a:p>
            <a:pPr eaLnBrk="1" hangingPunct="1"/>
            <a:fld id="{6730E47E-7E5C-42B5-BEE7-62783495C7FC}" type="slidenum">
              <a:rPr lang="en-US" altLang="fr-FR" smtClean="0"/>
              <a:pPr eaLnBrk="1" hangingPunct="1"/>
              <a:t>19</a:t>
            </a:fld>
            <a:endParaRPr lang="en-US" altLang="fr-FR" dirty="0" smtClean="0"/>
          </a:p>
        </p:txBody>
      </p:sp>
      <p:sp>
        <p:nvSpPr>
          <p:cNvPr id="5128"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defTabSz="912813" eaLnBrk="0" fontAlgn="base" hangingPunct="0">
              <a:spcBef>
                <a:spcPct val="0"/>
              </a:spcBef>
              <a:spcAft>
                <a:spcPct val="0"/>
              </a:spcAft>
              <a:defRPr>
                <a:solidFill>
                  <a:schemeClr val="tx1"/>
                </a:solidFill>
                <a:latin typeface="Arial" charset="0"/>
              </a:defRPr>
            </a:lvl6pPr>
            <a:lvl7pPr marL="2971800" indent="-228600" defTabSz="912813" eaLnBrk="0" fontAlgn="base" hangingPunct="0">
              <a:spcBef>
                <a:spcPct val="0"/>
              </a:spcBef>
              <a:spcAft>
                <a:spcPct val="0"/>
              </a:spcAft>
              <a:defRPr>
                <a:solidFill>
                  <a:schemeClr val="tx1"/>
                </a:solidFill>
                <a:latin typeface="Arial" charset="0"/>
              </a:defRPr>
            </a:lvl7pPr>
            <a:lvl8pPr marL="3429000" indent="-228600" defTabSz="912813" eaLnBrk="0" fontAlgn="base" hangingPunct="0">
              <a:spcBef>
                <a:spcPct val="0"/>
              </a:spcBef>
              <a:spcAft>
                <a:spcPct val="0"/>
              </a:spcAft>
              <a:defRPr>
                <a:solidFill>
                  <a:schemeClr val="tx1"/>
                </a:solidFill>
                <a:latin typeface="Arial" charset="0"/>
              </a:defRPr>
            </a:lvl8pPr>
            <a:lvl9pPr marL="3886200" indent="-228600" defTabSz="912813" eaLnBrk="0" fontAlgn="base" hangingPunct="0">
              <a:spcBef>
                <a:spcPct val="0"/>
              </a:spcBef>
              <a:spcAft>
                <a:spcPct val="0"/>
              </a:spcAft>
              <a:defRPr>
                <a:solidFill>
                  <a:schemeClr val="tx1"/>
                </a:solidFill>
                <a:latin typeface="Arial" charset="0"/>
              </a:defRPr>
            </a:lvl9pPr>
          </a:lstStyle>
          <a:p>
            <a:pPr eaLnBrk="1" hangingPunct="1"/>
            <a:endParaRPr lang="en-IN" altLang="fr-FR" dirty="0"/>
          </a:p>
        </p:txBody>
      </p:sp>
      <p:graphicFrame>
        <p:nvGraphicFramePr>
          <p:cNvPr id="5122" name="Object 1"/>
          <p:cNvGraphicFramePr>
            <a:graphicFrameLocks noChangeAspect="1"/>
          </p:cNvGraphicFramePr>
          <p:nvPr>
            <p:extLst>
              <p:ext uri="{D42A27DB-BD31-4B8C-83A1-F6EECF244321}">
                <p14:modId xmlns:p14="http://schemas.microsoft.com/office/powerpoint/2010/main" val="540066580"/>
              </p:ext>
            </p:extLst>
          </p:nvPr>
        </p:nvGraphicFramePr>
        <p:xfrm>
          <a:off x="2514600" y="3543300"/>
          <a:ext cx="3886200" cy="533400"/>
        </p:xfrm>
        <a:graphic>
          <a:graphicData uri="http://schemas.openxmlformats.org/presentationml/2006/ole">
            <mc:AlternateContent xmlns:mc="http://schemas.openxmlformats.org/markup-compatibility/2006">
              <mc:Choice xmlns:v="urn:schemas-microsoft-com:vml" Requires="v">
                <p:oleObj spid="_x0000_s43181" name="Equation" r:id="rId3" imgW="1942257" imgH="266584" progId="Equation.3">
                  <p:embed/>
                </p:oleObj>
              </mc:Choice>
              <mc:Fallback>
                <p:oleObj name="Equation" r:id="rId3" imgW="1942257" imgH="266584"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3543300"/>
                        <a:ext cx="38862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9"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defTabSz="912813" eaLnBrk="0" fontAlgn="base" hangingPunct="0">
              <a:spcBef>
                <a:spcPct val="0"/>
              </a:spcBef>
              <a:spcAft>
                <a:spcPct val="0"/>
              </a:spcAft>
              <a:defRPr>
                <a:solidFill>
                  <a:schemeClr val="tx1"/>
                </a:solidFill>
                <a:latin typeface="Arial" charset="0"/>
              </a:defRPr>
            </a:lvl6pPr>
            <a:lvl7pPr marL="2971800" indent="-228600" defTabSz="912813" eaLnBrk="0" fontAlgn="base" hangingPunct="0">
              <a:spcBef>
                <a:spcPct val="0"/>
              </a:spcBef>
              <a:spcAft>
                <a:spcPct val="0"/>
              </a:spcAft>
              <a:defRPr>
                <a:solidFill>
                  <a:schemeClr val="tx1"/>
                </a:solidFill>
                <a:latin typeface="Arial" charset="0"/>
              </a:defRPr>
            </a:lvl7pPr>
            <a:lvl8pPr marL="3429000" indent="-228600" defTabSz="912813" eaLnBrk="0" fontAlgn="base" hangingPunct="0">
              <a:spcBef>
                <a:spcPct val="0"/>
              </a:spcBef>
              <a:spcAft>
                <a:spcPct val="0"/>
              </a:spcAft>
              <a:defRPr>
                <a:solidFill>
                  <a:schemeClr val="tx1"/>
                </a:solidFill>
                <a:latin typeface="Arial" charset="0"/>
              </a:defRPr>
            </a:lvl8pPr>
            <a:lvl9pPr marL="3886200" indent="-228600" defTabSz="912813" eaLnBrk="0" fontAlgn="base" hangingPunct="0">
              <a:spcBef>
                <a:spcPct val="0"/>
              </a:spcBef>
              <a:spcAft>
                <a:spcPct val="0"/>
              </a:spcAft>
              <a:defRPr>
                <a:solidFill>
                  <a:schemeClr val="tx1"/>
                </a:solidFill>
                <a:latin typeface="Arial" charset="0"/>
              </a:defRPr>
            </a:lvl9pPr>
          </a:lstStyle>
          <a:p>
            <a:pPr eaLnBrk="1" hangingPunct="1"/>
            <a:endParaRPr lang="en-IN" altLang="fr-FR" dirty="0"/>
          </a:p>
        </p:txBody>
      </p:sp>
      <p:graphicFrame>
        <p:nvGraphicFramePr>
          <p:cNvPr id="5123" name="Object 3"/>
          <p:cNvGraphicFramePr>
            <a:graphicFrameLocks noChangeAspect="1"/>
          </p:cNvGraphicFramePr>
          <p:nvPr>
            <p:extLst>
              <p:ext uri="{D42A27DB-BD31-4B8C-83A1-F6EECF244321}">
                <p14:modId xmlns:p14="http://schemas.microsoft.com/office/powerpoint/2010/main" val="746099629"/>
              </p:ext>
            </p:extLst>
          </p:nvPr>
        </p:nvGraphicFramePr>
        <p:xfrm>
          <a:off x="3048000" y="4999264"/>
          <a:ext cx="3048000" cy="966788"/>
        </p:xfrm>
        <a:graphic>
          <a:graphicData uri="http://schemas.openxmlformats.org/presentationml/2006/ole">
            <mc:AlternateContent xmlns:mc="http://schemas.openxmlformats.org/markup-compatibility/2006">
              <mc:Choice xmlns:v="urn:schemas-microsoft-com:vml" Requires="v">
                <p:oleObj spid="_x0000_s43182" name="Equation" r:id="rId5" imgW="1587500" imgH="508000" progId="Equation.3">
                  <p:embed/>
                </p:oleObj>
              </mc:Choice>
              <mc:Fallback>
                <p:oleObj name="Equation" r:id="rId5" imgW="1587500" imgH="5080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0" y="4999264"/>
                        <a:ext cx="3048000" cy="966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4" name="Object 5"/>
          <p:cNvGraphicFramePr>
            <a:graphicFrameLocks noChangeAspect="1"/>
          </p:cNvGraphicFramePr>
          <p:nvPr>
            <p:extLst>
              <p:ext uri="{D42A27DB-BD31-4B8C-83A1-F6EECF244321}">
                <p14:modId xmlns:p14="http://schemas.microsoft.com/office/powerpoint/2010/main" val="657999937"/>
              </p:ext>
            </p:extLst>
          </p:nvPr>
        </p:nvGraphicFramePr>
        <p:xfrm>
          <a:off x="2416175" y="1612900"/>
          <a:ext cx="4387850" cy="923925"/>
        </p:xfrm>
        <a:graphic>
          <a:graphicData uri="http://schemas.openxmlformats.org/presentationml/2006/ole">
            <mc:AlternateContent xmlns:mc="http://schemas.openxmlformats.org/markup-compatibility/2006">
              <mc:Choice xmlns:v="urn:schemas-microsoft-com:vml" Requires="v">
                <p:oleObj spid="_x0000_s43183" name="Equation" r:id="rId7" imgW="2070000" imgH="431640" progId="Equation.3">
                  <p:embed/>
                </p:oleObj>
              </mc:Choice>
              <mc:Fallback>
                <p:oleObj name="Equation" r:id="rId7" imgW="2070000" imgH="431640" progId="Equation.3">
                  <p:embed/>
                  <p:pic>
                    <p:nvPicPr>
                      <p:cNvPr id="0" name=""/>
                      <p:cNvPicPr>
                        <a:picLocks noChangeAspect="1" noChangeArrowheads="1"/>
                      </p:cNvPicPr>
                      <p:nvPr/>
                    </p:nvPicPr>
                    <p:blipFill>
                      <a:blip r:embed="rId8"/>
                      <a:srcRect/>
                      <a:stretch>
                        <a:fillRect/>
                      </a:stretch>
                    </p:blipFill>
                    <p:spPr bwMode="auto">
                      <a:xfrm>
                        <a:off x="2416175" y="1612900"/>
                        <a:ext cx="4387850" cy="923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30" name="TextBox 9"/>
          <p:cNvSpPr txBox="1">
            <a:spLocks noChangeArrowheads="1"/>
          </p:cNvSpPr>
          <p:nvPr/>
        </p:nvSpPr>
        <p:spPr bwMode="auto">
          <a:xfrm>
            <a:off x="8153400" y="1860550"/>
            <a:ext cx="5953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defTabSz="912813" eaLnBrk="0" fontAlgn="base" hangingPunct="0">
              <a:spcBef>
                <a:spcPct val="0"/>
              </a:spcBef>
              <a:spcAft>
                <a:spcPct val="0"/>
              </a:spcAft>
              <a:defRPr>
                <a:solidFill>
                  <a:schemeClr val="tx1"/>
                </a:solidFill>
                <a:latin typeface="Arial" charset="0"/>
              </a:defRPr>
            </a:lvl6pPr>
            <a:lvl7pPr marL="2971800" indent="-228600" defTabSz="912813" eaLnBrk="0" fontAlgn="base" hangingPunct="0">
              <a:spcBef>
                <a:spcPct val="0"/>
              </a:spcBef>
              <a:spcAft>
                <a:spcPct val="0"/>
              </a:spcAft>
              <a:defRPr>
                <a:solidFill>
                  <a:schemeClr val="tx1"/>
                </a:solidFill>
                <a:latin typeface="Arial" charset="0"/>
              </a:defRPr>
            </a:lvl7pPr>
            <a:lvl8pPr marL="3429000" indent="-228600" defTabSz="912813" eaLnBrk="0" fontAlgn="base" hangingPunct="0">
              <a:spcBef>
                <a:spcPct val="0"/>
              </a:spcBef>
              <a:spcAft>
                <a:spcPct val="0"/>
              </a:spcAft>
              <a:defRPr>
                <a:solidFill>
                  <a:schemeClr val="tx1"/>
                </a:solidFill>
                <a:latin typeface="Arial" charset="0"/>
              </a:defRPr>
            </a:lvl8pPr>
            <a:lvl9pPr marL="3886200" indent="-228600" defTabSz="912813" eaLnBrk="0" fontAlgn="base" hangingPunct="0">
              <a:spcBef>
                <a:spcPct val="0"/>
              </a:spcBef>
              <a:spcAft>
                <a:spcPct val="0"/>
              </a:spcAft>
              <a:defRPr>
                <a:solidFill>
                  <a:schemeClr val="tx1"/>
                </a:solidFill>
                <a:latin typeface="Arial" charset="0"/>
              </a:defRPr>
            </a:lvl9pPr>
          </a:lstStyle>
          <a:p>
            <a:pPr eaLnBrk="1" hangingPunct="1"/>
            <a:r>
              <a:rPr lang="en-US" altLang="fr-FR" dirty="0"/>
              <a:t>(13)</a:t>
            </a:r>
            <a:endParaRPr lang="en-IN" altLang="fr-FR" dirty="0"/>
          </a:p>
        </p:txBody>
      </p:sp>
      <p:sp>
        <p:nvSpPr>
          <p:cNvPr id="5131" name="TextBox 10"/>
          <p:cNvSpPr txBox="1">
            <a:spLocks noChangeArrowheads="1"/>
          </p:cNvSpPr>
          <p:nvPr/>
        </p:nvSpPr>
        <p:spPr bwMode="auto">
          <a:xfrm>
            <a:off x="8153399" y="3625056"/>
            <a:ext cx="5953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defTabSz="912813" eaLnBrk="0" fontAlgn="base" hangingPunct="0">
              <a:spcBef>
                <a:spcPct val="0"/>
              </a:spcBef>
              <a:spcAft>
                <a:spcPct val="0"/>
              </a:spcAft>
              <a:defRPr>
                <a:solidFill>
                  <a:schemeClr val="tx1"/>
                </a:solidFill>
                <a:latin typeface="Arial" charset="0"/>
              </a:defRPr>
            </a:lvl6pPr>
            <a:lvl7pPr marL="2971800" indent="-228600" defTabSz="912813" eaLnBrk="0" fontAlgn="base" hangingPunct="0">
              <a:spcBef>
                <a:spcPct val="0"/>
              </a:spcBef>
              <a:spcAft>
                <a:spcPct val="0"/>
              </a:spcAft>
              <a:defRPr>
                <a:solidFill>
                  <a:schemeClr val="tx1"/>
                </a:solidFill>
                <a:latin typeface="Arial" charset="0"/>
              </a:defRPr>
            </a:lvl7pPr>
            <a:lvl8pPr marL="3429000" indent="-228600" defTabSz="912813" eaLnBrk="0" fontAlgn="base" hangingPunct="0">
              <a:spcBef>
                <a:spcPct val="0"/>
              </a:spcBef>
              <a:spcAft>
                <a:spcPct val="0"/>
              </a:spcAft>
              <a:defRPr>
                <a:solidFill>
                  <a:schemeClr val="tx1"/>
                </a:solidFill>
                <a:latin typeface="Arial" charset="0"/>
              </a:defRPr>
            </a:lvl8pPr>
            <a:lvl9pPr marL="3886200" indent="-228600" defTabSz="912813" eaLnBrk="0" fontAlgn="base" hangingPunct="0">
              <a:spcBef>
                <a:spcPct val="0"/>
              </a:spcBef>
              <a:spcAft>
                <a:spcPct val="0"/>
              </a:spcAft>
              <a:defRPr>
                <a:solidFill>
                  <a:schemeClr val="tx1"/>
                </a:solidFill>
                <a:latin typeface="Arial" charset="0"/>
              </a:defRPr>
            </a:lvl9pPr>
          </a:lstStyle>
          <a:p>
            <a:pPr eaLnBrk="1" hangingPunct="1"/>
            <a:r>
              <a:rPr lang="en-US" altLang="fr-FR" dirty="0"/>
              <a:t>(14)</a:t>
            </a:r>
            <a:endParaRPr lang="en-IN" altLang="fr-FR" dirty="0"/>
          </a:p>
        </p:txBody>
      </p:sp>
      <p:sp>
        <p:nvSpPr>
          <p:cNvPr id="5132" name="TextBox 11"/>
          <p:cNvSpPr txBox="1">
            <a:spLocks noChangeArrowheads="1"/>
          </p:cNvSpPr>
          <p:nvPr/>
        </p:nvSpPr>
        <p:spPr bwMode="auto">
          <a:xfrm>
            <a:off x="8153400" y="5297714"/>
            <a:ext cx="5953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defTabSz="912813" eaLnBrk="0" fontAlgn="base" hangingPunct="0">
              <a:spcBef>
                <a:spcPct val="0"/>
              </a:spcBef>
              <a:spcAft>
                <a:spcPct val="0"/>
              </a:spcAft>
              <a:defRPr>
                <a:solidFill>
                  <a:schemeClr val="tx1"/>
                </a:solidFill>
                <a:latin typeface="Arial" charset="0"/>
              </a:defRPr>
            </a:lvl6pPr>
            <a:lvl7pPr marL="2971800" indent="-228600" defTabSz="912813" eaLnBrk="0" fontAlgn="base" hangingPunct="0">
              <a:spcBef>
                <a:spcPct val="0"/>
              </a:spcBef>
              <a:spcAft>
                <a:spcPct val="0"/>
              </a:spcAft>
              <a:defRPr>
                <a:solidFill>
                  <a:schemeClr val="tx1"/>
                </a:solidFill>
                <a:latin typeface="Arial" charset="0"/>
              </a:defRPr>
            </a:lvl7pPr>
            <a:lvl8pPr marL="3429000" indent="-228600" defTabSz="912813" eaLnBrk="0" fontAlgn="base" hangingPunct="0">
              <a:spcBef>
                <a:spcPct val="0"/>
              </a:spcBef>
              <a:spcAft>
                <a:spcPct val="0"/>
              </a:spcAft>
              <a:defRPr>
                <a:solidFill>
                  <a:schemeClr val="tx1"/>
                </a:solidFill>
                <a:latin typeface="Arial" charset="0"/>
              </a:defRPr>
            </a:lvl8pPr>
            <a:lvl9pPr marL="3886200" indent="-228600" defTabSz="912813" eaLnBrk="0" fontAlgn="base" hangingPunct="0">
              <a:spcBef>
                <a:spcPct val="0"/>
              </a:spcBef>
              <a:spcAft>
                <a:spcPct val="0"/>
              </a:spcAft>
              <a:defRPr>
                <a:solidFill>
                  <a:schemeClr val="tx1"/>
                </a:solidFill>
                <a:latin typeface="Arial" charset="0"/>
              </a:defRPr>
            </a:lvl9pPr>
          </a:lstStyle>
          <a:p>
            <a:pPr eaLnBrk="1" hangingPunct="1"/>
            <a:r>
              <a:rPr lang="en-US" altLang="fr-FR" dirty="0"/>
              <a:t>(15)</a:t>
            </a:r>
            <a:endParaRPr lang="en-IN" altLang="fr-FR" dirty="0"/>
          </a:p>
        </p:txBody>
      </p:sp>
    </p:spTree>
    <p:extLst>
      <p:ext uri="{BB962C8B-B14F-4D97-AF65-F5344CB8AC3E}">
        <p14:creationId xmlns:p14="http://schemas.microsoft.com/office/powerpoint/2010/main" val="21580458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fr-FR" dirty="0" smtClean="0"/>
              <a:t>CONTENTS</a:t>
            </a:r>
          </a:p>
        </p:txBody>
      </p:sp>
      <p:sp>
        <p:nvSpPr>
          <p:cNvPr id="5123" name="Content Placeholder 2"/>
          <p:cNvSpPr>
            <a:spLocks noGrp="1"/>
          </p:cNvSpPr>
          <p:nvPr>
            <p:ph idx="1"/>
          </p:nvPr>
        </p:nvSpPr>
        <p:spPr>
          <a:xfrm>
            <a:off x="457200" y="990600"/>
            <a:ext cx="8229600" cy="5334000"/>
          </a:xfrm>
        </p:spPr>
        <p:txBody>
          <a:bodyPr>
            <a:normAutofit lnSpcReduction="10000"/>
          </a:bodyPr>
          <a:lstStyle/>
          <a:p>
            <a:r>
              <a:rPr lang="en-US" altLang="fr-FR" dirty="0" smtClean="0"/>
              <a:t>Introduction</a:t>
            </a:r>
          </a:p>
          <a:p>
            <a:endParaRPr lang="en-US" altLang="fr-FR" dirty="0" smtClean="0"/>
          </a:p>
          <a:p>
            <a:r>
              <a:rPr lang="en-US" altLang="fr-FR" dirty="0" smtClean="0"/>
              <a:t>Problem Statement</a:t>
            </a:r>
          </a:p>
          <a:p>
            <a:endParaRPr lang="en-US" altLang="fr-FR" dirty="0" smtClean="0"/>
          </a:p>
          <a:p>
            <a:r>
              <a:rPr lang="en-US" altLang="fr-FR" dirty="0" smtClean="0"/>
              <a:t>Literature survey</a:t>
            </a:r>
          </a:p>
          <a:p>
            <a:endParaRPr lang="en-US" altLang="fr-FR" dirty="0" smtClean="0"/>
          </a:p>
          <a:p>
            <a:r>
              <a:rPr lang="en-US" altLang="fr-FR" dirty="0" smtClean="0"/>
              <a:t>Proposed work</a:t>
            </a:r>
          </a:p>
          <a:p>
            <a:endParaRPr lang="en-US" altLang="fr-FR" dirty="0" smtClean="0"/>
          </a:p>
          <a:p>
            <a:r>
              <a:rPr lang="en-US" altLang="fr-FR" dirty="0" smtClean="0"/>
              <a:t>Result Analysis</a:t>
            </a:r>
          </a:p>
          <a:p>
            <a:endParaRPr lang="en-US" altLang="fr-FR" dirty="0"/>
          </a:p>
          <a:p>
            <a:r>
              <a:rPr lang="en-US" altLang="fr-FR" dirty="0" smtClean="0"/>
              <a:t>Conclusion</a:t>
            </a:r>
          </a:p>
          <a:p>
            <a:endParaRPr lang="en-US" altLang="fr-FR" dirty="0" smtClean="0"/>
          </a:p>
          <a:p>
            <a:r>
              <a:rPr lang="en-US" altLang="fr-FR" dirty="0" smtClean="0"/>
              <a:t>References</a:t>
            </a:r>
          </a:p>
        </p:txBody>
      </p:sp>
      <p:sp>
        <p:nvSpPr>
          <p:cNvPr id="512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1600">
                <a:solidFill>
                  <a:schemeClr val="tx1"/>
                </a:solidFill>
                <a:latin typeface="Arial" charset="0"/>
              </a:defRPr>
            </a:lvl4pPr>
            <a:lvl5pPr marL="2057400" indent="-228600" eaLnBrk="0" hangingPunct="0">
              <a:spcBef>
                <a:spcPct val="20000"/>
              </a:spcBef>
              <a:buChar char="»"/>
              <a:defRPr sz="1400">
                <a:solidFill>
                  <a:schemeClr val="tx1"/>
                </a:solidFill>
                <a:latin typeface="Arial" charset="0"/>
              </a:defRPr>
            </a:lvl5pPr>
            <a:lvl6pPr marL="2514600" indent="-228600" defTabSz="912813" eaLnBrk="0" fontAlgn="base" hangingPunct="0">
              <a:spcBef>
                <a:spcPct val="20000"/>
              </a:spcBef>
              <a:spcAft>
                <a:spcPct val="0"/>
              </a:spcAft>
              <a:buChar char="»"/>
              <a:defRPr sz="1400">
                <a:solidFill>
                  <a:schemeClr val="tx1"/>
                </a:solidFill>
                <a:latin typeface="Arial" charset="0"/>
              </a:defRPr>
            </a:lvl6pPr>
            <a:lvl7pPr marL="2971800" indent="-228600" defTabSz="912813" eaLnBrk="0" fontAlgn="base" hangingPunct="0">
              <a:spcBef>
                <a:spcPct val="20000"/>
              </a:spcBef>
              <a:spcAft>
                <a:spcPct val="0"/>
              </a:spcAft>
              <a:buChar char="»"/>
              <a:defRPr sz="1400">
                <a:solidFill>
                  <a:schemeClr val="tx1"/>
                </a:solidFill>
                <a:latin typeface="Arial" charset="0"/>
              </a:defRPr>
            </a:lvl7pPr>
            <a:lvl8pPr marL="3429000" indent="-228600" defTabSz="912813" eaLnBrk="0" fontAlgn="base" hangingPunct="0">
              <a:spcBef>
                <a:spcPct val="20000"/>
              </a:spcBef>
              <a:spcAft>
                <a:spcPct val="0"/>
              </a:spcAft>
              <a:buChar char="»"/>
              <a:defRPr sz="1400">
                <a:solidFill>
                  <a:schemeClr val="tx1"/>
                </a:solidFill>
                <a:latin typeface="Arial" charset="0"/>
              </a:defRPr>
            </a:lvl8pPr>
            <a:lvl9pPr marL="3886200" indent="-228600" defTabSz="912813" eaLnBrk="0" fontAlgn="base" hangingPunct="0">
              <a:spcBef>
                <a:spcPct val="20000"/>
              </a:spcBef>
              <a:spcAft>
                <a:spcPct val="0"/>
              </a:spcAft>
              <a:buChar char="»"/>
              <a:defRPr sz="1400">
                <a:solidFill>
                  <a:schemeClr val="tx1"/>
                </a:solidFill>
                <a:latin typeface="Arial" charset="0"/>
              </a:defRPr>
            </a:lvl9pPr>
          </a:lstStyle>
          <a:p>
            <a:pPr eaLnBrk="1" hangingPunct="1">
              <a:spcBef>
                <a:spcPct val="0"/>
              </a:spcBef>
              <a:buFontTx/>
              <a:buNone/>
            </a:pPr>
            <a:fld id="{10C12251-DBB4-48DA-B9BC-8948CA1A23EE}" type="slidenum">
              <a:rPr lang="en-US" altLang="fr-FR" sz="1400" smtClean="0"/>
              <a:pPr eaLnBrk="1" hangingPunct="1">
                <a:spcBef>
                  <a:spcPct val="0"/>
                </a:spcBef>
                <a:buFontTx/>
                <a:buNone/>
              </a:pPr>
              <a:t>2</a:t>
            </a:fld>
            <a:endParaRPr lang="en-US" altLang="fr-FR" sz="14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tLang="fr-FR" dirty="0" smtClean="0"/>
              <a:t>Inputs and Output</a:t>
            </a:r>
            <a:endParaRPr lang="en-IN" altLang="fr-FR" dirty="0" smtClean="0"/>
          </a:p>
        </p:txBody>
      </p:sp>
      <p:sp>
        <p:nvSpPr>
          <p:cNvPr id="18435" name="Content Placeholder 2"/>
          <p:cNvSpPr>
            <a:spLocks noGrp="1"/>
          </p:cNvSpPr>
          <p:nvPr>
            <p:ph idx="1"/>
          </p:nvPr>
        </p:nvSpPr>
        <p:spPr/>
        <p:txBody>
          <a:bodyPr/>
          <a:lstStyle/>
          <a:p>
            <a:r>
              <a:rPr lang="en-US" altLang="fr-FR" dirty="0" smtClean="0"/>
              <a:t>Inputs:</a:t>
            </a:r>
          </a:p>
          <a:p>
            <a:pPr lvl="1"/>
            <a:r>
              <a:rPr lang="en-US" altLang="fr-FR" dirty="0" smtClean="0"/>
              <a:t>Closing Price : The </a:t>
            </a:r>
            <a:r>
              <a:rPr lang="en-US" altLang="fr-FR" dirty="0" smtClean="0"/>
              <a:t>daily closing rates for </a:t>
            </a:r>
            <a:r>
              <a:rPr lang="en-US" altLang="fr-FR" b="1" dirty="0" smtClean="0"/>
              <a:t>USD v INR </a:t>
            </a:r>
            <a:r>
              <a:rPr lang="en-US" altLang="fr-FR" dirty="0" smtClean="0"/>
              <a:t>is taken.</a:t>
            </a:r>
          </a:p>
          <a:p>
            <a:pPr lvl="1"/>
            <a:r>
              <a:rPr lang="en-US" altLang="fr-FR" dirty="0" smtClean="0"/>
              <a:t>Moving Average : Simple Moving Average is used. </a:t>
            </a:r>
          </a:p>
          <a:p>
            <a:pPr lvl="1"/>
            <a:endParaRPr lang="en-US" altLang="fr-FR" dirty="0" smtClean="0"/>
          </a:p>
          <a:p>
            <a:r>
              <a:rPr lang="en-US" altLang="fr-FR" dirty="0" smtClean="0"/>
              <a:t>No of Membership Functions</a:t>
            </a:r>
          </a:p>
          <a:p>
            <a:pPr lvl="1"/>
            <a:r>
              <a:rPr lang="en-US" altLang="fr-FR" dirty="0" smtClean="0"/>
              <a:t>Based on a set of experiments, 5 membership functions are required for each input as shown in Figure 6, 7 and 8.</a:t>
            </a:r>
            <a:endParaRPr lang="en-US" altLang="fr-FR" dirty="0"/>
          </a:p>
          <a:p>
            <a:endParaRPr lang="en-US" altLang="fr-FR" dirty="0" smtClean="0"/>
          </a:p>
          <a:p>
            <a:r>
              <a:rPr lang="en-US" altLang="fr-FR" dirty="0" smtClean="0"/>
              <a:t>Output:</a:t>
            </a:r>
          </a:p>
          <a:p>
            <a:pPr lvl="1"/>
            <a:r>
              <a:rPr lang="en-US" altLang="fr-FR" dirty="0" smtClean="0"/>
              <a:t>Predicted FOREX Rate.</a:t>
            </a:r>
            <a:endParaRPr lang="en-IN" altLang="fr-FR" dirty="0" smtClean="0"/>
          </a:p>
        </p:txBody>
      </p:sp>
      <p:sp>
        <p:nvSpPr>
          <p:cNvPr id="1843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1600">
                <a:solidFill>
                  <a:schemeClr val="tx1"/>
                </a:solidFill>
                <a:latin typeface="Arial" charset="0"/>
              </a:defRPr>
            </a:lvl4pPr>
            <a:lvl5pPr marL="2057400" indent="-228600" eaLnBrk="0" hangingPunct="0">
              <a:spcBef>
                <a:spcPct val="20000"/>
              </a:spcBef>
              <a:buChar char="»"/>
              <a:defRPr sz="1400">
                <a:solidFill>
                  <a:schemeClr val="tx1"/>
                </a:solidFill>
                <a:latin typeface="Arial" charset="0"/>
              </a:defRPr>
            </a:lvl5pPr>
            <a:lvl6pPr marL="2514600" indent="-228600" defTabSz="912813" eaLnBrk="0" fontAlgn="base" hangingPunct="0">
              <a:spcBef>
                <a:spcPct val="20000"/>
              </a:spcBef>
              <a:spcAft>
                <a:spcPct val="0"/>
              </a:spcAft>
              <a:buChar char="»"/>
              <a:defRPr sz="1400">
                <a:solidFill>
                  <a:schemeClr val="tx1"/>
                </a:solidFill>
                <a:latin typeface="Arial" charset="0"/>
              </a:defRPr>
            </a:lvl6pPr>
            <a:lvl7pPr marL="2971800" indent="-228600" defTabSz="912813" eaLnBrk="0" fontAlgn="base" hangingPunct="0">
              <a:spcBef>
                <a:spcPct val="20000"/>
              </a:spcBef>
              <a:spcAft>
                <a:spcPct val="0"/>
              </a:spcAft>
              <a:buChar char="»"/>
              <a:defRPr sz="1400">
                <a:solidFill>
                  <a:schemeClr val="tx1"/>
                </a:solidFill>
                <a:latin typeface="Arial" charset="0"/>
              </a:defRPr>
            </a:lvl7pPr>
            <a:lvl8pPr marL="3429000" indent="-228600" defTabSz="912813" eaLnBrk="0" fontAlgn="base" hangingPunct="0">
              <a:spcBef>
                <a:spcPct val="20000"/>
              </a:spcBef>
              <a:spcAft>
                <a:spcPct val="0"/>
              </a:spcAft>
              <a:buChar char="»"/>
              <a:defRPr sz="1400">
                <a:solidFill>
                  <a:schemeClr val="tx1"/>
                </a:solidFill>
                <a:latin typeface="Arial" charset="0"/>
              </a:defRPr>
            </a:lvl8pPr>
            <a:lvl9pPr marL="3886200" indent="-228600" defTabSz="912813" eaLnBrk="0" fontAlgn="base" hangingPunct="0">
              <a:spcBef>
                <a:spcPct val="20000"/>
              </a:spcBef>
              <a:spcAft>
                <a:spcPct val="0"/>
              </a:spcAft>
              <a:buChar char="»"/>
              <a:defRPr sz="1400">
                <a:solidFill>
                  <a:schemeClr val="tx1"/>
                </a:solidFill>
                <a:latin typeface="Arial" charset="0"/>
              </a:defRPr>
            </a:lvl9pPr>
          </a:lstStyle>
          <a:p>
            <a:pPr eaLnBrk="1" hangingPunct="1">
              <a:spcBef>
                <a:spcPct val="0"/>
              </a:spcBef>
              <a:buFontTx/>
              <a:buNone/>
            </a:pPr>
            <a:fld id="{96D14C85-6A9A-4595-B7A5-E758AC9DDEA0}" type="slidenum">
              <a:rPr lang="en-US" altLang="fr-FR" sz="1400" smtClean="0"/>
              <a:pPr eaLnBrk="1" hangingPunct="1">
                <a:spcBef>
                  <a:spcPct val="0"/>
                </a:spcBef>
                <a:buFontTx/>
                <a:buNone/>
              </a:pPr>
              <a:t>20</a:t>
            </a:fld>
            <a:endParaRPr lang="en-US" altLang="fr-FR" sz="1400"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and Testing time</a:t>
            </a:r>
            <a:endParaRPr lang="fr-FR"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124674927"/>
              </p:ext>
            </p:extLst>
          </p:nvPr>
        </p:nvGraphicFramePr>
        <p:xfrm>
          <a:off x="0" y="1219200"/>
          <a:ext cx="5995851" cy="4343400"/>
        </p:xfrm>
        <a:graphic>
          <a:graphicData uri="http://schemas.openxmlformats.org/drawingml/2006/chart">
            <c:chart xmlns:c="http://schemas.openxmlformats.org/drawingml/2006/chart" xmlns:r="http://schemas.openxmlformats.org/officeDocument/2006/relationships" r:id="rId2"/>
          </a:graphicData>
        </a:graphic>
      </p:graphicFrame>
      <p:sp>
        <p:nvSpPr>
          <p:cNvPr id="4" name="Slide Number Placeholder 3"/>
          <p:cNvSpPr>
            <a:spLocks noGrp="1"/>
          </p:cNvSpPr>
          <p:nvPr>
            <p:ph type="sldNum" sz="quarter" idx="10"/>
          </p:nvPr>
        </p:nvSpPr>
        <p:spPr/>
        <p:txBody>
          <a:bodyPr/>
          <a:lstStyle/>
          <a:p>
            <a:pPr>
              <a:defRPr/>
            </a:pPr>
            <a:fld id="{2429ADA6-CB89-4B0D-AE3A-B43709FF37AF}" type="slidenum">
              <a:rPr lang="en-US" smtClean="0"/>
              <a:pPr>
                <a:defRPr/>
              </a:pPr>
              <a:t>21</a:t>
            </a:fld>
            <a:endParaRPr lang="en-US" dirty="0"/>
          </a:p>
        </p:txBody>
      </p:sp>
      <p:sp>
        <p:nvSpPr>
          <p:cNvPr id="6" name="TextBox 9"/>
          <p:cNvSpPr txBox="1">
            <a:spLocks noChangeArrowheads="1"/>
          </p:cNvSpPr>
          <p:nvPr/>
        </p:nvSpPr>
        <p:spPr bwMode="auto">
          <a:xfrm>
            <a:off x="1981200" y="5715000"/>
            <a:ext cx="54864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24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1600">
                <a:solidFill>
                  <a:schemeClr val="tx1"/>
                </a:solidFill>
                <a:latin typeface="Arial" charset="0"/>
              </a:defRPr>
            </a:lvl4pPr>
            <a:lvl5pPr marL="2057400" indent="-228600" eaLnBrk="0" hangingPunct="0">
              <a:spcBef>
                <a:spcPct val="20000"/>
              </a:spcBef>
              <a:buChar char="»"/>
              <a:defRPr sz="1400">
                <a:solidFill>
                  <a:schemeClr val="tx1"/>
                </a:solidFill>
                <a:latin typeface="Arial" charset="0"/>
              </a:defRPr>
            </a:lvl5pPr>
            <a:lvl6pPr marL="2514600" indent="-228600" defTabSz="912813" eaLnBrk="0" fontAlgn="base" hangingPunct="0">
              <a:spcBef>
                <a:spcPct val="20000"/>
              </a:spcBef>
              <a:spcAft>
                <a:spcPct val="0"/>
              </a:spcAft>
              <a:buChar char="»"/>
              <a:defRPr sz="1400">
                <a:solidFill>
                  <a:schemeClr val="tx1"/>
                </a:solidFill>
                <a:latin typeface="Arial" charset="0"/>
              </a:defRPr>
            </a:lvl6pPr>
            <a:lvl7pPr marL="2971800" indent="-228600" defTabSz="912813" eaLnBrk="0" fontAlgn="base" hangingPunct="0">
              <a:spcBef>
                <a:spcPct val="20000"/>
              </a:spcBef>
              <a:spcAft>
                <a:spcPct val="0"/>
              </a:spcAft>
              <a:buChar char="»"/>
              <a:defRPr sz="1400">
                <a:solidFill>
                  <a:schemeClr val="tx1"/>
                </a:solidFill>
                <a:latin typeface="Arial" charset="0"/>
              </a:defRPr>
            </a:lvl7pPr>
            <a:lvl8pPr marL="3429000" indent="-228600" defTabSz="912813" eaLnBrk="0" fontAlgn="base" hangingPunct="0">
              <a:spcBef>
                <a:spcPct val="20000"/>
              </a:spcBef>
              <a:spcAft>
                <a:spcPct val="0"/>
              </a:spcAft>
              <a:buChar char="»"/>
              <a:defRPr sz="1400">
                <a:solidFill>
                  <a:schemeClr val="tx1"/>
                </a:solidFill>
                <a:latin typeface="Arial" charset="0"/>
              </a:defRPr>
            </a:lvl8pPr>
            <a:lvl9pPr marL="3886200" indent="-228600" defTabSz="912813" eaLnBrk="0" fontAlgn="base" hangingPunct="0">
              <a:spcBef>
                <a:spcPct val="20000"/>
              </a:spcBef>
              <a:spcAft>
                <a:spcPct val="0"/>
              </a:spcAft>
              <a:buChar char="»"/>
              <a:defRPr sz="1400">
                <a:solidFill>
                  <a:schemeClr val="tx1"/>
                </a:solidFill>
                <a:latin typeface="Arial" charset="0"/>
              </a:defRPr>
            </a:lvl9pPr>
          </a:lstStyle>
          <a:p>
            <a:pPr algn="ctr" eaLnBrk="1" hangingPunct="1">
              <a:spcBef>
                <a:spcPct val="0"/>
              </a:spcBef>
              <a:buFontTx/>
              <a:buNone/>
            </a:pPr>
            <a:r>
              <a:rPr lang="en-US" altLang="fr-FR" sz="1800" b="1" dirty="0"/>
              <a:t>Figure </a:t>
            </a:r>
            <a:r>
              <a:rPr lang="en-US" altLang="fr-FR" sz="1800" b="1" dirty="0" smtClean="0"/>
              <a:t>6: Training and Testing time for different membership functions </a:t>
            </a:r>
            <a:endParaRPr lang="en-IN" altLang="fr-FR" sz="1800" b="1" dirty="0"/>
          </a:p>
        </p:txBody>
      </p:sp>
      <p:graphicFrame>
        <p:nvGraphicFramePr>
          <p:cNvPr id="7" name="Table 6"/>
          <p:cNvGraphicFramePr>
            <a:graphicFrameLocks noGrp="1"/>
          </p:cNvGraphicFramePr>
          <p:nvPr>
            <p:extLst>
              <p:ext uri="{D42A27DB-BD31-4B8C-83A1-F6EECF244321}">
                <p14:modId xmlns:p14="http://schemas.microsoft.com/office/powerpoint/2010/main" val="542447533"/>
              </p:ext>
            </p:extLst>
          </p:nvPr>
        </p:nvGraphicFramePr>
        <p:xfrm>
          <a:off x="6100762" y="1219200"/>
          <a:ext cx="2967038" cy="3141980"/>
        </p:xfrm>
        <a:graphic>
          <a:graphicData uri="http://schemas.openxmlformats.org/drawingml/2006/table">
            <a:tbl>
              <a:tblPr firstRow="1" bandRow="1">
                <a:tableStyleId>{7E9639D4-E3E2-4D34-9284-5A2195B3D0D7}</a:tableStyleId>
              </a:tblPr>
              <a:tblGrid>
                <a:gridCol w="792720"/>
                <a:gridCol w="1087159"/>
                <a:gridCol w="1087159"/>
              </a:tblGrid>
              <a:tr h="377825">
                <a:tc>
                  <a:txBody>
                    <a:bodyPr/>
                    <a:lstStyle/>
                    <a:p>
                      <a:pPr algn="ctr" fontAlgn="b"/>
                      <a:r>
                        <a:rPr lang="fr-FR" sz="1600" u="none" strike="noStrike" dirty="0">
                          <a:effectLst/>
                        </a:rPr>
                        <a:t>No of MF</a:t>
                      </a:r>
                      <a:endParaRPr lang="fr-FR" sz="16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fr-FR" sz="1600" u="none" strike="noStrike" dirty="0">
                          <a:effectLst/>
                        </a:rPr>
                        <a:t>Training time</a:t>
                      </a:r>
                      <a:endParaRPr lang="fr-FR" sz="1600" b="0" i="0" u="none" strike="noStrike" dirty="0">
                        <a:solidFill>
                          <a:srgbClr val="000000"/>
                        </a:solidFill>
                        <a:effectLst/>
                        <a:latin typeface="Calibri"/>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fr-FR" sz="1600" u="none" strike="noStrike" dirty="0" err="1">
                          <a:effectLst/>
                        </a:rPr>
                        <a:t>Testing</a:t>
                      </a:r>
                      <a:r>
                        <a:rPr lang="fr-FR" sz="1600" u="none" strike="noStrike" dirty="0">
                          <a:effectLst/>
                        </a:rPr>
                        <a:t> time</a:t>
                      </a:r>
                      <a:endParaRPr lang="fr-FR" sz="1600" b="0" i="0" u="none" strike="noStrike" dirty="0">
                        <a:solidFill>
                          <a:srgbClr val="000000"/>
                        </a:solidFill>
                        <a:effectLst/>
                        <a:latin typeface="Calibri"/>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7825">
                <a:tc>
                  <a:txBody>
                    <a:bodyPr/>
                    <a:lstStyle/>
                    <a:p>
                      <a:pPr algn="ctr" fontAlgn="b"/>
                      <a:r>
                        <a:rPr lang="fr-FR" sz="1600" u="none" strike="noStrike" dirty="0">
                          <a:effectLst/>
                        </a:rPr>
                        <a:t>2</a:t>
                      </a:r>
                      <a:endParaRPr lang="fr-FR" sz="16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fr-FR" sz="1600" u="none" strike="noStrike" dirty="0">
                          <a:effectLst/>
                        </a:rPr>
                        <a:t>19.544</a:t>
                      </a:r>
                      <a:endParaRPr lang="fr-FR" sz="16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fr-FR" sz="1600" u="none" strike="noStrike">
                          <a:effectLst/>
                        </a:rPr>
                        <a:t>0.052</a:t>
                      </a:r>
                      <a:endParaRPr lang="fr-FR" sz="1600" b="0" i="0" u="none" strike="noStrike">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7825">
                <a:tc>
                  <a:txBody>
                    <a:bodyPr/>
                    <a:lstStyle/>
                    <a:p>
                      <a:pPr algn="ctr" fontAlgn="b"/>
                      <a:r>
                        <a:rPr lang="fr-FR" sz="1600" u="none" strike="noStrike" dirty="0">
                          <a:effectLst/>
                        </a:rPr>
                        <a:t>3</a:t>
                      </a:r>
                      <a:endParaRPr lang="fr-FR" sz="16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fr-FR" sz="1600" u="none" strike="noStrike" dirty="0">
                          <a:effectLst/>
                        </a:rPr>
                        <a:t>48.508</a:t>
                      </a:r>
                      <a:endParaRPr lang="fr-FR" sz="16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fr-FR" sz="1600" u="none" strike="noStrike">
                          <a:effectLst/>
                        </a:rPr>
                        <a:t>0.043</a:t>
                      </a:r>
                      <a:endParaRPr lang="fr-FR" sz="1600" b="0" i="0" u="none" strike="noStrike">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7825">
                <a:tc>
                  <a:txBody>
                    <a:bodyPr/>
                    <a:lstStyle/>
                    <a:p>
                      <a:pPr algn="ctr" fontAlgn="b"/>
                      <a:r>
                        <a:rPr lang="fr-FR" sz="1600" u="none" strike="noStrike">
                          <a:effectLst/>
                        </a:rPr>
                        <a:t>4</a:t>
                      </a:r>
                      <a:endParaRPr lang="fr-FR" sz="1600" b="0" i="0" u="none" strike="noStrike">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fr-FR" sz="1600" u="none" strike="noStrike" dirty="0">
                          <a:effectLst/>
                        </a:rPr>
                        <a:t>106.512</a:t>
                      </a:r>
                      <a:endParaRPr lang="fr-FR" sz="16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fr-FR" sz="1600" u="none" strike="noStrike">
                          <a:effectLst/>
                        </a:rPr>
                        <a:t>0.045</a:t>
                      </a:r>
                      <a:endParaRPr lang="fr-FR" sz="1600" b="0" i="0" u="none" strike="noStrike">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7825">
                <a:tc>
                  <a:txBody>
                    <a:bodyPr/>
                    <a:lstStyle/>
                    <a:p>
                      <a:pPr algn="ctr" fontAlgn="b"/>
                      <a:r>
                        <a:rPr lang="fr-FR" sz="1600" u="none" strike="noStrike">
                          <a:effectLst/>
                        </a:rPr>
                        <a:t>5</a:t>
                      </a:r>
                      <a:endParaRPr lang="fr-FR" sz="1600" b="0" i="0" u="none" strike="noStrike">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fr-FR" sz="1600" u="none" strike="noStrike" dirty="0">
                          <a:effectLst/>
                        </a:rPr>
                        <a:t>230.834</a:t>
                      </a:r>
                      <a:endParaRPr lang="fr-FR" sz="16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fr-FR" sz="1600" u="none" strike="noStrike" dirty="0">
                          <a:effectLst/>
                        </a:rPr>
                        <a:t>0.055</a:t>
                      </a:r>
                      <a:endParaRPr lang="fr-FR" sz="16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7825">
                <a:tc>
                  <a:txBody>
                    <a:bodyPr/>
                    <a:lstStyle/>
                    <a:p>
                      <a:pPr algn="ctr" fontAlgn="b"/>
                      <a:r>
                        <a:rPr lang="fr-FR" sz="1600" u="none" strike="noStrike">
                          <a:effectLst/>
                        </a:rPr>
                        <a:t>6</a:t>
                      </a:r>
                      <a:endParaRPr lang="fr-FR" sz="1600" b="0" i="0" u="none" strike="noStrike">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fr-FR" sz="1600" u="none" strike="noStrike">
                          <a:effectLst/>
                        </a:rPr>
                        <a:t>432.546</a:t>
                      </a:r>
                      <a:endParaRPr lang="fr-FR" sz="1600" b="0" i="0" u="none" strike="noStrike">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fr-FR" sz="1600" u="none" strike="noStrike" dirty="0">
                          <a:effectLst/>
                        </a:rPr>
                        <a:t>0.063</a:t>
                      </a:r>
                      <a:endParaRPr lang="fr-FR" sz="16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7825">
                <a:tc>
                  <a:txBody>
                    <a:bodyPr/>
                    <a:lstStyle/>
                    <a:p>
                      <a:pPr algn="ctr" fontAlgn="b"/>
                      <a:r>
                        <a:rPr lang="fr-FR" sz="1600" u="none" strike="noStrike" dirty="0">
                          <a:effectLst/>
                        </a:rPr>
                        <a:t>7</a:t>
                      </a:r>
                      <a:endParaRPr lang="fr-FR" sz="16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fr-FR" sz="1600" u="none" strike="noStrike">
                          <a:effectLst/>
                        </a:rPr>
                        <a:t>1436.395</a:t>
                      </a:r>
                      <a:endParaRPr lang="fr-FR" sz="1600" b="0" i="0" u="none" strike="noStrike">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fr-FR" sz="1600" u="none" strike="noStrike" dirty="0">
                          <a:effectLst/>
                        </a:rPr>
                        <a:t>0.063</a:t>
                      </a:r>
                      <a:endParaRPr lang="fr-FR" sz="16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7825">
                <a:tc>
                  <a:txBody>
                    <a:bodyPr/>
                    <a:lstStyle/>
                    <a:p>
                      <a:pPr algn="ctr" fontAlgn="b"/>
                      <a:r>
                        <a:rPr lang="fr-FR" sz="1600" u="none" strike="noStrike">
                          <a:effectLst/>
                        </a:rPr>
                        <a:t>8</a:t>
                      </a:r>
                      <a:endParaRPr lang="fr-FR" sz="1600" b="0" i="0" u="none" strike="noStrike">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fr-FR" sz="1600" u="none" strike="noStrike">
                          <a:effectLst/>
                        </a:rPr>
                        <a:t>1982.937</a:t>
                      </a:r>
                      <a:endParaRPr lang="fr-FR" sz="1600" b="0" i="0" u="none" strike="noStrike">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fr-FR" sz="1600" u="none" strike="noStrike" dirty="0">
                          <a:effectLst/>
                        </a:rPr>
                        <a:t>0.069</a:t>
                      </a:r>
                      <a:endParaRPr lang="fr-FR" sz="16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586312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 Square Error</a:t>
            </a:r>
            <a:endParaRPr lang="fr-FR"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399532267"/>
              </p:ext>
            </p:extLst>
          </p:nvPr>
        </p:nvGraphicFramePr>
        <p:xfrm>
          <a:off x="914400" y="977325"/>
          <a:ext cx="7230290" cy="4686300"/>
        </p:xfrm>
        <a:graphic>
          <a:graphicData uri="http://schemas.openxmlformats.org/drawingml/2006/chart">
            <c:chart xmlns:c="http://schemas.openxmlformats.org/drawingml/2006/chart" xmlns:r="http://schemas.openxmlformats.org/officeDocument/2006/relationships" r:id="rId2"/>
          </a:graphicData>
        </a:graphic>
      </p:graphicFrame>
      <p:sp>
        <p:nvSpPr>
          <p:cNvPr id="4" name="Slide Number Placeholder 3"/>
          <p:cNvSpPr>
            <a:spLocks noGrp="1"/>
          </p:cNvSpPr>
          <p:nvPr>
            <p:ph type="sldNum" sz="quarter" idx="10"/>
          </p:nvPr>
        </p:nvSpPr>
        <p:spPr/>
        <p:txBody>
          <a:bodyPr/>
          <a:lstStyle/>
          <a:p>
            <a:pPr>
              <a:defRPr/>
            </a:pPr>
            <a:fld id="{2429ADA6-CB89-4B0D-AE3A-B43709FF37AF}" type="slidenum">
              <a:rPr lang="en-US" smtClean="0"/>
              <a:pPr>
                <a:defRPr/>
              </a:pPr>
              <a:t>22</a:t>
            </a:fld>
            <a:endParaRPr lang="en-US" dirty="0"/>
          </a:p>
        </p:txBody>
      </p:sp>
      <p:sp>
        <p:nvSpPr>
          <p:cNvPr id="6" name="TextBox 9"/>
          <p:cNvSpPr txBox="1">
            <a:spLocks noChangeArrowheads="1"/>
          </p:cNvSpPr>
          <p:nvPr/>
        </p:nvSpPr>
        <p:spPr bwMode="auto">
          <a:xfrm>
            <a:off x="1828800" y="5663625"/>
            <a:ext cx="5943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24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1600">
                <a:solidFill>
                  <a:schemeClr val="tx1"/>
                </a:solidFill>
                <a:latin typeface="Arial" charset="0"/>
              </a:defRPr>
            </a:lvl4pPr>
            <a:lvl5pPr marL="2057400" indent="-228600" eaLnBrk="0" hangingPunct="0">
              <a:spcBef>
                <a:spcPct val="20000"/>
              </a:spcBef>
              <a:buChar char="»"/>
              <a:defRPr sz="1400">
                <a:solidFill>
                  <a:schemeClr val="tx1"/>
                </a:solidFill>
                <a:latin typeface="Arial" charset="0"/>
              </a:defRPr>
            </a:lvl5pPr>
            <a:lvl6pPr marL="2514600" indent="-228600" defTabSz="912813" eaLnBrk="0" fontAlgn="base" hangingPunct="0">
              <a:spcBef>
                <a:spcPct val="20000"/>
              </a:spcBef>
              <a:spcAft>
                <a:spcPct val="0"/>
              </a:spcAft>
              <a:buChar char="»"/>
              <a:defRPr sz="1400">
                <a:solidFill>
                  <a:schemeClr val="tx1"/>
                </a:solidFill>
                <a:latin typeface="Arial" charset="0"/>
              </a:defRPr>
            </a:lvl6pPr>
            <a:lvl7pPr marL="2971800" indent="-228600" defTabSz="912813" eaLnBrk="0" fontAlgn="base" hangingPunct="0">
              <a:spcBef>
                <a:spcPct val="20000"/>
              </a:spcBef>
              <a:spcAft>
                <a:spcPct val="0"/>
              </a:spcAft>
              <a:buChar char="»"/>
              <a:defRPr sz="1400">
                <a:solidFill>
                  <a:schemeClr val="tx1"/>
                </a:solidFill>
                <a:latin typeface="Arial" charset="0"/>
              </a:defRPr>
            </a:lvl7pPr>
            <a:lvl8pPr marL="3429000" indent="-228600" defTabSz="912813" eaLnBrk="0" fontAlgn="base" hangingPunct="0">
              <a:spcBef>
                <a:spcPct val="20000"/>
              </a:spcBef>
              <a:spcAft>
                <a:spcPct val="0"/>
              </a:spcAft>
              <a:buChar char="»"/>
              <a:defRPr sz="1400">
                <a:solidFill>
                  <a:schemeClr val="tx1"/>
                </a:solidFill>
                <a:latin typeface="Arial" charset="0"/>
              </a:defRPr>
            </a:lvl8pPr>
            <a:lvl9pPr marL="3886200" indent="-228600" defTabSz="912813" eaLnBrk="0" fontAlgn="base" hangingPunct="0">
              <a:spcBef>
                <a:spcPct val="20000"/>
              </a:spcBef>
              <a:spcAft>
                <a:spcPct val="0"/>
              </a:spcAft>
              <a:buChar char="»"/>
              <a:defRPr sz="1400">
                <a:solidFill>
                  <a:schemeClr val="tx1"/>
                </a:solidFill>
                <a:latin typeface="Arial" charset="0"/>
              </a:defRPr>
            </a:lvl9pPr>
          </a:lstStyle>
          <a:p>
            <a:pPr algn="ctr" eaLnBrk="1" hangingPunct="1">
              <a:spcBef>
                <a:spcPct val="0"/>
              </a:spcBef>
              <a:buFontTx/>
              <a:buNone/>
            </a:pPr>
            <a:r>
              <a:rPr lang="en-US" altLang="fr-FR" sz="1800" b="1" dirty="0"/>
              <a:t>Figure 7</a:t>
            </a:r>
            <a:r>
              <a:rPr lang="en-US" altLang="fr-FR" sz="1800" b="1" dirty="0" smtClean="0"/>
              <a:t>: Mean Square Error (MSE) for Training and Testing using different membership functions </a:t>
            </a:r>
            <a:endParaRPr lang="en-IN" altLang="fr-FR" sz="1800" b="1" dirty="0"/>
          </a:p>
        </p:txBody>
      </p:sp>
    </p:spTree>
    <p:extLst>
      <p:ext uri="{BB962C8B-B14F-4D97-AF65-F5344CB8AC3E}">
        <p14:creationId xmlns:p14="http://schemas.microsoft.com/office/powerpoint/2010/main" val="36666671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 Absolute Error</a:t>
            </a:r>
            <a:endParaRPr lang="fr-FR"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651670557"/>
              </p:ext>
            </p:extLst>
          </p:nvPr>
        </p:nvGraphicFramePr>
        <p:xfrm>
          <a:off x="-17929" y="1219200"/>
          <a:ext cx="6400800" cy="4148667"/>
        </p:xfrm>
        <a:graphic>
          <a:graphicData uri="http://schemas.openxmlformats.org/drawingml/2006/chart">
            <c:chart xmlns:c="http://schemas.openxmlformats.org/drawingml/2006/chart" xmlns:r="http://schemas.openxmlformats.org/officeDocument/2006/relationships" r:id="rId2"/>
          </a:graphicData>
        </a:graphic>
      </p:graphicFrame>
      <p:sp>
        <p:nvSpPr>
          <p:cNvPr id="4" name="Slide Number Placeholder 3"/>
          <p:cNvSpPr>
            <a:spLocks noGrp="1"/>
          </p:cNvSpPr>
          <p:nvPr>
            <p:ph type="sldNum" sz="quarter" idx="10"/>
          </p:nvPr>
        </p:nvSpPr>
        <p:spPr/>
        <p:txBody>
          <a:bodyPr/>
          <a:lstStyle/>
          <a:p>
            <a:pPr>
              <a:defRPr/>
            </a:pPr>
            <a:fld id="{2429ADA6-CB89-4B0D-AE3A-B43709FF37AF}" type="slidenum">
              <a:rPr lang="en-US" smtClean="0"/>
              <a:pPr>
                <a:defRPr/>
              </a:pPr>
              <a:t>23</a:t>
            </a:fld>
            <a:endParaRPr lang="en-US" dirty="0"/>
          </a:p>
        </p:txBody>
      </p:sp>
      <p:sp>
        <p:nvSpPr>
          <p:cNvPr id="6" name="TextBox 9"/>
          <p:cNvSpPr txBox="1">
            <a:spLocks noChangeArrowheads="1"/>
          </p:cNvSpPr>
          <p:nvPr/>
        </p:nvSpPr>
        <p:spPr bwMode="auto">
          <a:xfrm>
            <a:off x="1828800" y="5663625"/>
            <a:ext cx="5943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24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1600">
                <a:solidFill>
                  <a:schemeClr val="tx1"/>
                </a:solidFill>
                <a:latin typeface="Arial" charset="0"/>
              </a:defRPr>
            </a:lvl4pPr>
            <a:lvl5pPr marL="2057400" indent="-228600" eaLnBrk="0" hangingPunct="0">
              <a:spcBef>
                <a:spcPct val="20000"/>
              </a:spcBef>
              <a:buChar char="»"/>
              <a:defRPr sz="1400">
                <a:solidFill>
                  <a:schemeClr val="tx1"/>
                </a:solidFill>
                <a:latin typeface="Arial" charset="0"/>
              </a:defRPr>
            </a:lvl5pPr>
            <a:lvl6pPr marL="2514600" indent="-228600" defTabSz="912813" eaLnBrk="0" fontAlgn="base" hangingPunct="0">
              <a:spcBef>
                <a:spcPct val="20000"/>
              </a:spcBef>
              <a:spcAft>
                <a:spcPct val="0"/>
              </a:spcAft>
              <a:buChar char="»"/>
              <a:defRPr sz="1400">
                <a:solidFill>
                  <a:schemeClr val="tx1"/>
                </a:solidFill>
                <a:latin typeface="Arial" charset="0"/>
              </a:defRPr>
            </a:lvl6pPr>
            <a:lvl7pPr marL="2971800" indent="-228600" defTabSz="912813" eaLnBrk="0" fontAlgn="base" hangingPunct="0">
              <a:spcBef>
                <a:spcPct val="20000"/>
              </a:spcBef>
              <a:spcAft>
                <a:spcPct val="0"/>
              </a:spcAft>
              <a:buChar char="»"/>
              <a:defRPr sz="1400">
                <a:solidFill>
                  <a:schemeClr val="tx1"/>
                </a:solidFill>
                <a:latin typeface="Arial" charset="0"/>
              </a:defRPr>
            </a:lvl7pPr>
            <a:lvl8pPr marL="3429000" indent="-228600" defTabSz="912813" eaLnBrk="0" fontAlgn="base" hangingPunct="0">
              <a:spcBef>
                <a:spcPct val="20000"/>
              </a:spcBef>
              <a:spcAft>
                <a:spcPct val="0"/>
              </a:spcAft>
              <a:buChar char="»"/>
              <a:defRPr sz="1400">
                <a:solidFill>
                  <a:schemeClr val="tx1"/>
                </a:solidFill>
                <a:latin typeface="Arial" charset="0"/>
              </a:defRPr>
            </a:lvl8pPr>
            <a:lvl9pPr marL="3886200" indent="-228600" defTabSz="912813" eaLnBrk="0" fontAlgn="base" hangingPunct="0">
              <a:spcBef>
                <a:spcPct val="20000"/>
              </a:spcBef>
              <a:spcAft>
                <a:spcPct val="0"/>
              </a:spcAft>
              <a:buChar char="»"/>
              <a:defRPr sz="1400">
                <a:solidFill>
                  <a:schemeClr val="tx1"/>
                </a:solidFill>
                <a:latin typeface="Arial" charset="0"/>
              </a:defRPr>
            </a:lvl9pPr>
          </a:lstStyle>
          <a:p>
            <a:pPr algn="ctr" eaLnBrk="1" hangingPunct="1">
              <a:spcBef>
                <a:spcPct val="0"/>
              </a:spcBef>
              <a:buFontTx/>
              <a:buNone/>
            </a:pPr>
            <a:r>
              <a:rPr lang="en-US" altLang="fr-FR" sz="1800" b="1" dirty="0"/>
              <a:t>Figure </a:t>
            </a:r>
            <a:r>
              <a:rPr lang="en-US" altLang="fr-FR" sz="1800" b="1" dirty="0" smtClean="0"/>
              <a:t>8: Mean Absolute Error (MAE) for Training and Testing using different membership functions </a:t>
            </a:r>
            <a:endParaRPr lang="en-IN" altLang="fr-FR" sz="1800" b="1" dirty="0"/>
          </a:p>
        </p:txBody>
      </p:sp>
      <p:graphicFrame>
        <p:nvGraphicFramePr>
          <p:cNvPr id="7" name="Table 6"/>
          <p:cNvGraphicFramePr>
            <a:graphicFrameLocks noGrp="1"/>
          </p:cNvGraphicFramePr>
          <p:nvPr>
            <p:extLst>
              <p:ext uri="{D42A27DB-BD31-4B8C-83A1-F6EECF244321}">
                <p14:modId xmlns:p14="http://schemas.microsoft.com/office/powerpoint/2010/main" val="3071202305"/>
              </p:ext>
            </p:extLst>
          </p:nvPr>
        </p:nvGraphicFramePr>
        <p:xfrm>
          <a:off x="6400800" y="1219200"/>
          <a:ext cx="2667000" cy="3093085"/>
        </p:xfrm>
        <a:graphic>
          <a:graphicData uri="http://schemas.openxmlformats.org/drawingml/2006/table">
            <a:tbl>
              <a:tblPr firstRow="1" bandRow="1">
                <a:tableStyleId>{7E9639D4-E3E2-4D34-9284-5A2195B3D0D7}</a:tableStyleId>
              </a:tblPr>
              <a:tblGrid>
                <a:gridCol w="609600"/>
                <a:gridCol w="1028700"/>
                <a:gridCol w="1028700"/>
              </a:tblGrid>
              <a:tr h="370840">
                <a:tc>
                  <a:txBody>
                    <a:bodyPr/>
                    <a:lstStyle/>
                    <a:p>
                      <a:pPr marL="0" algn="ctr" defTabSz="914400" rtl="0" eaLnBrk="1" fontAlgn="b" latinLnBrk="0" hangingPunct="1"/>
                      <a:r>
                        <a:rPr lang="fr-FR" sz="1600" u="none" strike="noStrike" kern="1200" dirty="0">
                          <a:effectLst/>
                        </a:rPr>
                        <a:t>No of MF</a:t>
                      </a:r>
                      <a:endParaRPr lang="fr-FR" sz="1600" u="none" strike="noStrike" kern="1200" dirty="0">
                        <a:solidFill>
                          <a:schemeClr val="tx1"/>
                        </a:solidFill>
                        <a:effectLst/>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lang="fr-FR" sz="1600" u="none" strike="noStrike" kern="1200" dirty="0">
                          <a:effectLst/>
                        </a:rPr>
                        <a:t>Training MAE</a:t>
                      </a:r>
                      <a:endParaRPr lang="fr-FR" sz="1600" u="none" strike="noStrike" kern="1200" dirty="0">
                        <a:solidFill>
                          <a:schemeClr val="tx1"/>
                        </a:solidFill>
                        <a:effectLst/>
                        <a:latin typeface="+mn-lt"/>
                        <a:ea typeface="+mn-ea"/>
                        <a:cs typeface="+mn-cs"/>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lang="fr-FR" sz="1600" u="none" strike="noStrike" kern="1200" dirty="0" err="1">
                          <a:effectLst/>
                        </a:rPr>
                        <a:t>Testing</a:t>
                      </a:r>
                      <a:r>
                        <a:rPr lang="fr-FR" sz="1600" u="none" strike="noStrike" kern="1200" dirty="0">
                          <a:effectLst/>
                        </a:rPr>
                        <a:t> MAE</a:t>
                      </a:r>
                      <a:endParaRPr lang="fr-FR" sz="1600" u="none" strike="noStrike" kern="1200" dirty="0">
                        <a:solidFill>
                          <a:schemeClr val="tx1"/>
                        </a:solidFill>
                        <a:effectLst/>
                        <a:latin typeface="+mn-lt"/>
                        <a:ea typeface="+mn-ea"/>
                        <a:cs typeface="+mn-cs"/>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marL="0" algn="ctr" defTabSz="914400" rtl="0" eaLnBrk="1" fontAlgn="b" latinLnBrk="0" hangingPunct="1"/>
                      <a:r>
                        <a:rPr lang="fr-FR" sz="1600" u="none" strike="noStrike" kern="1200" dirty="0">
                          <a:effectLst/>
                        </a:rPr>
                        <a:t>2</a:t>
                      </a:r>
                      <a:endParaRPr lang="fr-FR" sz="1600" u="none" strike="noStrike" kern="1200" dirty="0">
                        <a:solidFill>
                          <a:schemeClr val="tx1"/>
                        </a:solidFill>
                        <a:effectLst/>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lang="fr-FR" sz="1600" u="none" strike="noStrike" kern="1200" dirty="0">
                          <a:effectLst/>
                        </a:rPr>
                        <a:t>2.77E-09</a:t>
                      </a:r>
                      <a:endParaRPr lang="fr-FR" sz="1600" u="none" strike="noStrike" kern="1200" dirty="0">
                        <a:solidFill>
                          <a:schemeClr val="tx1"/>
                        </a:solidFill>
                        <a:effectLst/>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lang="fr-FR" sz="1600" u="none" strike="noStrike" kern="1200">
                          <a:effectLst/>
                        </a:rPr>
                        <a:t>6.94E-03</a:t>
                      </a:r>
                      <a:endParaRPr lang="fr-FR" sz="1600" u="none" strike="noStrike" kern="1200">
                        <a:solidFill>
                          <a:schemeClr val="tx1"/>
                        </a:solidFill>
                        <a:effectLst/>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marL="0" algn="ctr" defTabSz="914400" rtl="0" eaLnBrk="1" fontAlgn="b" latinLnBrk="0" hangingPunct="1"/>
                      <a:r>
                        <a:rPr lang="fr-FR" sz="1600" u="none" strike="noStrike" kern="1200" dirty="0">
                          <a:effectLst/>
                        </a:rPr>
                        <a:t>3</a:t>
                      </a:r>
                      <a:endParaRPr lang="fr-FR" sz="1600" u="none" strike="noStrike" kern="1200" dirty="0">
                        <a:solidFill>
                          <a:schemeClr val="tx1"/>
                        </a:solidFill>
                        <a:effectLst/>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lang="fr-FR" sz="1600" u="none" strike="noStrike" kern="1200" dirty="0">
                          <a:effectLst/>
                        </a:rPr>
                        <a:t>8.90E-09</a:t>
                      </a:r>
                      <a:endParaRPr lang="fr-FR" sz="1600" u="none" strike="noStrike" kern="1200" dirty="0">
                        <a:solidFill>
                          <a:schemeClr val="tx1"/>
                        </a:solidFill>
                        <a:effectLst/>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lang="fr-FR" sz="1600" u="none" strike="noStrike" kern="1200" dirty="0">
                          <a:effectLst/>
                        </a:rPr>
                        <a:t>6.80E-03</a:t>
                      </a:r>
                      <a:endParaRPr lang="fr-FR" sz="1600" u="none" strike="noStrike" kern="1200" dirty="0">
                        <a:solidFill>
                          <a:schemeClr val="tx1"/>
                        </a:solidFill>
                        <a:effectLst/>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marL="0" algn="ctr" defTabSz="914400" rtl="0" eaLnBrk="1" fontAlgn="b" latinLnBrk="0" hangingPunct="1"/>
                      <a:r>
                        <a:rPr lang="fr-FR" sz="1600" u="none" strike="noStrike" kern="1200">
                          <a:effectLst/>
                        </a:rPr>
                        <a:t>4</a:t>
                      </a:r>
                      <a:endParaRPr lang="fr-FR" sz="1600" u="none" strike="noStrike" kern="1200">
                        <a:solidFill>
                          <a:schemeClr val="tx1"/>
                        </a:solidFill>
                        <a:effectLst/>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lang="fr-FR" sz="1600" u="none" strike="noStrike" kern="1200" dirty="0">
                          <a:effectLst/>
                        </a:rPr>
                        <a:t>3.23E-08</a:t>
                      </a:r>
                      <a:endParaRPr lang="fr-FR" sz="1600" u="none" strike="noStrike" kern="1200" dirty="0">
                        <a:solidFill>
                          <a:schemeClr val="tx1"/>
                        </a:solidFill>
                        <a:effectLst/>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lang="fr-FR" sz="1600" u="none" strike="noStrike" kern="1200" dirty="0">
                          <a:effectLst/>
                        </a:rPr>
                        <a:t>6.96E-03</a:t>
                      </a:r>
                      <a:endParaRPr lang="fr-FR" sz="1600" u="none" strike="noStrike" kern="1200" dirty="0">
                        <a:solidFill>
                          <a:schemeClr val="tx1"/>
                        </a:solidFill>
                        <a:effectLst/>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marL="0" algn="ctr" defTabSz="914400" rtl="0" eaLnBrk="1" fontAlgn="b" latinLnBrk="0" hangingPunct="1"/>
                      <a:r>
                        <a:rPr lang="fr-FR" sz="1600" u="none" strike="noStrike" kern="1200">
                          <a:effectLst/>
                        </a:rPr>
                        <a:t>5</a:t>
                      </a:r>
                      <a:endParaRPr lang="fr-FR" sz="1600" u="none" strike="noStrike" kern="1200">
                        <a:solidFill>
                          <a:schemeClr val="tx1"/>
                        </a:solidFill>
                        <a:effectLst/>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lang="fr-FR" sz="1600" u="none" strike="noStrike" kern="1200" dirty="0">
                          <a:effectLst/>
                        </a:rPr>
                        <a:t>4.52E-08</a:t>
                      </a:r>
                      <a:endParaRPr lang="fr-FR" sz="1600" u="none" strike="noStrike" kern="1200" dirty="0">
                        <a:solidFill>
                          <a:schemeClr val="tx1"/>
                        </a:solidFill>
                        <a:effectLst/>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lang="fr-FR" sz="1600" u="none" strike="noStrike" kern="1200" dirty="0">
                          <a:effectLst/>
                        </a:rPr>
                        <a:t>6.27E-03</a:t>
                      </a:r>
                      <a:endParaRPr lang="fr-FR" sz="1600" u="none" strike="noStrike" kern="1200" dirty="0">
                        <a:solidFill>
                          <a:schemeClr val="tx1"/>
                        </a:solidFill>
                        <a:effectLst/>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marL="0" algn="ctr" defTabSz="914400" rtl="0" eaLnBrk="1" fontAlgn="b" latinLnBrk="0" hangingPunct="1"/>
                      <a:r>
                        <a:rPr lang="fr-FR" sz="1600" u="none" strike="noStrike" kern="1200">
                          <a:effectLst/>
                        </a:rPr>
                        <a:t>6</a:t>
                      </a:r>
                      <a:endParaRPr lang="fr-FR" sz="1600" u="none" strike="noStrike" kern="1200">
                        <a:solidFill>
                          <a:schemeClr val="tx1"/>
                        </a:solidFill>
                        <a:effectLst/>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lang="fr-FR" sz="1600" u="none" strike="noStrike" kern="1200" dirty="0">
                          <a:effectLst/>
                        </a:rPr>
                        <a:t>8.23E-08</a:t>
                      </a:r>
                      <a:endParaRPr lang="fr-FR" sz="1600" u="none" strike="noStrike" kern="1200" dirty="0">
                        <a:solidFill>
                          <a:schemeClr val="tx1"/>
                        </a:solidFill>
                        <a:effectLst/>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lang="fr-FR" sz="1600" u="none" strike="noStrike" kern="1200" dirty="0">
                          <a:effectLst/>
                        </a:rPr>
                        <a:t>8.92E-03</a:t>
                      </a:r>
                      <a:endParaRPr lang="fr-FR" sz="1600" u="none" strike="noStrike" kern="1200" dirty="0">
                        <a:solidFill>
                          <a:schemeClr val="tx1"/>
                        </a:solidFill>
                        <a:effectLst/>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marL="0" algn="ctr" defTabSz="914400" rtl="0" eaLnBrk="1" fontAlgn="b" latinLnBrk="0" hangingPunct="1"/>
                      <a:r>
                        <a:rPr lang="fr-FR" sz="1600" u="none" strike="noStrike" kern="1200">
                          <a:effectLst/>
                        </a:rPr>
                        <a:t>7</a:t>
                      </a:r>
                      <a:endParaRPr lang="fr-FR" sz="1600" u="none" strike="noStrike" kern="1200">
                        <a:solidFill>
                          <a:schemeClr val="tx1"/>
                        </a:solidFill>
                        <a:effectLst/>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lang="fr-FR" sz="1600" u="none" strike="noStrike" kern="1200" dirty="0">
                          <a:effectLst/>
                        </a:rPr>
                        <a:t>9.04E-08</a:t>
                      </a:r>
                      <a:endParaRPr lang="fr-FR" sz="1600" u="none" strike="noStrike" kern="1200" dirty="0">
                        <a:solidFill>
                          <a:schemeClr val="tx1"/>
                        </a:solidFill>
                        <a:effectLst/>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lang="fr-FR" sz="1600" u="none" strike="noStrike" kern="1200" dirty="0">
                          <a:effectLst/>
                        </a:rPr>
                        <a:t>8.37E-03</a:t>
                      </a:r>
                      <a:endParaRPr lang="fr-FR" sz="1600" u="none" strike="noStrike" kern="1200" dirty="0">
                        <a:solidFill>
                          <a:schemeClr val="tx1"/>
                        </a:solidFill>
                        <a:effectLst/>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marL="0" algn="ctr" defTabSz="914400" rtl="0" eaLnBrk="1" fontAlgn="b" latinLnBrk="0" hangingPunct="1"/>
                      <a:r>
                        <a:rPr lang="fr-FR" sz="1600" u="none" strike="noStrike" kern="1200">
                          <a:effectLst/>
                        </a:rPr>
                        <a:t>8</a:t>
                      </a:r>
                      <a:endParaRPr lang="fr-FR" sz="1600" u="none" strike="noStrike" kern="1200">
                        <a:solidFill>
                          <a:schemeClr val="tx1"/>
                        </a:solidFill>
                        <a:effectLst/>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lang="fr-FR" sz="1600" u="none" strike="noStrike" kern="1200">
                          <a:effectLst/>
                        </a:rPr>
                        <a:t>1.66E-07</a:t>
                      </a:r>
                      <a:endParaRPr lang="fr-FR" sz="1600" u="none" strike="noStrike" kern="1200">
                        <a:solidFill>
                          <a:schemeClr val="tx1"/>
                        </a:solidFill>
                        <a:effectLst/>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lang="fr-FR" sz="1600" u="none" strike="noStrike" kern="1200" dirty="0">
                          <a:effectLst/>
                        </a:rPr>
                        <a:t>8.85E-03</a:t>
                      </a:r>
                      <a:endParaRPr lang="fr-FR" sz="1600" u="none" strike="noStrike" kern="1200" dirty="0">
                        <a:solidFill>
                          <a:schemeClr val="tx1"/>
                        </a:solidFill>
                        <a:effectLst/>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41339340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a:t>
            </a:r>
            <a:endParaRPr lang="en-IN" dirty="0"/>
          </a:p>
        </p:txBody>
      </p:sp>
      <p:sp>
        <p:nvSpPr>
          <p:cNvPr id="3" name="Content Placeholder 2"/>
          <p:cNvSpPr>
            <a:spLocks noGrp="1"/>
          </p:cNvSpPr>
          <p:nvPr>
            <p:ph idx="1"/>
          </p:nvPr>
        </p:nvSpPr>
        <p:spPr/>
        <p:txBody>
          <a:bodyPr/>
          <a:lstStyle/>
          <a:p>
            <a:endParaRPr lang="en-US" dirty="0" smtClean="0"/>
          </a:p>
          <a:p>
            <a:r>
              <a:rPr lang="en-US" dirty="0" smtClean="0"/>
              <a:t>Currency pair : US Dollar (USD) per Indian Rupee (INR)</a:t>
            </a:r>
          </a:p>
          <a:p>
            <a:endParaRPr lang="en-US" dirty="0" smtClean="0"/>
          </a:p>
          <a:p>
            <a:r>
              <a:rPr lang="en-US" dirty="0" smtClean="0"/>
              <a:t>Data points : </a:t>
            </a:r>
          </a:p>
          <a:p>
            <a:pPr lvl="1"/>
            <a:r>
              <a:rPr lang="en-US" dirty="0" smtClean="0"/>
              <a:t>Daily closing rates from </a:t>
            </a:r>
            <a:r>
              <a:rPr lang="en-US" dirty="0"/>
              <a:t>1</a:t>
            </a:r>
            <a:r>
              <a:rPr lang="en-US" baseline="30000" dirty="0"/>
              <a:t>st</a:t>
            </a:r>
            <a:r>
              <a:rPr lang="en-US" dirty="0"/>
              <a:t> November 1993 till </a:t>
            </a:r>
            <a:r>
              <a:rPr lang="en-US" dirty="0" smtClean="0"/>
              <a:t>29</a:t>
            </a:r>
            <a:r>
              <a:rPr lang="en-US" baseline="30000" dirty="0" smtClean="0"/>
              <a:t>th</a:t>
            </a:r>
            <a:r>
              <a:rPr lang="en-US" dirty="0" smtClean="0"/>
              <a:t> January 2016 </a:t>
            </a:r>
            <a:r>
              <a:rPr lang="en-US" dirty="0" smtClean="0"/>
              <a:t>(8139 records)</a:t>
            </a:r>
          </a:p>
          <a:p>
            <a:pPr lvl="1"/>
            <a:r>
              <a:rPr lang="en-US" dirty="0" smtClean="0"/>
              <a:t>Number of Training </a:t>
            </a:r>
            <a:r>
              <a:rPr lang="en-US" dirty="0" smtClean="0"/>
              <a:t>Records : 6104 (75%)</a:t>
            </a:r>
          </a:p>
          <a:p>
            <a:pPr lvl="1"/>
            <a:r>
              <a:rPr lang="en-US" dirty="0"/>
              <a:t>Number of Testing </a:t>
            </a:r>
            <a:r>
              <a:rPr lang="en-US" dirty="0" smtClean="0"/>
              <a:t>Records : 2035 (25%)</a:t>
            </a:r>
          </a:p>
          <a:p>
            <a:pPr>
              <a:defRPr/>
            </a:pPr>
            <a:endParaRPr lang="en-US" dirty="0" smtClean="0"/>
          </a:p>
          <a:p>
            <a:pPr>
              <a:defRPr/>
            </a:pPr>
            <a:r>
              <a:rPr lang="en-US" dirty="0" smtClean="0"/>
              <a:t>Data source : </a:t>
            </a:r>
          </a:p>
          <a:p>
            <a:pPr lvl="1">
              <a:defRPr/>
            </a:pPr>
            <a:r>
              <a:rPr lang="en-US" dirty="0" smtClean="0"/>
              <a:t>http</a:t>
            </a:r>
            <a:r>
              <a:rPr lang="en-US" dirty="0"/>
              <a:t>://</a:t>
            </a:r>
            <a:r>
              <a:rPr lang="en-US" dirty="0" smtClean="0"/>
              <a:t>www.oanda.com/currency/historical-rates</a:t>
            </a:r>
            <a:r>
              <a:rPr lang="en-US" dirty="0"/>
              <a:t>/ </a:t>
            </a:r>
          </a:p>
          <a:p>
            <a:endParaRPr lang="en-IN" dirty="0"/>
          </a:p>
        </p:txBody>
      </p:sp>
      <p:sp>
        <p:nvSpPr>
          <p:cNvPr id="4" name="Slide Number Placeholder 3"/>
          <p:cNvSpPr>
            <a:spLocks noGrp="1"/>
          </p:cNvSpPr>
          <p:nvPr>
            <p:ph type="sldNum" sz="quarter" idx="10"/>
          </p:nvPr>
        </p:nvSpPr>
        <p:spPr/>
        <p:txBody>
          <a:bodyPr/>
          <a:lstStyle/>
          <a:p>
            <a:pPr>
              <a:defRPr/>
            </a:pPr>
            <a:fld id="{2429ADA6-CB89-4B0D-AE3A-B43709FF37AF}" type="slidenum">
              <a:rPr lang="en-US" smtClean="0"/>
              <a:pPr>
                <a:defRPr/>
              </a:pPr>
              <a:t>24</a:t>
            </a:fld>
            <a:endParaRPr lang="en-US" dirty="0"/>
          </a:p>
        </p:txBody>
      </p:sp>
    </p:spTree>
    <p:extLst>
      <p:ext uri="{BB962C8B-B14F-4D97-AF65-F5344CB8AC3E}">
        <p14:creationId xmlns:p14="http://schemas.microsoft.com/office/powerpoint/2010/main" val="15740678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Analysis</a:t>
            </a:r>
            <a:endParaRPr lang="fr-FR" dirty="0"/>
          </a:p>
        </p:txBody>
      </p:sp>
      <p:sp>
        <p:nvSpPr>
          <p:cNvPr id="3" name="Content Placeholder 2"/>
          <p:cNvSpPr>
            <a:spLocks noGrp="1"/>
          </p:cNvSpPr>
          <p:nvPr>
            <p:ph idx="1"/>
          </p:nvPr>
        </p:nvSpPr>
        <p:spPr/>
        <p:txBody>
          <a:bodyPr/>
          <a:lstStyle/>
          <a:p>
            <a:r>
              <a:rPr lang="en-US" dirty="0" smtClean="0"/>
              <a:t>Performance Parameters </a:t>
            </a:r>
            <a:r>
              <a:rPr lang="en-US" baseline="30000" dirty="0" smtClean="0"/>
              <a:t>[9],[10]</a:t>
            </a:r>
            <a:r>
              <a:rPr lang="en-US" dirty="0" smtClean="0"/>
              <a:t> </a:t>
            </a:r>
          </a:p>
          <a:p>
            <a:pPr lvl="1"/>
            <a:r>
              <a:rPr lang="en-US" dirty="0" smtClean="0"/>
              <a:t>Time</a:t>
            </a:r>
          </a:p>
          <a:p>
            <a:pPr lvl="2"/>
            <a:r>
              <a:rPr lang="en-US" dirty="0" smtClean="0"/>
              <a:t>Training Time and Testing time</a:t>
            </a:r>
          </a:p>
          <a:p>
            <a:pPr marL="914400" lvl="2" indent="0">
              <a:buNone/>
            </a:pPr>
            <a:endParaRPr lang="en-US" dirty="0" smtClean="0"/>
          </a:p>
          <a:p>
            <a:pPr lvl="1"/>
            <a:r>
              <a:rPr lang="en-US" dirty="0" smtClean="0"/>
              <a:t>Mean Square Error (MSE)</a:t>
            </a:r>
          </a:p>
          <a:p>
            <a:pPr lvl="2"/>
            <a:endParaRPr lang="en-US" dirty="0"/>
          </a:p>
          <a:p>
            <a:pPr marL="914400" lvl="2" indent="0">
              <a:buNone/>
            </a:pPr>
            <a:r>
              <a:rPr lang="en-US" dirty="0" smtClean="0"/>
              <a:t>					 (16)</a:t>
            </a:r>
          </a:p>
          <a:p>
            <a:pPr lvl="2"/>
            <a:endParaRPr lang="en-US" dirty="0"/>
          </a:p>
          <a:p>
            <a:pPr lvl="2"/>
            <a:endParaRPr lang="en-US" dirty="0" smtClean="0"/>
          </a:p>
          <a:p>
            <a:pPr lvl="1"/>
            <a:r>
              <a:rPr lang="en-US" dirty="0" smtClean="0"/>
              <a:t>Mean Absolute Error (MAE)</a:t>
            </a:r>
          </a:p>
          <a:p>
            <a:pPr lvl="2"/>
            <a:endParaRPr lang="en-US" dirty="0"/>
          </a:p>
          <a:p>
            <a:pPr marL="914400" lvl="2" indent="0">
              <a:buNone/>
            </a:pPr>
            <a:r>
              <a:rPr lang="en-US" dirty="0" smtClean="0"/>
              <a:t>	</a:t>
            </a:r>
            <a:r>
              <a:rPr lang="en-US" dirty="0"/>
              <a:t>	</a:t>
            </a:r>
            <a:r>
              <a:rPr lang="en-US" dirty="0" smtClean="0"/>
              <a:t>			 (17)</a:t>
            </a:r>
            <a:endParaRPr lang="fr-FR" dirty="0"/>
          </a:p>
        </p:txBody>
      </p:sp>
      <p:sp>
        <p:nvSpPr>
          <p:cNvPr id="4" name="Slide Number Placeholder 3"/>
          <p:cNvSpPr>
            <a:spLocks noGrp="1"/>
          </p:cNvSpPr>
          <p:nvPr>
            <p:ph type="sldNum" sz="quarter" idx="10"/>
          </p:nvPr>
        </p:nvSpPr>
        <p:spPr/>
        <p:txBody>
          <a:bodyPr/>
          <a:lstStyle/>
          <a:p>
            <a:pPr>
              <a:defRPr/>
            </a:pPr>
            <a:fld id="{2429ADA6-CB89-4B0D-AE3A-B43709FF37AF}" type="slidenum">
              <a:rPr lang="en-US" smtClean="0"/>
              <a:pPr>
                <a:defRPr/>
              </a:pPr>
              <a:t>25</a:t>
            </a:fld>
            <a:endParaRPr lang="en-US" dirty="0"/>
          </a:p>
        </p:txBody>
      </p:sp>
      <p:sp>
        <p:nvSpPr>
          <p:cNvPr id="8"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graphicFrame>
        <p:nvGraphicFramePr>
          <p:cNvPr id="9" name="Object 8"/>
          <p:cNvGraphicFramePr>
            <a:graphicFrameLocks noChangeAspect="1"/>
          </p:cNvGraphicFramePr>
          <p:nvPr>
            <p:extLst>
              <p:ext uri="{D42A27DB-BD31-4B8C-83A1-F6EECF244321}">
                <p14:modId xmlns:p14="http://schemas.microsoft.com/office/powerpoint/2010/main" val="2958117784"/>
              </p:ext>
            </p:extLst>
          </p:nvPr>
        </p:nvGraphicFramePr>
        <p:xfrm>
          <a:off x="1896275" y="2819400"/>
          <a:ext cx="2980525" cy="914400"/>
        </p:xfrm>
        <a:graphic>
          <a:graphicData uri="http://schemas.openxmlformats.org/presentationml/2006/ole">
            <mc:AlternateContent xmlns:mc="http://schemas.openxmlformats.org/markup-compatibility/2006">
              <mc:Choice xmlns:v="urn:schemas-microsoft-com:vml" Requires="v">
                <p:oleObj spid="_x0000_s62580" name="Equation" r:id="rId3" imgW="1409088" imgH="431613" progId="Equation.3">
                  <p:embed/>
                </p:oleObj>
              </mc:Choice>
              <mc:Fallback>
                <p:oleObj name="Equation" r:id="rId3" imgW="1409088" imgH="431613"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6275" y="2819400"/>
                        <a:ext cx="2980525" cy="914400"/>
                      </a:xfrm>
                      <a:prstGeom prst="rect">
                        <a:avLst/>
                      </a:prstGeom>
                      <a:noFill/>
                    </p:spPr>
                  </p:pic>
                </p:oleObj>
              </mc:Fallback>
            </mc:AlternateContent>
          </a:graphicData>
        </a:graphic>
      </p:graphicFrame>
      <p:sp>
        <p:nvSpPr>
          <p:cNvPr id="10"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graphicFrame>
        <p:nvGraphicFramePr>
          <p:cNvPr id="11" name="Object 10"/>
          <p:cNvGraphicFramePr>
            <a:graphicFrameLocks noChangeAspect="1"/>
          </p:cNvGraphicFramePr>
          <p:nvPr>
            <p:extLst>
              <p:ext uri="{D42A27DB-BD31-4B8C-83A1-F6EECF244321}">
                <p14:modId xmlns:p14="http://schemas.microsoft.com/office/powerpoint/2010/main" val="3137461573"/>
              </p:ext>
            </p:extLst>
          </p:nvPr>
        </p:nvGraphicFramePr>
        <p:xfrm>
          <a:off x="1905000" y="4495800"/>
          <a:ext cx="2708299" cy="914400"/>
        </p:xfrm>
        <a:graphic>
          <a:graphicData uri="http://schemas.openxmlformats.org/presentationml/2006/ole">
            <mc:AlternateContent xmlns:mc="http://schemas.openxmlformats.org/markup-compatibility/2006">
              <mc:Choice xmlns:v="urn:schemas-microsoft-com:vml" Requires="v">
                <p:oleObj spid="_x0000_s62581" name="Equation" r:id="rId5" imgW="1282700" imgH="431800" progId="Equation.3">
                  <p:embed/>
                </p:oleObj>
              </mc:Choice>
              <mc:Fallback>
                <p:oleObj name="Equation" r:id="rId5" imgW="1282700" imgH="4318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00" y="4495800"/>
                        <a:ext cx="2708299" cy="914400"/>
                      </a:xfrm>
                      <a:prstGeom prst="rect">
                        <a:avLst/>
                      </a:prstGeom>
                      <a:noFill/>
                    </p:spPr>
                  </p:pic>
                </p:oleObj>
              </mc:Fallback>
            </mc:AlternateContent>
          </a:graphicData>
        </a:graphic>
      </p:graphicFrame>
    </p:spTree>
    <p:extLst>
      <p:ext uri="{BB962C8B-B14F-4D97-AF65-F5344CB8AC3E}">
        <p14:creationId xmlns:p14="http://schemas.microsoft.com/office/powerpoint/2010/main" val="29097215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Analysis</a:t>
            </a:r>
            <a:endParaRPr lang="fr-FR" dirty="0"/>
          </a:p>
        </p:txBody>
      </p:sp>
      <p:sp>
        <p:nvSpPr>
          <p:cNvPr id="4" name="Slide Number Placeholder 3"/>
          <p:cNvSpPr>
            <a:spLocks noGrp="1"/>
          </p:cNvSpPr>
          <p:nvPr>
            <p:ph type="sldNum" sz="quarter" idx="10"/>
          </p:nvPr>
        </p:nvSpPr>
        <p:spPr/>
        <p:txBody>
          <a:bodyPr/>
          <a:lstStyle/>
          <a:p>
            <a:pPr>
              <a:defRPr/>
            </a:pPr>
            <a:fld id="{2429ADA6-CB89-4B0D-AE3A-B43709FF37AF}" type="slidenum">
              <a:rPr lang="en-US" smtClean="0"/>
              <a:pPr>
                <a:defRPr/>
              </a:pPr>
              <a:t>26</a:t>
            </a:fld>
            <a:endParaRPr lang="en-US" dirty="0"/>
          </a:p>
        </p:txBody>
      </p:sp>
      <p:graphicFrame>
        <p:nvGraphicFramePr>
          <p:cNvPr id="6" name="Chart 5"/>
          <p:cNvGraphicFramePr/>
          <p:nvPr>
            <p:extLst>
              <p:ext uri="{D42A27DB-BD31-4B8C-83A1-F6EECF244321}">
                <p14:modId xmlns:p14="http://schemas.microsoft.com/office/powerpoint/2010/main" val="778391835"/>
              </p:ext>
            </p:extLst>
          </p:nvPr>
        </p:nvGraphicFramePr>
        <p:xfrm>
          <a:off x="152400" y="978931"/>
          <a:ext cx="5912025" cy="3902709"/>
        </p:xfrm>
        <a:graphic>
          <a:graphicData uri="http://schemas.openxmlformats.org/drawingml/2006/chart">
            <c:chart xmlns:c="http://schemas.openxmlformats.org/drawingml/2006/chart" xmlns:r="http://schemas.openxmlformats.org/officeDocument/2006/relationships" r:id="rId3"/>
          </a:graphicData>
        </a:graphic>
      </p:graphicFrame>
      <p:cxnSp>
        <p:nvCxnSpPr>
          <p:cNvPr id="8" name="Straight Arrow Connector 7"/>
          <p:cNvCxnSpPr/>
          <p:nvPr/>
        </p:nvCxnSpPr>
        <p:spPr bwMode="auto">
          <a:xfrm>
            <a:off x="1261080" y="1893332"/>
            <a:ext cx="0" cy="685800"/>
          </a:xfrm>
          <a:prstGeom prst="straightConnector1">
            <a:avLst/>
          </a:prstGeom>
          <a:solidFill>
            <a:schemeClr val="accent1"/>
          </a:solidFill>
          <a:ln w="28575" cap="flat" cmpd="sng" algn="ctr">
            <a:solidFill>
              <a:schemeClr val="tx1"/>
            </a:solidFill>
            <a:prstDash val="solid"/>
            <a:round/>
            <a:headEnd type="arrow"/>
            <a:tailEnd type="arrow"/>
          </a:ln>
          <a:effectLst/>
        </p:spPr>
      </p:cxnSp>
      <p:sp>
        <p:nvSpPr>
          <p:cNvPr id="9" name="TextBox 8"/>
          <p:cNvSpPr txBox="1"/>
          <p:nvPr/>
        </p:nvSpPr>
        <p:spPr>
          <a:xfrm>
            <a:off x="842794" y="1973104"/>
            <a:ext cx="441146" cy="369332"/>
          </a:xfrm>
          <a:prstGeom prst="rect">
            <a:avLst/>
          </a:prstGeom>
          <a:noFill/>
        </p:spPr>
        <p:txBody>
          <a:bodyPr wrap="none" rtlCol="0">
            <a:spAutoFit/>
          </a:bodyPr>
          <a:lstStyle/>
          <a:p>
            <a:r>
              <a:rPr lang="en-US" dirty="0" smtClean="0"/>
              <a:t>e1</a:t>
            </a:r>
            <a:endParaRPr lang="fr-FR" dirty="0"/>
          </a:p>
        </p:txBody>
      </p:sp>
      <p:cxnSp>
        <p:nvCxnSpPr>
          <p:cNvPr id="10" name="Straight Arrow Connector 9"/>
          <p:cNvCxnSpPr/>
          <p:nvPr/>
        </p:nvCxnSpPr>
        <p:spPr bwMode="auto">
          <a:xfrm>
            <a:off x="2308860" y="1493520"/>
            <a:ext cx="0" cy="381000"/>
          </a:xfrm>
          <a:prstGeom prst="straightConnector1">
            <a:avLst/>
          </a:prstGeom>
          <a:solidFill>
            <a:schemeClr val="accent1"/>
          </a:solidFill>
          <a:ln w="28575" cap="flat" cmpd="sng" algn="ctr">
            <a:solidFill>
              <a:schemeClr val="tx1"/>
            </a:solidFill>
            <a:prstDash val="solid"/>
            <a:round/>
            <a:headEnd type="arrow"/>
            <a:tailEnd type="arrow"/>
          </a:ln>
          <a:effectLst/>
        </p:spPr>
      </p:cxnSp>
      <p:sp>
        <p:nvSpPr>
          <p:cNvPr id="11" name="TextBox 10"/>
          <p:cNvSpPr txBox="1"/>
          <p:nvPr/>
        </p:nvSpPr>
        <p:spPr>
          <a:xfrm>
            <a:off x="1828800" y="1588532"/>
            <a:ext cx="441146" cy="369332"/>
          </a:xfrm>
          <a:prstGeom prst="rect">
            <a:avLst/>
          </a:prstGeom>
          <a:noFill/>
        </p:spPr>
        <p:txBody>
          <a:bodyPr wrap="none" rtlCol="0">
            <a:spAutoFit/>
          </a:bodyPr>
          <a:lstStyle/>
          <a:p>
            <a:r>
              <a:rPr lang="en-US" dirty="0" smtClean="0"/>
              <a:t>e2</a:t>
            </a:r>
            <a:endParaRPr lang="fr-FR" dirty="0"/>
          </a:p>
        </p:txBody>
      </p:sp>
      <p:cxnSp>
        <p:nvCxnSpPr>
          <p:cNvPr id="15" name="Straight Arrow Connector 14"/>
          <p:cNvCxnSpPr/>
          <p:nvPr/>
        </p:nvCxnSpPr>
        <p:spPr bwMode="auto">
          <a:xfrm>
            <a:off x="3336746" y="2236232"/>
            <a:ext cx="0" cy="1040368"/>
          </a:xfrm>
          <a:prstGeom prst="straightConnector1">
            <a:avLst/>
          </a:prstGeom>
          <a:solidFill>
            <a:schemeClr val="accent1"/>
          </a:solidFill>
          <a:ln w="28575" cap="flat" cmpd="sng" algn="ctr">
            <a:solidFill>
              <a:schemeClr val="tx1"/>
            </a:solidFill>
            <a:prstDash val="solid"/>
            <a:round/>
            <a:headEnd type="arrow"/>
            <a:tailEnd type="arrow"/>
          </a:ln>
          <a:effectLst/>
        </p:spPr>
      </p:cxnSp>
      <p:sp>
        <p:nvSpPr>
          <p:cNvPr id="16" name="TextBox 15"/>
          <p:cNvSpPr txBox="1"/>
          <p:nvPr/>
        </p:nvSpPr>
        <p:spPr>
          <a:xfrm>
            <a:off x="2895600" y="2537460"/>
            <a:ext cx="441146" cy="369332"/>
          </a:xfrm>
          <a:prstGeom prst="rect">
            <a:avLst/>
          </a:prstGeom>
          <a:noFill/>
        </p:spPr>
        <p:txBody>
          <a:bodyPr wrap="none" rtlCol="0">
            <a:spAutoFit/>
          </a:bodyPr>
          <a:lstStyle/>
          <a:p>
            <a:r>
              <a:rPr lang="en-US" dirty="0" smtClean="0"/>
              <a:t>e3</a:t>
            </a:r>
            <a:endParaRPr lang="fr-FR" dirty="0"/>
          </a:p>
        </p:txBody>
      </p:sp>
      <p:cxnSp>
        <p:nvCxnSpPr>
          <p:cNvPr id="18" name="Straight Arrow Connector 17"/>
          <p:cNvCxnSpPr/>
          <p:nvPr/>
        </p:nvCxnSpPr>
        <p:spPr bwMode="auto">
          <a:xfrm>
            <a:off x="4357826" y="2575560"/>
            <a:ext cx="0" cy="742712"/>
          </a:xfrm>
          <a:prstGeom prst="straightConnector1">
            <a:avLst/>
          </a:prstGeom>
          <a:solidFill>
            <a:schemeClr val="accent1"/>
          </a:solidFill>
          <a:ln w="28575" cap="flat" cmpd="sng" algn="ctr">
            <a:solidFill>
              <a:schemeClr val="tx1"/>
            </a:solidFill>
            <a:prstDash val="solid"/>
            <a:round/>
            <a:headEnd type="arrow"/>
            <a:tailEnd type="arrow"/>
          </a:ln>
          <a:effectLst/>
        </p:spPr>
      </p:cxnSp>
      <p:sp>
        <p:nvSpPr>
          <p:cNvPr id="19" name="TextBox 18"/>
          <p:cNvSpPr txBox="1"/>
          <p:nvPr/>
        </p:nvSpPr>
        <p:spPr>
          <a:xfrm>
            <a:off x="4359454" y="2831068"/>
            <a:ext cx="441146" cy="369332"/>
          </a:xfrm>
          <a:prstGeom prst="rect">
            <a:avLst/>
          </a:prstGeom>
          <a:noFill/>
        </p:spPr>
        <p:txBody>
          <a:bodyPr wrap="none" rtlCol="0">
            <a:spAutoFit/>
          </a:bodyPr>
          <a:lstStyle/>
          <a:p>
            <a:r>
              <a:rPr lang="en-US" dirty="0" smtClean="0"/>
              <a:t>e4</a:t>
            </a:r>
            <a:endParaRPr lang="fr-FR" dirty="0"/>
          </a:p>
        </p:txBody>
      </p:sp>
      <p:cxnSp>
        <p:nvCxnSpPr>
          <p:cNvPr id="21" name="Straight Arrow Connector 20"/>
          <p:cNvCxnSpPr/>
          <p:nvPr/>
        </p:nvCxnSpPr>
        <p:spPr bwMode="auto">
          <a:xfrm>
            <a:off x="5410200" y="3295412"/>
            <a:ext cx="0" cy="369332"/>
          </a:xfrm>
          <a:prstGeom prst="straightConnector1">
            <a:avLst/>
          </a:prstGeom>
          <a:solidFill>
            <a:schemeClr val="accent1"/>
          </a:solidFill>
          <a:ln w="28575" cap="flat" cmpd="sng" algn="ctr">
            <a:solidFill>
              <a:schemeClr val="tx1"/>
            </a:solidFill>
            <a:prstDash val="solid"/>
            <a:round/>
            <a:headEnd type="arrow"/>
            <a:tailEnd type="arrow"/>
          </a:ln>
          <a:effectLst/>
        </p:spPr>
      </p:cxnSp>
      <p:sp>
        <p:nvSpPr>
          <p:cNvPr id="22" name="TextBox 21"/>
          <p:cNvSpPr txBox="1"/>
          <p:nvPr/>
        </p:nvSpPr>
        <p:spPr>
          <a:xfrm>
            <a:off x="5486400" y="3295412"/>
            <a:ext cx="441146" cy="369332"/>
          </a:xfrm>
          <a:prstGeom prst="rect">
            <a:avLst/>
          </a:prstGeom>
          <a:noFill/>
        </p:spPr>
        <p:txBody>
          <a:bodyPr wrap="none" rtlCol="0">
            <a:spAutoFit/>
          </a:bodyPr>
          <a:lstStyle/>
          <a:p>
            <a:r>
              <a:rPr lang="en-US" dirty="0" smtClean="0"/>
              <a:t>e5</a:t>
            </a:r>
            <a:endParaRPr lang="fr-FR" dirty="0"/>
          </a:p>
        </p:txBody>
      </p:sp>
      <p:graphicFrame>
        <p:nvGraphicFramePr>
          <p:cNvPr id="24" name="Object 23"/>
          <p:cNvGraphicFramePr>
            <a:graphicFrameLocks noChangeAspect="1"/>
          </p:cNvGraphicFramePr>
          <p:nvPr>
            <p:extLst>
              <p:ext uri="{D42A27DB-BD31-4B8C-83A1-F6EECF244321}">
                <p14:modId xmlns:p14="http://schemas.microsoft.com/office/powerpoint/2010/main" val="2987174174"/>
              </p:ext>
            </p:extLst>
          </p:nvPr>
        </p:nvGraphicFramePr>
        <p:xfrm>
          <a:off x="457200" y="5361356"/>
          <a:ext cx="2293937" cy="703947"/>
        </p:xfrm>
        <a:graphic>
          <a:graphicData uri="http://schemas.openxmlformats.org/presentationml/2006/ole">
            <mc:AlternateContent xmlns:mc="http://schemas.openxmlformats.org/markup-compatibility/2006">
              <mc:Choice xmlns:v="urn:schemas-microsoft-com:vml" Requires="v">
                <p:oleObj spid="_x0000_s63598" name="Equation" r:id="rId4" imgW="1409088" imgH="431613" progId="Equation.3">
                  <p:embed/>
                </p:oleObj>
              </mc:Choice>
              <mc:Fallback>
                <p:oleObj name="Equation" r:id="rId4" imgW="1409088" imgH="431613"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5361356"/>
                        <a:ext cx="2293937" cy="703947"/>
                      </a:xfrm>
                      <a:prstGeom prst="rect">
                        <a:avLst/>
                      </a:prstGeom>
                      <a:noFill/>
                      <a:ln>
                        <a:noFill/>
                      </a:ln>
                    </p:spPr>
                  </p:pic>
                </p:oleObj>
              </mc:Fallback>
            </mc:AlternateContent>
          </a:graphicData>
        </a:graphic>
      </p:graphicFrame>
      <p:sp>
        <p:nvSpPr>
          <p:cNvPr id="25" name="TextBox 24"/>
          <p:cNvSpPr txBox="1"/>
          <p:nvPr/>
        </p:nvSpPr>
        <p:spPr>
          <a:xfrm>
            <a:off x="6578599" y="1093788"/>
            <a:ext cx="2069797" cy="2031325"/>
          </a:xfrm>
          <a:prstGeom prst="rect">
            <a:avLst/>
          </a:prstGeom>
          <a:noFill/>
        </p:spPr>
        <p:txBody>
          <a:bodyPr wrap="none" rtlCol="0">
            <a:spAutoFit/>
          </a:bodyPr>
          <a:lstStyle/>
          <a:p>
            <a:r>
              <a:rPr lang="en-US" dirty="0" smtClean="0"/>
              <a:t>n = 5</a:t>
            </a:r>
          </a:p>
          <a:p>
            <a:r>
              <a:rPr lang="en-US" dirty="0" err="1" smtClean="0"/>
              <a:t>e</a:t>
            </a:r>
            <a:r>
              <a:rPr lang="en-US" i="1" baseline="-25000" dirty="0" err="1" smtClean="0"/>
              <a:t>i</a:t>
            </a:r>
            <a:r>
              <a:rPr lang="en-US" i="1" baseline="-25000" dirty="0" smtClean="0"/>
              <a:t> </a:t>
            </a:r>
            <a:r>
              <a:rPr lang="en-US" i="1" dirty="0" smtClean="0"/>
              <a:t>= P</a:t>
            </a:r>
            <a:r>
              <a:rPr lang="en-US" i="1" baseline="-25000" dirty="0" smtClean="0"/>
              <a:t>i</a:t>
            </a:r>
            <a:r>
              <a:rPr lang="en-US" i="1" dirty="0" smtClean="0"/>
              <a:t> - A</a:t>
            </a:r>
            <a:r>
              <a:rPr lang="en-US" i="1" baseline="-25000" dirty="0" smtClean="0"/>
              <a:t>i</a:t>
            </a:r>
          </a:p>
          <a:p>
            <a:r>
              <a:rPr lang="en-US" dirty="0" smtClean="0"/>
              <a:t>e1 = 3 – 2 = 1</a:t>
            </a:r>
          </a:p>
          <a:p>
            <a:r>
              <a:rPr lang="en-US" dirty="0" smtClean="0"/>
              <a:t>e2 </a:t>
            </a:r>
            <a:r>
              <a:rPr lang="en-US" dirty="0"/>
              <a:t>= </a:t>
            </a:r>
            <a:r>
              <a:rPr lang="en-US" dirty="0" smtClean="0"/>
              <a:t>3.5 </a:t>
            </a:r>
            <a:r>
              <a:rPr lang="en-US" dirty="0"/>
              <a:t>– </a:t>
            </a:r>
            <a:r>
              <a:rPr lang="en-US" dirty="0" smtClean="0"/>
              <a:t>3 </a:t>
            </a:r>
            <a:r>
              <a:rPr lang="en-US" dirty="0"/>
              <a:t>= </a:t>
            </a:r>
            <a:r>
              <a:rPr lang="en-US" dirty="0" smtClean="0"/>
              <a:t>0.5</a:t>
            </a:r>
          </a:p>
          <a:p>
            <a:r>
              <a:rPr lang="en-US" dirty="0" smtClean="0"/>
              <a:t>e3 </a:t>
            </a:r>
            <a:r>
              <a:rPr lang="en-US" dirty="0"/>
              <a:t>= </a:t>
            </a:r>
            <a:r>
              <a:rPr lang="en-US" dirty="0" smtClean="0"/>
              <a:t>2.5 </a:t>
            </a:r>
            <a:r>
              <a:rPr lang="en-US" dirty="0"/>
              <a:t>– </a:t>
            </a:r>
            <a:r>
              <a:rPr lang="en-US" dirty="0" smtClean="0"/>
              <a:t>1 </a:t>
            </a:r>
            <a:r>
              <a:rPr lang="en-US" dirty="0"/>
              <a:t>= </a:t>
            </a:r>
            <a:r>
              <a:rPr lang="en-US" dirty="0" smtClean="0"/>
              <a:t>1.5</a:t>
            </a:r>
          </a:p>
          <a:p>
            <a:r>
              <a:rPr lang="en-US" dirty="0" smtClean="0"/>
              <a:t>e4 </a:t>
            </a:r>
            <a:r>
              <a:rPr lang="en-US" dirty="0"/>
              <a:t>= </a:t>
            </a:r>
            <a:r>
              <a:rPr lang="en-US" dirty="0" smtClean="0"/>
              <a:t>1 </a:t>
            </a:r>
            <a:r>
              <a:rPr lang="en-US" dirty="0"/>
              <a:t>– 2 = </a:t>
            </a:r>
            <a:r>
              <a:rPr lang="en-US" dirty="0" smtClean="0"/>
              <a:t>-1</a:t>
            </a:r>
          </a:p>
          <a:p>
            <a:r>
              <a:rPr lang="en-US" dirty="0" smtClean="0"/>
              <a:t>e5 </a:t>
            </a:r>
            <a:r>
              <a:rPr lang="en-US" dirty="0"/>
              <a:t>= </a:t>
            </a:r>
            <a:r>
              <a:rPr lang="en-US" dirty="0" smtClean="0"/>
              <a:t>0.5 </a:t>
            </a:r>
            <a:r>
              <a:rPr lang="en-US" dirty="0"/>
              <a:t>– </a:t>
            </a:r>
            <a:r>
              <a:rPr lang="en-US" dirty="0" smtClean="0"/>
              <a:t>1 </a:t>
            </a:r>
            <a:r>
              <a:rPr lang="en-US" dirty="0"/>
              <a:t>= </a:t>
            </a:r>
            <a:r>
              <a:rPr lang="en-US" dirty="0" smtClean="0"/>
              <a:t>-0.5</a:t>
            </a:r>
          </a:p>
        </p:txBody>
      </p:sp>
      <p:sp>
        <p:nvSpPr>
          <p:cNvPr id="26" name="TextBox 25"/>
          <p:cNvSpPr txBox="1"/>
          <p:nvPr/>
        </p:nvSpPr>
        <p:spPr>
          <a:xfrm>
            <a:off x="3345983" y="5325070"/>
            <a:ext cx="4272323" cy="923330"/>
          </a:xfrm>
          <a:prstGeom prst="rect">
            <a:avLst/>
          </a:prstGeom>
          <a:noFill/>
        </p:spPr>
        <p:txBody>
          <a:bodyPr wrap="none" rtlCol="0">
            <a:spAutoFit/>
          </a:bodyPr>
          <a:lstStyle/>
          <a:p>
            <a:r>
              <a:rPr lang="en-US" dirty="0" smtClean="0"/>
              <a:t>MSE = (1/5)*[e1</a:t>
            </a:r>
            <a:r>
              <a:rPr lang="en-US" baseline="30000" dirty="0" smtClean="0"/>
              <a:t>2</a:t>
            </a:r>
            <a:r>
              <a:rPr lang="en-US" dirty="0" smtClean="0"/>
              <a:t>+</a:t>
            </a:r>
            <a:r>
              <a:rPr lang="en-US" dirty="0"/>
              <a:t> </a:t>
            </a:r>
            <a:r>
              <a:rPr lang="en-US" dirty="0" smtClean="0"/>
              <a:t>e2</a:t>
            </a:r>
            <a:r>
              <a:rPr lang="en-US" baseline="30000" dirty="0" smtClean="0"/>
              <a:t>2</a:t>
            </a:r>
            <a:r>
              <a:rPr lang="en-US" dirty="0" smtClean="0"/>
              <a:t>+</a:t>
            </a:r>
            <a:r>
              <a:rPr lang="en-US" dirty="0"/>
              <a:t> </a:t>
            </a:r>
            <a:r>
              <a:rPr lang="en-US" dirty="0" smtClean="0"/>
              <a:t>e3</a:t>
            </a:r>
            <a:r>
              <a:rPr lang="en-US" baseline="30000" dirty="0" smtClean="0"/>
              <a:t>2</a:t>
            </a:r>
            <a:r>
              <a:rPr lang="en-US" dirty="0" smtClean="0"/>
              <a:t>+</a:t>
            </a:r>
            <a:r>
              <a:rPr lang="en-US" dirty="0"/>
              <a:t> </a:t>
            </a:r>
            <a:r>
              <a:rPr lang="en-US" dirty="0" smtClean="0"/>
              <a:t>e4</a:t>
            </a:r>
            <a:r>
              <a:rPr lang="en-US" baseline="30000" dirty="0" smtClean="0"/>
              <a:t>2</a:t>
            </a:r>
            <a:r>
              <a:rPr lang="en-US" dirty="0" smtClean="0"/>
              <a:t>+</a:t>
            </a:r>
            <a:r>
              <a:rPr lang="en-US" dirty="0"/>
              <a:t> </a:t>
            </a:r>
            <a:r>
              <a:rPr lang="en-US" dirty="0" smtClean="0"/>
              <a:t>e5</a:t>
            </a:r>
            <a:r>
              <a:rPr lang="en-US" baseline="30000" dirty="0" smtClean="0"/>
              <a:t>2</a:t>
            </a:r>
            <a:r>
              <a:rPr lang="en-US" dirty="0" smtClean="0"/>
              <a:t>]</a:t>
            </a:r>
          </a:p>
          <a:p>
            <a:pPr>
              <a:tabLst>
                <a:tab pos="536575" algn="l"/>
              </a:tabLst>
            </a:pPr>
            <a:r>
              <a:rPr lang="en-US" dirty="0"/>
              <a:t>	</a:t>
            </a:r>
            <a:r>
              <a:rPr lang="en-US" dirty="0" smtClean="0"/>
              <a:t>= </a:t>
            </a:r>
            <a:r>
              <a:rPr lang="en-US" dirty="0"/>
              <a:t>(1/5</a:t>
            </a:r>
            <a:r>
              <a:rPr lang="en-US" dirty="0" smtClean="0"/>
              <a:t>)*[1 + 0.25 + 2.25 + 1 + 0.25]</a:t>
            </a:r>
          </a:p>
          <a:p>
            <a:pPr>
              <a:tabLst>
                <a:tab pos="536575" algn="l"/>
              </a:tabLst>
            </a:pPr>
            <a:r>
              <a:rPr lang="en-US" dirty="0"/>
              <a:t>	</a:t>
            </a:r>
            <a:r>
              <a:rPr lang="en-US" dirty="0" smtClean="0"/>
              <a:t>= </a:t>
            </a:r>
            <a:r>
              <a:rPr lang="en-US" dirty="0"/>
              <a:t>(1/5</a:t>
            </a:r>
            <a:r>
              <a:rPr lang="en-US" dirty="0" smtClean="0"/>
              <a:t>)*[4.75] = 0.95</a:t>
            </a:r>
          </a:p>
        </p:txBody>
      </p:sp>
      <p:graphicFrame>
        <p:nvGraphicFramePr>
          <p:cNvPr id="27" name="Object 26"/>
          <p:cNvGraphicFramePr>
            <a:graphicFrameLocks noChangeAspect="1"/>
          </p:cNvGraphicFramePr>
          <p:nvPr>
            <p:extLst>
              <p:ext uri="{D42A27DB-BD31-4B8C-83A1-F6EECF244321}">
                <p14:modId xmlns:p14="http://schemas.microsoft.com/office/powerpoint/2010/main" val="2343419965"/>
              </p:ext>
            </p:extLst>
          </p:nvPr>
        </p:nvGraphicFramePr>
        <p:xfrm>
          <a:off x="429916" y="5355948"/>
          <a:ext cx="2135484" cy="721008"/>
        </p:xfrm>
        <a:graphic>
          <a:graphicData uri="http://schemas.openxmlformats.org/presentationml/2006/ole">
            <mc:AlternateContent xmlns:mc="http://schemas.openxmlformats.org/markup-compatibility/2006">
              <mc:Choice xmlns:v="urn:schemas-microsoft-com:vml" Requires="v">
                <p:oleObj spid="_x0000_s63599" name="Equation" r:id="rId6" imgW="1282700" imgH="431800" progId="Equation.3">
                  <p:embed/>
                </p:oleObj>
              </mc:Choice>
              <mc:Fallback>
                <p:oleObj name="Equation" r:id="rId6" imgW="1282700" imgH="431800" progId="Equation.3">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9916" y="5355948"/>
                        <a:ext cx="2135484" cy="721008"/>
                      </a:xfrm>
                      <a:prstGeom prst="rect">
                        <a:avLst/>
                      </a:prstGeom>
                      <a:noFill/>
                      <a:ln>
                        <a:noFill/>
                      </a:ln>
                    </p:spPr>
                  </p:pic>
                </p:oleObj>
              </mc:Fallback>
            </mc:AlternateContent>
          </a:graphicData>
        </a:graphic>
      </p:graphicFrame>
      <p:sp>
        <p:nvSpPr>
          <p:cNvPr id="28" name="TextBox 27"/>
          <p:cNvSpPr txBox="1"/>
          <p:nvPr/>
        </p:nvSpPr>
        <p:spPr>
          <a:xfrm>
            <a:off x="3345983" y="5325734"/>
            <a:ext cx="4567276" cy="923330"/>
          </a:xfrm>
          <a:prstGeom prst="rect">
            <a:avLst/>
          </a:prstGeom>
          <a:noFill/>
        </p:spPr>
        <p:txBody>
          <a:bodyPr wrap="none" rtlCol="0">
            <a:spAutoFit/>
          </a:bodyPr>
          <a:lstStyle/>
          <a:p>
            <a:r>
              <a:rPr lang="en-US" dirty="0" smtClean="0"/>
              <a:t>MAE = (1/5)*[|e1| + |e2| + |e3| + |e4| + |e5|]</a:t>
            </a:r>
          </a:p>
          <a:p>
            <a:pPr>
              <a:tabLst>
                <a:tab pos="536575" algn="l"/>
              </a:tabLst>
            </a:pPr>
            <a:r>
              <a:rPr lang="en-US" dirty="0"/>
              <a:t>	</a:t>
            </a:r>
            <a:r>
              <a:rPr lang="en-US" dirty="0" smtClean="0"/>
              <a:t>= </a:t>
            </a:r>
            <a:r>
              <a:rPr lang="en-US" dirty="0"/>
              <a:t>(1/5</a:t>
            </a:r>
            <a:r>
              <a:rPr lang="en-US" dirty="0" smtClean="0"/>
              <a:t>)*[1 + 0.5 + 1.5 + 1 + 0.5]</a:t>
            </a:r>
          </a:p>
          <a:p>
            <a:pPr>
              <a:tabLst>
                <a:tab pos="536575" algn="l"/>
              </a:tabLst>
            </a:pPr>
            <a:r>
              <a:rPr lang="en-US" dirty="0"/>
              <a:t>	</a:t>
            </a:r>
            <a:r>
              <a:rPr lang="en-US" dirty="0" smtClean="0"/>
              <a:t>= </a:t>
            </a:r>
            <a:r>
              <a:rPr lang="en-US" dirty="0"/>
              <a:t>(1/5</a:t>
            </a:r>
            <a:r>
              <a:rPr lang="en-US" dirty="0" smtClean="0"/>
              <a:t>)*[4.5] = 0.9</a:t>
            </a:r>
          </a:p>
        </p:txBody>
      </p:sp>
      <p:sp>
        <p:nvSpPr>
          <p:cNvPr id="29" name="TextBox 9"/>
          <p:cNvSpPr txBox="1">
            <a:spLocks noChangeArrowheads="1"/>
          </p:cNvSpPr>
          <p:nvPr/>
        </p:nvSpPr>
        <p:spPr bwMode="auto">
          <a:xfrm>
            <a:off x="1283940" y="4712364"/>
            <a:ext cx="37708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24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1600">
                <a:solidFill>
                  <a:schemeClr val="tx1"/>
                </a:solidFill>
                <a:latin typeface="Arial" charset="0"/>
              </a:defRPr>
            </a:lvl4pPr>
            <a:lvl5pPr marL="2057400" indent="-228600" eaLnBrk="0" hangingPunct="0">
              <a:spcBef>
                <a:spcPct val="20000"/>
              </a:spcBef>
              <a:buChar char="»"/>
              <a:defRPr sz="1400">
                <a:solidFill>
                  <a:schemeClr val="tx1"/>
                </a:solidFill>
                <a:latin typeface="Arial" charset="0"/>
              </a:defRPr>
            </a:lvl5pPr>
            <a:lvl6pPr marL="2514600" indent="-228600" defTabSz="912813" eaLnBrk="0" fontAlgn="base" hangingPunct="0">
              <a:spcBef>
                <a:spcPct val="20000"/>
              </a:spcBef>
              <a:spcAft>
                <a:spcPct val="0"/>
              </a:spcAft>
              <a:buChar char="»"/>
              <a:defRPr sz="1400">
                <a:solidFill>
                  <a:schemeClr val="tx1"/>
                </a:solidFill>
                <a:latin typeface="Arial" charset="0"/>
              </a:defRPr>
            </a:lvl6pPr>
            <a:lvl7pPr marL="2971800" indent="-228600" defTabSz="912813" eaLnBrk="0" fontAlgn="base" hangingPunct="0">
              <a:spcBef>
                <a:spcPct val="20000"/>
              </a:spcBef>
              <a:spcAft>
                <a:spcPct val="0"/>
              </a:spcAft>
              <a:buChar char="»"/>
              <a:defRPr sz="1400">
                <a:solidFill>
                  <a:schemeClr val="tx1"/>
                </a:solidFill>
                <a:latin typeface="Arial" charset="0"/>
              </a:defRPr>
            </a:lvl7pPr>
            <a:lvl8pPr marL="3429000" indent="-228600" defTabSz="912813" eaLnBrk="0" fontAlgn="base" hangingPunct="0">
              <a:spcBef>
                <a:spcPct val="20000"/>
              </a:spcBef>
              <a:spcAft>
                <a:spcPct val="0"/>
              </a:spcAft>
              <a:buChar char="»"/>
              <a:defRPr sz="1400">
                <a:solidFill>
                  <a:schemeClr val="tx1"/>
                </a:solidFill>
                <a:latin typeface="Arial" charset="0"/>
              </a:defRPr>
            </a:lvl8pPr>
            <a:lvl9pPr marL="3886200" indent="-228600" defTabSz="912813" eaLnBrk="0" fontAlgn="base" hangingPunct="0">
              <a:spcBef>
                <a:spcPct val="20000"/>
              </a:spcBef>
              <a:spcAft>
                <a:spcPct val="0"/>
              </a:spcAft>
              <a:buChar char="»"/>
              <a:defRPr sz="1400">
                <a:solidFill>
                  <a:schemeClr val="tx1"/>
                </a:solidFill>
                <a:latin typeface="Arial" charset="0"/>
              </a:defRPr>
            </a:lvl9pPr>
          </a:lstStyle>
          <a:p>
            <a:pPr algn="ctr" eaLnBrk="1" hangingPunct="1">
              <a:spcBef>
                <a:spcPct val="0"/>
              </a:spcBef>
              <a:buFontTx/>
              <a:buNone/>
            </a:pPr>
            <a:r>
              <a:rPr lang="en-US" altLang="fr-FR" sz="1800" b="1" dirty="0"/>
              <a:t>Figure </a:t>
            </a:r>
            <a:r>
              <a:rPr lang="en-US" altLang="fr-FR" sz="1800" b="1" dirty="0" smtClean="0"/>
              <a:t>9: MSE and MAE Example</a:t>
            </a:r>
            <a:endParaRPr lang="en-IN" altLang="fr-FR" sz="1800" b="1" dirty="0"/>
          </a:p>
        </p:txBody>
      </p:sp>
      <p:sp>
        <p:nvSpPr>
          <p:cNvPr id="33" name="TextBox 32"/>
          <p:cNvSpPr txBox="1"/>
          <p:nvPr/>
        </p:nvSpPr>
        <p:spPr>
          <a:xfrm>
            <a:off x="6578600" y="3127315"/>
            <a:ext cx="2385589" cy="1477328"/>
          </a:xfrm>
          <a:prstGeom prst="rect">
            <a:avLst/>
          </a:prstGeom>
          <a:noFill/>
        </p:spPr>
        <p:txBody>
          <a:bodyPr wrap="none" rtlCol="0">
            <a:spAutoFit/>
          </a:bodyPr>
          <a:lstStyle/>
          <a:p>
            <a:r>
              <a:rPr lang="en-US" dirty="0" smtClean="0"/>
              <a:t>e1</a:t>
            </a:r>
            <a:r>
              <a:rPr lang="en-US" baseline="30000" dirty="0" smtClean="0"/>
              <a:t>2</a:t>
            </a:r>
            <a:r>
              <a:rPr lang="en-US" dirty="0" smtClean="0"/>
              <a:t> = 1*1 = 1</a:t>
            </a:r>
          </a:p>
          <a:p>
            <a:r>
              <a:rPr lang="en-US" dirty="0" smtClean="0"/>
              <a:t>e2</a:t>
            </a:r>
            <a:r>
              <a:rPr lang="en-US" baseline="30000" dirty="0" smtClean="0"/>
              <a:t>2</a:t>
            </a:r>
            <a:r>
              <a:rPr lang="en-US" dirty="0" smtClean="0"/>
              <a:t> </a:t>
            </a:r>
            <a:r>
              <a:rPr lang="en-US" dirty="0"/>
              <a:t>= </a:t>
            </a:r>
            <a:r>
              <a:rPr lang="en-US" dirty="0" smtClean="0"/>
              <a:t>0.5*0.5 = 0.25</a:t>
            </a:r>
          </a:p>
          <a:p>
            <a:r>
              <a:rPr lang="en-US" dirty="0" smtClean="0"/>
              <a:t>e3</a:t>
            </a:r>
            <a:r>
              <a:rPr lang="en-US" baseline="30000" dirty="0" smtClean="0"/>
              <a:t>2</a:t>
            </a:r>
            <a:r>
              <a:rPr lang="en-US" dirty="0" smtClean="0"/>
              <a:t> </a:t>
            </a:r>
            <a:r>
              <a:rPr lang="en-US" dirty="0"/>
              <a:t>= </a:t>
            </a:r>
            <a:r>
              <a:rPr lang="en-US" dirty="0" smtClean="0"/>
              <a:t>1.5*1.5 = 2.25</a:t>
            </a:r>
          </a:p>
          <a:p>
            <a:r>
              <a:rPr lang="en-US" dirty="0" smtClean="0"/>
              <a:t>e4</a:t>
            </a:r>
            <a:r>
              <a:rPr lang="en-US" baseline="30000" dirty="0" smtClean="0"/>
              <a:t>2</a:t>
            </a:r>
            <a:r>
              <a:rPr lang="en-US" dirty="0" smtClean="0"/>
              <a:t> </a:t>
            </a:r>
            <a:r>
              <a:rPr lang="en-US" dirty="0"/>
              <a:t>= </a:t>
            </a:r>
            <a:r>
              <a:rPr lang="en-US" dirty="0" smtClean="0"/>
              <a:t>-1*-1 = 1</a:t>
            </a:r>
          </a:p>
          <a:p>
            <a:r>
              <a:rPr lang="en-US" dirty="0" smtClean="0"/>
              <a:t>e5</a:t>
            </a:r>
            <a:r>
              <a:rPr lang="en-US" baseline="30000" dirty="0" smtClean="0"/>
              <a:t>2</a:t>
            </a:r>
            <a:r>
              <a:rPr lang="en-US" dirty="0" smtClean="0"/>
              <a:t> </a:t>
            </a:r>
            <a:r>
              <a:rPr lang="en-US" dirty="0"/>
              <a:t>= </a:t>
            </a:r>
            <a:r>
              <a:rPr lang="en-US" dirty="0" smtClean="0"/>
              <a:t>-0.5*-0.5 = 0.25</a:t>
            </a:r>
          </a:p>
        </p:txBody>
      </p:sp>
    </p:spTree>
    <p:extLst>
      <p:ext uri="{BB962C8B-B14F-4D97-AF65-F5344CB8AC3E}">
        <p14:creationId xmlns:p14="http://schemas.microsoft.com/office/powerpoint/2010/main" val="4267977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nodeType="clickEffect">
                                  <p:stCondLst>
                                    <p:cond delay="0"/>
                                  </p:stCondLst>
                                  <p:childTnLst>
                                    <p:set>
                                      <p:cBhvr>
                                        <p:cTn id="52" dur="1" fill="hold">
                                          <p:stCondLst>
                                            <p:cond delay="0"/>
                                          </p:stCondLst>
                                        </p:cTn>
                                        <p:tgtEl>
                                          <p:spTgt spid="24"/>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26"/>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6" grpId="0"/>
      <p:bldP spid="19" grpId="0"/>
      <p:bldP spid="22" grpId="0"/>
      <p:bldP spid="25" grpId="0"/>
      <p:bldP spid="26" grpId="0"/>
      <p:bldP spid="26" grpId="1"/>
      <p:bldP spid="28" grpId="0"/>
      <p:bldP spid="3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Analysis</a:t>
            </a:r>
            <a:endParaRPr lang="fr-FR" dirty="0"/>
          </a:p>
        </p:txBody>
      </p:sp>
      <p:sp>
        <p:nvSpPr>
          <p:cNvPr id="4" name="Slide Number Placeholder 3"/>
          <p:cNvSpPr>
            <a:spLocks noGrp="1"/>
          </p:cNvSpPr>
          <p:nvPr>
            <p:ph type="sldNum" sz="quarter" idx="10"/>
          </p:nvPr>
        </p:nvSpPr>
        <p:spPr/>
        <p:txBody>
          <a:bodyPr/>
          <a:lstStyle/>
          <a:p>
            <a:pPr>
              <a:defRPr/>
            </a:pPr>
            <a:fld id="{2429ADA6-CB89-4B0D-AE3A-B43709FF37AF}" type="slidenum">
              <a:rPr lang="en-US" smtClean="0"/>
              <a:pPr>
                <a:defRPr/>
              </a:pPr>
              <a:t>27</a:t>
            </a:fld>
            <a:endParaRPr lang="en-US" dirty="0"/>
          </a:p>
        </p:txBody>
      </p:sp>
      <p:graphicFrame>
        <p:nvGraphicFramePr>
          <p:cNvPr id="6" name="Chart 5"/>
          <p:cNvGraphicFramePr/>
          <p:nvPr>
            <p:extLst>
              <p:ext uri="{D42A27DB-BD31-4B8C-83A1-F6EECF244321}">
                <p14:modId xmlns:p14="http://schemas.microsoft.com/office/powerpoint/2010/main" val="3485612094"/>
              </p:ext>
            </p:extLst>
          </p:nvPr>
        </p:nvGraphicFramePr>
        <p:xfrm>
          <a:off x="1057272" y="1078921"/>
          <a:ext cx="6877056" cy="4584704"/>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9"/>
          <p:cNvSpPr txBox="1">
            <a:spLocks noChangeArrowheads="1"/>
          </p:cNvSpPr>
          <p:nvPr/>
        </p:nvSpPr>
        <p:spPr bwMode="auto">
          <a:xfrm>
            <a:off x="2323053" y="5663625"/>
            <a:ext cx="49159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24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1600">
                <a:solidFill>
                  <a:schemeClr val="tx1"/>
                </a:solidFill>
                <a:latin typeface="Arial" charset="0"/>
              </a:defRPr>
            </a:lvl4pPr>
            <a:lvl5pPr marL="2057400" indent="-228600" eaLnBrk="0" hangingPunct="0">
              <a:spcBef>
                <a:spcPct val="20000"/>
              </a:spcBef>
              <a:buChar char="»"/>
              <a:defRPr sz="1400">
                <a:solidFill>
                  <a:schemeClr val="tx1"/>
                </a:solidFill>
                <a:latin typeface="Arial" charset="0"/>
              </a:defRPr>
            </a:lvl5pPr>
            <a:lvl6pPr marL="2514600" indent="-228600" defTabSz="912813" eaLnBrk="0" fontAlgn="base" hangingPunct="0">
              <a:spcBef>
                <a:spcPct val="20000"/>
              </a:spcBef>
              <a:spcAft>
                <a:spcPct val="0"/>
              </a:spcAft>
              <a:buChar char="»"/>
              <a:defRPr sz="1400">
                <a:solidFill>
                  <a:schemeClr val="tx1"/>
                </a:solidFill>
                <a:latin typeface="Arial" charset="0"/>
              </a:defRPr>
            </a:lvl6pPr>
            <a:lvl7pPr marL="2971800" indent="-228600" defTabSz="912813" eaLnBrk="0" fontAlgn="base" hangingPunct="0">
              <a:spcBef>
                <a:spcPct val="20000"/>
              </a:spcBef>
              <a:spcAft>
                <a:spcPct val="0"/>
              </a:spcAft>
              <a:buChar char="»"/>
              <a:defRPr sz="1400">
                <a:solidFill>
                  <a:schemeClr val="tx1"/>
                </a:solidFill>
                <a:latin typeface="Arial" charset="0"/>
              </a:defRPr>
            </a:lvl7pPr>
            <a:lvl8pPr marL="3429000" indent="-228600" defTabSz="912813" eaLnBrk="0" fontAlgn="base" hangingPunct="0">
              <a:spcBef>
                <a:spcPct val="20000"/>
              </a:spcBef>
              <a:spcAft>
                <a:spcPct val="0"/>
              </a:spcAft>
              <a:buChar char="»"/>
              <a:defRPr sz="1400">
                <a:solidFill>
                  <a:schemeClr val="tx1"/>
                </a:solidFill>
                <a:latin typeface="Arial" charset="0"/>
              </a:defRPr>
            </a:lvl8pPr>
            <a:lvl9pPr marL="3886200" indent="-228600" defTabSz="912813" eaLnBrk="0" fontAlgn="base" hangingPunct="0">
              <a:spcBef>
                <a:spcPct val="20000"/>
              </a:spcBef>
              <a:spcAft>
                <a:spcPct val="0"/>
              </a:spcAft>
              <a:buChar char="»"/>
              <a:defRPr sz="1400">
                <a:solidFill>
                  <a:schemeClr val="tx1"/>
                </a:solidFill>
                <a:latin typeface="Arial" charset="0"/>
              </a:defRPr>
            </a:lvl9pPr>
          </a:lstStyle>
          <a:p>
            <a:pPr algn="ctr" eaLnBrk="1" hangingPunct="1">
              <a:spcBef>
                <a:spcPct val="0"/>
              </a:spcBef>
              <a:buFontTx/>
              <a:buNone/>
            </a:pPr>
            <a:r>
              <a:rPr lang="en-US" altLang="fr-FR" sz="1800" b="1" dirty="0"/>
              <a:t>Figure </a:t>
            </a:r>
            <a:r>
              <a:rPr lang="en-US" altLang="fr-FR" sz="1800" b="1" dirty="0" smtClean="0"/>
              <a:t>10: Training Time in seconds </a:t>
            </a:r>
          </a:p>
          <a:p>
            <a:pPr algn="ctr" eaLnBrk="1" hangingPunct="1">
              <a:spcBef>
                <a:spcPct val="0"/>
              </a:spcBef>
              <a:buFontTx/>
              <a:buNone/>
            </a:pPr>
            <a:r>
              <a:rPr lang="en-US" altLang="fr-FR" sz="1800" b="1" dirty="0" smtClean="0"/>
              <a:t>(5910 records, 500 epochs)</a:t>
            </a:r>
            <a:endParaRPr lang="en-IN" altLang="fr-FR" sz="1800" b="1" dirty="0"/>
          </a:p>
        </p:txBody>
      </p:sp>
    </p:spTree>
    <p:extLst>
      <p:ext uri="{BB962C8B-B14F-4D97-AF65-F5344CB8AC3E}">
        <p14:creationId xmlns:p14="http://schemas.microsoft.com/office/powerpoint/2010/main" val="21436172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Analysis</a:t>
            </a:r>
            <a:endParaRPr lang="fr-FR" dirty="0"/>
          </a:p>
        </p:txBody>
      </p:sp>
      <p:sp>
        <p:nvSpPr>
          <p:cNvPr id="4" name="Slide Number Placeholder 3"/>
          <p:cNvSpPr>
            <a:spLocks noGrp="1"/>
          </p:cNvSpPr>
          <p:nvPr>
            <p:ph type="sldNum" sz="quarter" idx="10"/>
          </p:nvPr>
        </p:nvSpPr>
        <p:spPr/>
        <p:txBody>
          <a:bodyPr/>
          <a:lstStyle/>
          <a:p>
            <a:pPr>
              <a:defRPr/>
            </a:pPr>
            <a:fld id="{2429ADA6-CB89-4B0D-AE3A-B43709FF37AF}" type="slidenum">
              <a:rPr lang="en-US" smtClean="0"/>
              <a:pPr>
                <a:defRPr/>
              </a:pPr>
              <a:t>28</a:t>
            </a:fld>
            <a:endParaRPr lang="en-US" dirty="0"/>
          </a:p>
        </p:txBody>
      </p:sp>
      <p:graphicFrame>
        <p:nvGraphicFramePr>
          <p:cNvPr id="6" name="Chart 5"/>
          <p:cNvGraphicFramePr/>
          <p:nvPr>
            <p:extLst>
              <p:ext uri="{D42A27DB-BD31-4B8C-83A1-F6EECF244321}">
                <p14:modId xmlns:p14="http://schemas.microsoft.com/office/powerpoint/2010/main" val="20418178"/>
              </p:ext>
            </p:extLst>
          </p:nvPr>
        </p:nvGraphicFramePr>
        <p:xfrm>
          <a:off x="1143000" y="1092200"/>
          <a:ext cx="6705600" cy="44704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9"/>
          <p:cNvSpPr txBox="1">
            <a:spLocks noChangeArrowheads="1"/>
          </p:cNvSpPr>
          <p:nvPr/>
        </p:nvSpPr>
        <p:spPr bwMode="auto">
          <a:xfrm>
            <a:off x="2399253" y="5638800"/>
            <a:ext cx="46111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24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1600">
                <a:solidFill>
                  <a:schemeClr val="tx1"/>
                </a:solidFill>
                <a:latin typeface="Arial" charset="0"/>
              </a:defRPr>
            </a:lvl4pPr>
            <a:lvl5pPr marL="2057400" indent="-228600" eaLnBrk="0" hangingPunct="0">
              <a:spcBef>
                <a:spcPct val="20000"/>
              </a:spcBef>
              <a:buChar char="»"/>
              <a:defRPr sz="1400">
                <a:solidFill>
                  <a:schemeClr val="tx1"/>
                </a:solidFill>
                <a:latin typeface="Arial" charset="0"/>
              </a:defRPr>
            </a:lvl5pPr>
            <a:lvl6pPr marL="2514600" indent="-228600" defTabSz="912813" eaLnBrk="0" fontAlgn="base" hangingPunct="0">
              <a:spcBef>
                <a:spcPct val="20000"/>
              </a:spcBef>
              <a:spcAft>
                <a:spcPct val="0"/>
              </a:spcAft>
              <a:buChar char="»"/>
              <a:defRPr sz="1400">
                <a:solidFill>
                  <a:schemeClr val="tx1"/>
                </a:solidFill>
                <a:latin typeface="Arial" charset="0"/>
              </a:defRPr>
            </a:lvl6pPr>
            <a:lvl7pPr marL="2971800" indent="-228600" defTabSz="912813" eaLnBrk="0" fontAlgn="base" hangingPunct="0">
              <a:spcBef>
                <a:spcPct val="20000"/>
              </a:spcBef>
              <a:spcAft>
                <a:spcPct val="0"/>
              </a:spcAft>
              <a:buChar char="»"/>
              <a:defRPr sz="1400">
                <a:solidFill>
                  <a:schemeClr val="tx1"/>
                </a:solidFill>
                <a:latin typeface="Arial" charset="0"/>
              </a:defRPr>
            </a:lvl7pPr>
            <a:lvl8pPr marL="3429000" indent="-228600" defTabSz="912813" eaLnBrk="0" fontAlgn="base" hangingPunct="0">
              <a:spcBef>
                <a:spcPct val="20000"/>
              </a:spcBef>
              <a:spcAft>
                <a:spcPct val="0"/>
              </a:spcAft>
              <a:buChar char="»"/>
              <a:defRPr sz="1400">
                <a:solidFill>
                  <a:schemeClr val="tx1"/>
                </a:solidFill>
                <a:latin typeface="Arial" charset="0"/>
              </a:defRPr>
            </a:lvl8pPr>
            <a:lvl9pPr marL="3886200" indent="-228600" defTabSz="912813" eaLnBrk="0" fontAlgn="base" hangingPunct="0">
              <a:spcBef>
                <a:spcPct val="20000"/>
              </a:spcBef>
              <a:spcAft>
                <a:spcPct val="0"/>
              </a:spcAft>
              <a:buChar char="»"/>
              <a:defRPr sz="1400">
                <a:solidFill>
                  <a:schemeClr val="tx1"/>
                </a:solidFill>
                <a:latin typeface="Arial" charset="0"/>
              </a:defRPr>
            </a:lvl9pPr>
          </a:lstStyle>
          <a:p>
            <a:pPr algn="ctr" eaLnBrk="1" hangingPunct="1">
              <a:spcBef>
                <a:spcPct val="0"/>
              </a:spcBef>
              <a:buFontTx/>
              <a:buNone/>
            </a:pPr>
            <a:r>
              <a:rPr lang="en-US" altLang="fr-FR" sz="1800" b="1" dirty="0"/>
              <a:t>Figure </a:t>
            </a:r>
            <a:r>
              <a:rPr lang="en-US" altLang="fr-FR" sz="1800" b="1" dirty="0" smtClean="0"/>
              <a:t>11: Testing Time in seconds </a:t>
            </a:r>
          </a:p>
          <a:p>
            <a:pPr algn="ctr" eaLnBrk="1" hangingPunct="1">
              <a:spcBef>
                <a:spcPct val="0"/>
              </a:spcBef>
              <a:buFontTx/>
              <a:buNone/>
            </a:pPr>
            <a:r>
              <a:rPr lang="en-US" altLang="fr-FR" sz="1800" b="1" dirty="0" smtClean="0"/>
              <a:t>(1182 records, 500 epochs)</a:t>
            </a:r>
            <a:endParaRPr lang="en-IN" altLang="fr-FR" sz="1800" b="1" dirty="0"/>
          </a:p>
        </p:txBody>
      </p:sp>
    </p:spTree>
    <p:extLst>
      <p:ext uri="{BB962C8B-B14F-4D97-AF65-F5344CB8AC3E}">
        <p14:creationId xmlns:p14="http://schemas.microsoft.com/office/powerpoint/2010/main" val="17771139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Analysis</a:t>
            </a:r>
            <a:endParaRPr lang="fr-FR" dirty="0"/>
          </a:p>
        </p:txBody>
      </p:sp>
      <p:sp>
        <p:nvSpPr>
          <p:cNvPr id="4" name="Slide Number Placeholder 3"/>
          <p:cNvSpPr>
            <a:spLocks noGrp="1"/>
          </p:cNvSpPr>
          <p:nvPr>
            <p:ph type="sldNum" sz="quarter" idx="10"/>
          </p:nvPr>
        </p:nvSpPr>
        <p:spPr/>
        <p:txBody>
          <a:bodyPr/>
          <a:lstStyle/>
          <a:p>
            <a:pPr>
              <a:defRPr/>
            </a:pPr>
            <a:fld id="{2429ADA6-CB89-4B0D-AE3A-B43709FF37AF}" type="slidenum">
              <a:rPr lang="en-US" smtClean="0"/>
              <a:pPr>
                <a:defRPr/>
              </a:pPr>
              <a:t>29</a:t>
            </a:fld>
            <a:endParaRPr lang="en-US" dirty="0"/>
          </a:p>
        </p:txBody>
      </p:sp>
      <p:graphicFrame>
        <p:nvGraphicFramePr>
          <p:cNvPr id="6" name="Chart 5"/>
          <p:cNvGraphicFramePr/>
          <p:nvPr>
            <p:extLst>
              <p:ext uri="{D42A27DB-BD31-4B8C-83A1-F6EECF244321}">
                <p14:modId xmlns:p14="http://schemas.microsoft.com/office/powerpoint/2010/main" val="4276482131"/>
              </p:ext>
            </p:extLst>
          </p:nvPr>
        </p:nvGraphicFramePr>
        <p:xfrm>
          <a:off x="838200" y="982246"/>
          <a:ext cx="7391400" cy="49276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9"/>
          <p:cNvSpPr txBox="1">
            <a:spLocks noChangeArrowheads="1"/>
          </p:cNvSpPr>
          <p:nvPr/>
        </p:nvSpPr>
        <p:spPr bwMode="auto">
          <a:xfrm>
            <a:off x="2399253" y="5909846"/>
            <a:ext cx="46111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24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1600">
                <a:solidFill>
                  <a:schemeClr val="tx1"/>
                </a:solidFill>
                <a:latin typeface="Arial" charset="0"/>
              </a:defRPr>
            </a:lvl4pPr>
            <a:lvl5pPr marL="2057400" indent="-228600" eaLnBrk="0" hangingPunct="0">
              <a:spcBef>
                <a:spcPct val="20000"/>
              </a:spcBef>
              <a:buChar char="»"/>
              <a:defRPr sz="1400">
                <a:solidFill>
                  <a:schemeClr val="tx1"/>
                </a:solidFill>
                <a:latin typeface="Arial" charset="0"/>
              </a:defRPr>
            </a:lvl5pPr>
            <a:lvl6pPr marL="2514600" indent="-228600" defTabSz="912813" eaLnBrk="0" fontAlgn="base" hangingPunct="0">
              <a:spcBef>
                <a:spcPct val="20000"/>
              </a:spcBef>
              <a:spcAft>
                <a:spcPct val="0"/>
              </a:spcAft>
              <a:buChar char="»"/>
              <a:defRPr sz="1400">
                <a:solidFill>
                  <a:schemeClr val="tx1"/>
                </a:solidFill>
                <a:latin typeface="Arial" charset="0"/>
              </a:defRPr>
            </a:lvl6pPr>
            <a:lvl7pPr marL="2971800" indent="-228600" defTabSz="912813" eaLnBrk="0" fontAlgn="base" hangingPunct="0">
              <a:spcBef>
                <a:spcPct val="20000"/>
              </a:spcBef>
              <a:spcAft>
                <a:spcPct val="0"/>
              </a:spcAft>
              <a:buChar char="»"/>
              <a:defRPr sz="1400">
                <a:solidFill>
                  <a:schemeClr val="tx1"/>
                </a:solidFill>
                <a:latin typeface="Arial" charset="0"/>
              </a:defRPr>
            </a:lvl7pPr>
            <a:lvl8pPr marL="3429000" indent="-228600" defTabSz="912813" eaLnBrk="0" fontAlgn="base" hangingPunct="0">
              <a:spcBef>
                <a:spcPct val="20000"/>
              </a:spcBef>
              <a:spcAft>
                <a:spcPct val="0"/>
              </a:spcAft>
              <a:buChar char="»"/>
              <a:defRPr sz="1400">
                <a:solidFill>
                  <a:schemeClr val="tx1"/>
                </a:solidFill>
                <a:latin typeface="Arial" charset="0"/>
              </a:defRPr>
            </a:lvl8pPr>
            <a:lvl9pPr marL="3886200" indent="-228600" defTabSz="912813" eaLnBrk="0" fontAlgn="base" hangingPunct="0">
              <a:spcBef>
                <a:spcPct val="20000"/>
              </a:spcBef>
              <a:spcAft>
                <a:spcPct val="0"/>
              </a:spcAft>
              <a:buChar char="»"/>
              <a:defRPr sz="1400">
                <a:solidFill>
                  <a:schemeClr val="tx1"/>
                </a:solidFill>
                <a:latin typeface="Arial" charset="0"/>
              </a:defRPr>
            </a:lvl9pPr>
          </a:lstStyle>
          <a:p>
            <a:pPr algn="ctr" eaLnBrk="1" hangingPunct="1">
              <a:spcBef>
                <a:spcPct val="0"/>
              </a:spcBef>
              <a:buFontTx/>
              <a:buNone/>
            </a:pPr>
            <a:r>
              <a:rPr lang="en-US" altLang="fr-FR" sz="1800" b="1" dirty="0"/>
              <a:t>Figure </a:t>
            </a:r>
            <a:r>
              <a:rPr lang="en-US" altLang="fr-FR" sz="1800" b="1" dirty="0" smtClean="0"/>
              <a:t>12: MSE for Training and Testing</a:t>
            </a:r>
            <a:endParaRPr lang="en-IN" altLang="fr-FR" sz="1800" b="1" dirty="0"/>
          </a:p>
        </p:txBody>
      </p:sp>
    </p:spTree>
    <p:extLst>
      <p:ext uri="{BB962C8B-B14F-4D97-AF65-F5344CB8AC3E}">
        <p14:creationId xmlns:p14="http://schemas.microsoft.com/office/powerpoint/2010/main" val="40240109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fr-FR" dirty="0" smtClean="0"/>
              <a:t>Introduction</a:t>
            </a:r>
          </a:p>
        </p:txBody>
      </p:sp>
      <p:sp>
        <p:nvSpPr>
          <p:cNvPr id="3" name="Content Placeholder 2"/>
          <p:cNvSpPr>
            <a:spLocks noGrp="1"/>
          </p:cNvSpPr>
          <p:nvPr>
            <p:ph idx="1"/>
          </p:nvPr>
        </p:nvSpPr>
        <p:spPr/>
        <p:txBody>
          <a:bodyPr>
            <a:normAutofit fontScale="92500" lnSpcReduction="20000"/>
          </a:bodyPr>
          <a:lstStyle/>
          <a:p>
            <a:pPr>
              <a:lnSpc>
                <a:spcPct val="120000"/>
              </a:lnSpc>
              <a:spcBef>
                <a:spcPts val="600"/>
              </a:spcBef>
              <a:defRPr/>
            </a:pPr>
            <a:r>
              <a:rPr lang="en-US" dirty="0" smtClean="0"/>
              <a:t>Foreign currency exchange or </a:t>
            </a:r>
            <a:r>
              <a:rPr lang="en-US" b="1" dirty="0" smtClean="0">
                <a:solidFill>
                  <a:srgbClr val="FF0000"/>
                </a:solidFill>
              </a:rPr>
              <a:t>FOR</a:t>
            </a:r>
            <a:r>
              <a:rPr lang="en-US" dirty="0" smtClean="0"/>
              <a:t>eign </a:t>
            </a:r>
            <a:r>
              <a:rPr lang="en-US" b="1" dirty="0" smtClean="0">
                <a:solidFill>
                  <a:srgbClr val="FF0000"/>
                </a:solidFill>
              </a:rPr>
              <a:t>EX</a:t>
            </a:r>
            <a:r>
              <a:rPr lang="en-US" dirty="0" smtClean="0"/>
              <a:t>change is called FOREX or FX.</a:t>
            </a:r>
          </a:p>
          <a:p>
            <a:pPr>
              <a:defRPr/>
            </a:pPr>
            <a:endParaRPr lang="en-US" dirty="0" smtClean="0"/>
          </a:p>
          <a:p>
            <a:pPr>
              <a:defRPr/>
            </a:pPr>
            <a:r>
              <a:rPr lang="en-US" dirty="0" smtClean="0"/>
              <a:t>It </a:t>
            </a:r>
            <a:r>
              <a:rPr lang="en-US" dirty="0"/>
              <a:t>is a global decentralized market for the trading </a:t>
            </a:r>
            <a:r>
              <a:rPr lang="en-US" dirty="0" smtClean="0"/>
              <a:t>of currencies.</a:t>
            </a:r>
          </a:p>
          <a:p>
            <a:pPr>
              <a:defRPr/>
            </a:pPr>
            <a:endParaRPr lang="en-US" dirty="0"/>
          </a:p>
          <a:p>
            <a:pPr>
              <a:defRPr/>
            </a:pPr>
            <a:r>
              <a:rPr lang="en-US" dirty="0" smtClean="0"/>
              <a:t>The </a:t>
            </a:r>
            <a:r>
              <a:rPr lang="en-US" dirty="0"/>
              <a:t>foreign exchange market determines the relative values of different </a:t>
            </a:r>
            <a:r>
              <a:rPr lang="en-US" dirty="0" smtClean="0"/>
              <a:t>currency pairs.</a:t>
            </a:r>
            <a:endParaRPr lang="en-US" dirty="0"/>
          </a:p>
          <a:p>
            <a:pPr>
              <a:defRPr/>
            </a:pPr>
            <a:endParaRPr lang="en-US" dirty="0" smtClean="0"/>
          </a:p>
          <a:p>
            <a:pPr>
              <a:defRPr/>
            </a:pPr>
            <a:r>
              <a:rPr lang="en-US" dirty="0"/>
              <a:t>The foreign exchange market is unique because of the following characteristics:</a:t>
            </a:r>
          </a:p>
          <a:p>
            <a:pPr lvl="1">
              <a:defRPr/>
            </a:pPr>
            <a:r>
              <a:rPr lang="en-US" dirty="0" smtClean="0"/>
              <a:t>Its </a:t>
            </a:r>
            <a:r>
              <a:rPr lang="en-US" dirty="0"/>
              <a:t>huge trading </a:t>
            </a:r>
            <a:r>
              <a:rPr lang="en-US" dirty="0" smtClean="0"/>
              <a:t>volume</a:t>
            </a:r>
          </a:p>
          <a:p>
            <a:pPr lvl="1">
              <a:defRPr/>
            </a:pPr>
            <a:r>
              <a:rPr lang="en-US" dirty="0" smtClean="0"/>
              <a:t>Its geographical dispersion;</a:t>
            </a:r>
          </a:p>
          <a:p>
            <a:pPr lvl="1">
              <a:defRPr/>
            </a:pPr>
            <a:r>
              <a:rPr lang="en-US" dirty="0" smtClean="0"/>
              <a:t>Its </a:t>
            </a:r>
            <a:r>
              <a:rPr lang="en-US" dirty="0"/>
              <a:t>continuous operation: 24 hours a day except </a:t>
            </a:r>
            <a:r>
              <a:rPr lang="en-US" dirty="0" smtClean="0"/>
              <a:t>weekends</a:t>
            </a:r>
          </a:p>
          <a:p>
            <a:pPr lvl="1">
              <a:defRPr/>
            </a:pPr>
            <a:r>
              <a:rPr lang="en-US" dirty="0" smtClean="0"/>
              <a:t>The </a:t>
            </a:r>
            <a:r>
              <a:rPr lang="en-US" dirty="0"/>
              <a:t>variety of factors that affect exchange rates;</a:t>
            </a:r>
          </a:p>
          <a:p>
            <a:pPr lvl="1">
              <a:defRPr/>
            </a:pPr>
            <a:r>
              <a:rPr lang="en-US" dirty="0"/>
              <a:t>T</a:t>
            </a:r>
            <a:r>
              <a:rPr lang="en-US" dirty="0" smtClean="0"/>
              <a:t>he </a:t>
            </a:r>
            <a:r>
              <a:rPr lang="en-US" dirty="0"/>
              <a:t>low margins of relative profit compared with other markets of fixed </a:t>
            </a:r>
            <a:r>
              <a:rPr lang="en-US" dirty="0" smtClean="0"/>
              <a:t>income</a:t>
            </a:r>
          </a:p>
        </p:txBody>
      </p:sp>
      <p:sp>
        <p:nvSpPr>
          <p:cNvPr id="717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1600">
                <a:solidFill>
                  <a:schemeClr val="tx1"/>
                </a:solidFill>
                <a:latin typeface="Arial" charset="0"/>
              </a:defRPr>
            </a:lvl4pPr>
            <a:lvl5pPr marL="2057400" indent="-228600" eaLnBrk="0" hangingPunct="0">
              <a:spcBef>
                <a:spcPct val="20000"/>
              </a:spcBef>
              <a:buChar char="»"/>
              <a:defRPr sz="1400">
                <a:solidFill>
                  <a:schemeClr val="tx1"/>
                </a:solidFill>
                <a:latin typeface="Arial" charset="0"/>
              </a:defRPr>
            </a:lvl5pPr>
            <a:lvl6pPr marL="2514600" indent="-228600" defTabSz="912813" eaLnBrk="0" fontAlgn="base" hangingPunct="0">
              <a:spcBef>
                <a:spcPct val="20000"/>
              </a:spcBef>
              <a:spcAft>
                <a:spcPct val="0"/>
              </a:spcAft>
              <a:buChar char="»"/>
              <a:defRPr sz="1400">
                <a:solidFill>
                  <a:schemeClr val="tx1"/>
                </a:solidFill>
                <a:latin typeface="Arial" charset="0"/>
              </a:defRPr>
            </a:lvl6pPr>
            <a:lvl7pPr marL="2971800" indent="-228600" defTabSz="912813" eaLnBrk="0" fontAlgn="base" hangingPunct="0">
              <a:spcBef>
                <a:spcPct val="20000"/>
              </a:spcBef>
              <a:spcAft>
                <a:spcPct val="0"/>
              </a:spcAft>
              <a:buChar char="»"/>
              <a:defRPr sz="1400">
                <a:solidFill>
                  <a:schemeClr val="tx1"/>
                </a:solidFill>
                <a:latin typeface="Arial" charset="0"/>
              </a:defRPr>
            </a:lvl7pPr>
            <a:lvl8pPr marL="3429000" indent="-228600" defTabSz="912813" eaLnBrk="0" fontAlgn="base" hangingPunct="0">
              <a:spcBef>
                <a:spcPct val="20000"/>
              </a:spcBef>
              <a:spcAft>
                <a:spcPct val="0"/>
              </a:spcAft>
              <a:buChar char="»"/>
              <a:defRPr sz="1400">
                <a:solidFill>
                  <a:schemeClr val="tx1"/>
                </a:solidFill>
                <a:latin typeface="Arial" charset="0"/>
              </a:defRPr>
            </a:lvl8pPr>
            <a:lvl9pPr marL="3886200" indent="-228600" defTabSz="912813" eaLnBrk="0" fontAlgn="base" hangingPunct="0">
              <a:spcBef>
                <a:spcPct val="20000"/>
              </a:spcBef>
              <a:spcAft>
                <a:spcPct val="0"/>
              </a:spcAft>
              <a:buChar char="»"/>
              <a:defRPr sz="1400">
                <a:solidFill>
                  <a:schemeClr val="tx1"/>
                </a:solidFill>
                <a:latin typeface="Arial" charset="0"/>
              </a:defRPr>
            </a:lvl9pPr>
          </a:lstStyle>
          <a:p>
            <a:pPr eaLnBrk="1" hangingPunct="1">
              <a:spcBef>
                <a:spcPct val="0"/>
              </a:spcBef>
              <a:buFontTx/>
              <a:buNone/>
            </a:pPr>
            <a:fld id="{E2D85FBE-A1ED-4771-9141-119BAC629E9E}" type="slidenum">
              <a:rPr lang="en-US" altLang="fr-FR" sz="1400" smtClean="0"/>
              <a:pPr eaLnBrk="1" hangingPunct="1">
                <a:spcBef>
                  <a:spcPct val="0"/>
                </a:spcBef>
                <a:buFontTx/>
                <a:buNone/>
              </a:pPr>
              <a:t>3</a:t>
            </a:fld>
            <a:endParaRPr lang="en-US" altLang="fr-FR" sz="1400"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Analysis</a:t>
            </a:r>
            <a:endParaRPr lang="fr-FR" dirty="0"/>
          </a:p>
        </p:txBody>
      </p:sp>
      <p:sp>
        <p:nvSpPr>
          <p:cNvPr id="4" name="Slide Number Placeholder 3"/>
          <p:cNvSpPr>
            <a:spLocks noGrp="1"/>
          </p:cNvSpPr>
          <p:nvPr>
            <p:ph type="sldNum" sz="quarter" idx="10"/>
          </p:nvPr>
        </p:nvSpPr>
        <p:spPr/>
        <p:txBody>
          <a:bodyPr/>
          <a:lstStyle/>
          <a:p>
            <a:pPr>
              <a:defRPr/>
            </a:pPr>
            <a:fld id="{2429ADA6-CB89-4B0D-AE3A-B43709FF37AF}" type="slidenum">
              <a:rPr lang="en-US" smtClean="0"/>
              <a:pPr>
                <a:defRPr/>
              </a:pPr>
              <a:t>30</a:t>
            </a:fld>
            <a:endParaRPr lang="en-US" dirty="0"/>
          </a:p>
        </p:txBody>
      </p:sp>
      <p:graphicFrame>
        <p:nvGraphicFramePr>
          <p:cNvPr id="6" name="Chart 5"/>
          <p:cNvGraphicFramePr/>
          <p:nvPr>
            <p:extLst>
              <p:ext uri="{D42A27DB-BD31-4B8C-83A1-F6EECF244321}">
                <p14:modId xmlns:p14="http://schemas.microsoft.com/office/powerpoint/2010/main" val="2439935134"/>
              </p:ext>
            </p:extLst>
          </p:nvPr>
        </p:nvGraphicFramePr>
        <p:xfrm>
          <a:off x="838200" y="982246"/>
          <a:ext cx="7391400" cy="49276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9"/>
          <p:cNvSpPr txBox="1">
            <a:spLocks noChangeArrowheads="1"/>
          </p:cNvSpPr>
          <p:nvPr/>
        </p:nvSpPr>
        <p:spPr bwMode="auto">
          <a:xfrm>
            <a:off x="2399253" y="5909846"/>
            <a:ext cx="46111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24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1600">
                <a:solidFill>
                  <a:schemeClr val="tx1"/>
                </a:solidFill>
                <a:latin typeface="Arial" charset="0"/>
              </a:defRPr>
            </a:lvl4pPr>
            <a:lvl5pPr marL="2057400" indent="-228600" eaLnBrk="0" hangingPunct="0">
              <a:spcBef>
                <a:spcPct val="20000"/>
              </a:spcBef>
              <a:buChar char="»"/>
              <a:defRPr sz="1400">
                <a:solidFill>
                  <a:schemeClr val="tx1"/>
                </a:solidFill>
                <a:latin typeface="Arial" charset="0"/>
              </a:defRPr>
            </a:lvl5pPr>
            <a:lvl6pPr marL="2514600" indent="-228600" defTabSz="912813" eaLnBrk="0" fontAlgn="base" hangingPunct="0">
              <a:spcBef>
                <a:spcPct val="20000"/>
              </a:spcBef>
              <a:spcAft>
                <a:spcPct val="0"/>
              </a:spcAft>
              <a:buChar char="»"/>
              <a:defRPr sz="1400">
                <a:solidFill>
                  <a:schemeClr val="tx1"/>
                </a:solidFill>
                <a:latin typeface="Arial" charset="0"/>
              </a:defRPr>
            </a:lvl6pPr>
            <a:lvl7pPr marL="2971800" indent="-228600" defTabSz="912813" eaLnBrk="0" fontAlgn="base" hangingPunct="0">
              <a:spcBef>
                <a:spcPct val="20000"/>
              </a:spcBef>
              <a:spcAft>
                <a:spcPct val="0"/>
              </a:spcAft>
              <a:buChar char="»"/>
              <a:defRPr sz="1400">
                <a:solidFill>
                  <a:schemeClr val="tx1"/>
                </a:solidFill>
                <a:latin typeface="Arial" charset="0"/>
              </a:defRPr>
            </a:lvl7pPr>
            <a:lvl8pPr marL="3429000" indent="-228600" defTabSz="912813" eaLnBrk="0" fontAlgn="base" hangingPunct="0">
              <a:spcBef>
                <a:spcPct val="20000"/>
              </a:spcBef>
              <a:spcAft>
                <a:spcPct val="0"/>
              </a:spcAft>
              <a:buChar char="»"/>
              <a:defRPr sz="1400">
                <a:solidFill>
                  <a:schemeClr val="tx1"/>
                </a:solidFill>
                <a:latin typeface="Arial" charset="0"/>
              </a:defRPr>
            </a:lvl8pPr>
            <a:lvl9pPr marL="3886200" indent="-228600" defTabSz="912813" eaLnBrk="0" fontAlgn="base" hangingPunct="0">
              <a:spcBef>
                <a:spcPct val="20000"/>
              </a:spcBef>
              <a:spcAft>
                <a:spcPct val="0"/>
              </a:spcAft>
              <a:buChar char="»"/>
              <a:defRPr sz="1400">
                <a:solidFill>
                  <a:schemeClr val="tx1"/>
                </a:solidFill>
                <a:latin typeface="Arial" charset="0"/>
              </a:defRPr>
            </a:lvl9pPr>
          </a:lstStyle>
          <a:p>
            <a:pPr algn="ctr" eaLnBrk="1" hangingPunct="1">
              <a:spcBef>
                <a:spcPct val="0"/>
              </a:spcBef>
              <a:buFontTx/>
              <a:buNone/>
            </a:pPr>
            <a:r>
              <a:rPr lang="en-US" altLang="fr-FR" sz="1800" b="1" dirty="0"/>
              <a:t>Figure </a:t>
            </a:r>
            <a:r>
              <a:rPr lang="en-US" altLang="fr-FR" sz="1800" b="1" dirty="0" smtClean="0"/>
              <a:t>13: MAE for Training and Testing</a:t>
            </a:r>
            <a:endParaRPr lang="en-IN" altLang="fr-FR" sz="1800" b="1" dirty="0"/>
          </a:p>
        </p:txBody>
      </p:sp>
    </p:spTree>
    <p:extLst>
      <p:ext uri="{BB962C8B-B14F-4D97-AF65-F5344CB8AC3E}">
        <p14:creationId xmlns:p14="http://schemas.microsoft.com/office/powerpoint/2010/main" val="117044551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fr-FR" dirty="0" smtClean="0"/>
              <a:t>Conclusion</a:t>
            </a:r>
            <a:endParaRPr lang="en-IN" altLang="fr-FR" dirty="0" smtClean="0"/>
          </a:p>
        </p:txBody>
      </p:sp>
      <p:sp>
        <p:nvSpPr>
          <p:cNvPr id="19459" name="Content Placeholder 2"/>
          <p:cNvSpPr>
            <a:spLocks noGrp="1"/>
          </p:cNvSpPr>
          <p:nvPr>
            <p:ph idx="1"/>
          </p:nvPr>
        </p:nvSpPr>
        <p:spPr/>
        <p:txBody>
          <a:bodyPr/>
          <a:lstStyle/>
          <a:p>
            <a:r>
              <a:rPr lang="en-IN" altLang="fr-FR" dirty="0" smtClean="0"/>
              <a:t>Forex prediction minimizes risks and maximized profits.</a:t>
            </a:r>
          </a:p>
          <a:p>
            <a:endParaRPr lang="en-IN" altLang="fr-FR" dirty="0" smtClean="0"/>
          </a:p>
          <a:p>
            <a:r>
              <a:rPr lang="en-IN" altLang="fr-FR" dirty="0" smtClean="0"/>
              <a:t>Prediction allows traders to use various strategies and trade various currencies to obtain maximum profit.</a:t>
            </a:r>
          </a:p>
          <a:p>
            <a:endParaRPr lang="en-IN" altLang="fr-FR" dirty="0" smtClean="0"/>
          </a:p>
          <a:p>
            <a:r>
              <a:rPr lang="en-IN" altLang="fr-FR" dirty="0" smtClean="0"/>
              <a:t>Hybrid Systems perform better than individual systems like NN, ARNN, RBF, etc.</a:t>
            </a:r>
          </a:p>
          <a:p>
            <a:endParaRPr lang="en-IN" altLang="fr-FR" dirty="0" smtClean="0"/>
          </a:p>
          <a:p>
            <a:r>
              <a:rPr lang="en-IN" altLang="fr-FR" dirty="0" smtClean="0"/>
              <a:t>Combination of ANN (to check trend of market) and Hybrid Neuro-Fuzzy System (to predict the rate) provides a more robust and accurate system.</a:t>
            </a:r>
          </a:p>
        </p:txBody>
      </p:sp>
      <p:sp>
        <p:nvSpPr>
          <p:cNvPr id="1946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1600">
                <a:solidFill>
                  <a:schemeClr val="tx1"/>
                </a:solidFill>
                <a:latin typeface="Arial" charset="0"/>
              </a:defRPr>
            </a:lvl4pPr>
            <a:lvl5pPr marL="2057400" indent="-228600" eaLnBrk="0" hangingPunct="0">
              <a:spcBef>
                <a:spcPct val="20000"/>
              </a:spcBef>
              <a:buChar char="»"/>
              <a:defRPr sz="1400">
                <a:solidFill>
                  <a:schemeClr val="tx1"/>
                </a:solidFill>
                <a:latin typeface="Arial" charset="0"/>
              </a:defRPr>
            </a:lvl5pPr>
            <a:lvl6pPr marL="2514600" indent="-228600" defTabSz="912813" eaLnBrk="0" fontAlgn="base" hangingPunct="0">
              <a:spcBef>
                <a:spcPct val="20000"/>
              </a:spcBef>
              <a:spcAft>
                <a:spcPct val="0"/>
              </a:spcAft>
              <a:buChar char="»"/>
              <a:defRPr sz="1400">
                <a:solidFill>
                  <a:schemeClr val="tx1"/>
                </a:solidFill>
                <a:latin typeface="Arial" charset="0"/>
              </a:defRPr>
            </a:lvl6pPr>
            <a:lvl7pPr marL="2971800" indent="-228600" defTabSz="912813" eaLnBrk="0" fontAlgn="base" hangingPunct="0">
              <a:spcBef>
                <a:spcPct val="20000"/>
              </a:spcBef>
              <a:spcAft>
                <a:spcPct val="0"/>
              </a:spcAft>
              <a:buChar char="»"/>
              <a:defRPr sz="1400">
                <a:solidFill>
                  <a:schemeClr val="tx1"/>
                </a:solidFill>
                <a:latin typeface="Arial" charset="0"/>
              </a:defRPr>
            </a:lvl7pPr>
            <a:lvl8pPr marL="3429000" indent="-228600" defTabSz="912813" eaLnBrk="0" fontAlgn="base" hangingPunct="0">
              <a:spcBef>
                <a:spcPct val="20000"/>
              </a:spcBef>
              <a:spcAft>
                <a:spcPct val="0"/>
              </a:spcAft>
              <a:buChar char="»"/>
              <a:defRPr sz="1400">
                <a:solidFill>
                  <a:schemeClr val="tx1"/>
                </a:solidFill>
                <a:latin typeface="Arial" charset="0"/>
              </a:defRPr>
            </a:lvl8pPr>
            <a:lvl9pPr marL="3886200" indent="-228600" defTabSz="912813" eaLnBrk="0" fontAlgn="base" hangingPunct="0">
              <a:spcBef>
                <a:spcPct val="20000"/>
              </a:spcBef>
              <a:spcAft>
                <a:spcPct val="0"/>
              </a:spcAft>
              <a:buChar char="»"/>
              <a:defRPr sz="1400">
                <a:solidFill>
                  <a:schemeClr val="tx1"/>
                </a:solidFill>
                <a:latin typeface="Arial" charset="0"/>
              </a:defRPr>
            </a:lvl9pPr>
          </a:lstStyle>
          <a:p>
            <a:pPr eaLnBrk="1" hangingPunct="1">
              <a:spcBef>
                <a:spcPct val="0"/>
              </a:spcBef>
              <a:buFontTx/>
              <a:buNone/>
            </a:pPr>
            <a:fld id="{08312FED-1431-4EBA-8E7D-2298DA3AAFED}" type="slidenum">
              <a:rPr lang="en-US" altLang="fr-FR" sz="1400" smtClean="0"/>
              <a:pPr eaLnBrk="1" hangingPunct="1">
                <a:spcBef>
                  <a:spcPct val="0"/>
                </a:spcBef>
                <a:buFontTx/>
                <a:buNone/>
              </a:pPr>
              <a:t>31</a:t>
            </a:fld>
            <a:endParaRPr lang="en-US" altLang="fr-FR" sz="1400"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fr-FR" dirty="0" smtClean="0"/>
              <a:t>REFERENCES</a:t>
            </a:r>
          </a:p>
        </p:txBody>
      </p:sp>
      <p:sp>
        <p:nvSpPr>
          <p:cNvPr id="20483" name="Content Placeholder 2"/>
          <p:cNvSpPr>
            <a:spLocks noGrp="1"/>
          </p:cNvSpPr>
          <p:nvPr>
            <p:ph idx="1"/>
          </p:nvPr>
        </p:nvSpPr>
        <p:spPr/>
        <p:txBody>
          <a:bodyPr/>
          <a:lstStyle/>
          <a:p>
            <a:pPr marL="0" indent="0" algn="just">
              <a:buFontTx/>
              <a:buNone/>
              <a:tabLst>
                <a:tab pos="347663" algn="l"/>
              </a:tabLst>
            </a:pPr>
            <a:r>
              <a:rPr lang="en-US" altLang="fr-FR" sz="2000" dirty="0" smtClean="0"/>
              <a:t>[1]	Emad F, M.A. Montazeri,  </a:t>
            </a:r>
            <a:r>
              <a:rPr lang="en-US" altLang="fr-FR" sz="2000" i="1" dirty="0" smtClean="0"/>
              <a:t>“</a:t>
            </a:r>
            <a:r>
              <a:rPr lang="en-US" altLang="fr-FR" sz="2000" dirty="0" smtClean="0"/>
              <a:t> Forecasting Foreign Exchange Rates 	Using an IT2 FCM based IT2 Neuro-Fuzzy System” in 21st Iranian 	Conference on Electrical Engineering (ICEE), 2013.</a:t>
            </a:r>
          </a:p>
          <a:p>
            <a:pPr marL="0" indent="0" algn="just">
              <a:buFontTx/>
              <a:buNone/>
              <a:tabLst>
                <a:tab pos="347663" algn="l"/>
              </a:tabLst>
            </a:pPr>
            <a:endParaRPr lang="en-US" altLang="fr-FR" sz="2000" dirty="0" smtClean="0"/>
          </a:p>
          <a:p>
            <a:pPr marL="0" indent="0" algn="just">
              <a:buFontTx/>
              <a:buNone/>
              <a:tabLst>
                <a:tab pos="347663" algn="l"/>
              </a:tabLst>
            </a:pPr>
            <a:r>
              <a:rPr lang="en-US" altLang="fr-FR" sz="2000" dirty="0" smtClean="0"/>
              <a:t>[2]	A. Cwiok, M. Kordos, “A New Approach to Neural Network Based 	Stock Trading Strategy”, in Intelligent Data Engineering and 	Automated Learning - IDEAL 2011Lecture Notes in Computer 	Science Volume 6936, 2011, pp 429-436.</a:t>
            </a:r>
          </a:p>
          <a:p>
            <a:pPr marL="0" indent="0" algn="just">
              <a:buFontTx/>
              <a:buNone/>
              <a:tabLst>
                <a:tab pos="347663" algn="l"/>
              </a:tabLst>
            </a:pPr>
            <a:endParaRPr lang="en-US" altLang="fr-FR" sz="2000" dirty="0" smtClean="0"/>
          </a:p>
          <a:p>
            <a:pPr marL="0" indent="0" algn="just">
              <a:buFontTx/>
              <a:buNone/>
              <a:tabLst>
                <a:tab pos="347663" algn="l"/>
              </a:tabLst>
            </a:pPr>
            <a:r>
              <a:rPr lang="en-US" altLang="fr-FR" sz="2000" dirty="0" smtClean="0"/>
              <a:t>[3]	B. Christina, Y. Masoud, “FORECASTING EXCHANGE RATES: AN 	OPTIMAL APPROACH” in J Syst Sci Complex (2014) 27: 21–28.</a:t>
            </a:r>
          </a:p>
          <a:p>
            <a:pPr marL="0" indent="0" algn="just">
              <a:buFontTx/>
              <a:buNone/>
              <a:tabLst>
                <a:tab pos="347663" algn="l"/>
              </a:tabLst>
            </a:pPr>
            <a:endParaRPr lang="en-US" altLang="fr-FR" sz="2000" dirty="0" smtClean="0"/>
          </a:p>
          <a:p>
            <a:pPr marL="0" indent="0">
              <a:buFontTx/>
              <a:buNone/>
              <a:tabLst>
                <a:tab pos="347663" algn="l"/>
              </a:tabLst>
            </a:pPr>
            <a:r>
              <a:rPr lang="en-US" altLang="fr-FR" sz="2000" dirty="0" smtClean="0"/>
              <a:t>[4] http://fxtrade.oanda.com/learn/technical-analysis-for-traders/ 	stochastic/summary</a:t>
            </a:r>
          </a:p>
        </p:txBody>
      </p:sp>
      <p:sp>
        <p:nvSpPr>
          <p:cNvPr id="2048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1600">
                <a:solidFill>
                  <a:schemeClr val="tx1"/>
                </a:solidFill>
                <a:latin typeface="Arial" charset="0"/>
              </a:defRPr>
            </a:lvl4pPr>
            <a:lvl5pPr marL="2057400" indent="-228600" eaLnBrk="0" hangingPunct="0">
              <a:spcBef>
                <a:spcPct val="20000"/>
              </a:spcBef>
              <a:buChar char="»"/>
              <a:defRPr sz="1400">
                <a:solidFill>
                  <a:schemeClr val="tx1"/>
                </a:solidFill>
                <a:latin typeface="Arial" charset="0"/>
              </a:defRPr>
            </a:lvl5pPr>
            <a:lvl6pPr marL="2514600" indent="-228600" defTabSz="912813" eaLnBrk="0" fontAlgn="base" hangingPunct="0">
              <a:spcBef>
                <a:spcPct val="20000"/>
              </a:spcBef>
              <a:spcAft>
                <a:spcPct val="0"/>
              </a:spcAft>
              <a:buChar char="»"/>
              <a:defRPr sz="1400">
                <a:solidFill>
                  <a:schemeClr val="tx1"/>
                </a:solidFill>
                <a:latin typeface="Arial" charset="0"/>
              </a:defRPr>
            </a:lvl6pPr>
            <a:lvl7pPr marL="2971800" indent="-228600" defTabSz="912813" eaLnBrk="0" fontAlgn="base" hangingPunct="0">
              <a:spcBef>
                <a:spcPct val="20000"/>
              </a:spcBef>
              <a:spcAft>
                <a:spcPct val="0"/>
              </a:spcAft>
              <a:buChar char="»"/>
              <a:defRPr sz="1400">
                <a:solidFill>
                  <a:schemeClr val="tx1"/>
                </a:solidFill>
                <a:latin typeface="Arial" charset="0"/>
              </a:defRPr>
            </a:lvl7pPr>
            <a:lvl8pPr marL="3429000" indent="-228600" defTabSz="912813" eaLnBrk="0" fontAlgn="base" hangingPunct="0">
              <a:spcBef>
                <a:spcPct val="20000"/>
              </a:spcBef>
              <a:spcAft>
                <a:spcPct val="0"/>
              </a:spcAft>
              <a:buChar char="»"/>
              <a:defRPr sz="1400">
                <a:solidFill>
                  <a:schemeClr val="tx1"/>
                </a:solidFill>
                <a:latin typeface="Arial" charset="0"/>
              </a:defRPr>
            </a:lvl8pPr>
            <a:lvl9pPr marL="3886200" indent="-228600" defTabSz="912813" eaLnBrk="0" fontAlgn="base" hangingPunct="0">
              <a:spcBef>
                <a:spcPct val="20000"/>
              </a:spcBef>
              <a:spcAft>
                <a:spcPct val="0"/>
              </a:spcAft>
              <a:buChar char="»"/>
              <a:defRPr sz="1400">
                <a:solidFill>
                  <a:schemeClr val="tx1"/>
                </a:solidFill>
                <a:latin typeface="Arial" charset="0"/>
              </a:defRPr>
            </a:lvl9pPr>
          </a:lstStyle>
          <a:p>
            <a:pPr eaLnBrk="1" hangingPunct="1">
              <a:spcBef>
                <a:spcPct val="0"/>
              </a:spcBef>
              <a:buFontTx/>
              <a:buNone/>
            </a:pPr>
            <a:fld id="{C8A98356-1A40-4748-A5BA-022B0A38CF67}" type="slidenum">
              <a:rPr lang="en-US" altLang="fr-FR" sz="1400" smtClean="0"/>
              <a:pPr eaLnBrk="1" hangingPunct="1">
                <a:spcBef>
                  <a:spcPct val="0"/>
                </a:spcBef>
                <a:buFontTx/>
                <a:buNone/>
              </a:pPr>
              <a:t>32</a:t>
            </a:fld>
            <a:endParaRPr lang="en-US" altLang="fr-FR" sz="1400"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fr-FR" dirty="0" smtClean="0"/>
              <a:t>REFERENCES</a:t>
            </a:r>
            <a:endParaRPr lang="en-IN" altLang="fr-FR" dirty="0" smtClean="0"/>
          </a:p>
        </p:txBody>
      </p:sp>
      <p:sp>
        <p:nvSpPr>
          <p:cNvPr id="3" name="Content Placeholder 2"/>
          <p:cNvSpPr>
            <a:spLocks noGrp="1"/>
          </p:cNvSpPr>
          <p:nvPr>
            <p:ph idx="1"/>
          </p:nvPr>
        </p:nvSpPr>
        <p:spPr/>
        <p:txBody>
          <a:bodyPr>
            <a:normAutofit lnSpcReduction="10000"/>
          </a:bodyPr>
          <a:lstStyle/>
          <a:p>
            <a:pPr marL="0" indent="0" algn="just">
              <a:buFontTx/>
              <a:buNone/>
              <a:tabLst>
                <a:tab pos="360363" algn="l"/>
              </a:tabLst>
              <a:defRPr/>
            </a:pPr>
            <a:r>
              <a:rPr lang="en-IN" sz="2000" dirty="0" smtClean="0"/>
              <a:t>[5]	V. Kodogiannis and A. Lolis, "Prediction of foreign exchange rates 	by neural network and fuzzy system based techniques," in 	European Symposium on Artificial Neural Networks Bruges 	(Belgium), April 2001, pp. 245-250</a:t>
            </a:r>
          </a:p>
          <a:p>
            <a:pPr marL="0" indent="0" algn="just">
              <a:buFontTx/>
              <a:buNone/>
              <a:tabLst>
                <a:tab pos="360363" algn="l"/>
              </a:tabLst>
              <a:defRPr/>
            </a:pPr>
            <a:endParaRPr lang="en-US" sz="2000" dirty="0" smtClean="0"/>
          </a:p>
          <a:p>
            <a:pPr marL="0" indent="0" algn="just">
              <a:buFontTx/>
              <a:buNone/>
              <a:tabLst>
                <a:tab pos="360363" algn="l"/>
              </a:tabLst>
              <a:defRPr/>
            </a:pPr>
            <a:r>
              <a:rPr lang="en-US" sz="2000" dirty="0" smtClean="0"/>
              <a:t>[6]	</a:t>
            </a:r>
            <a:r>
              <a:rPr lang="en-IN" sz="2000" dirty="0" smtClean="0"/>
              <a:t>A.N. Kia, M. Fathian and M.R. Gholamian, “Using MLP and RBF 	Neural Networks to Improve the Prediction of Exchange Rate Time 	Series with ARIMA”, International Journal of Information and 	Electronics Engineering, Vol. 2, No. 4, 2012, pp. 543-546</a:t>
            </a:r>
          </a:p>
          <a:p>
            <a:pPr marL="0" indent="0" algn="just">
              <a:buFontTx/>
              <a:buNone/>
              <a:tabLst>
                <a:tab pos="360363" algn="l"/>
              </a:tabLst>
              <a:defRPr/>
            </a:pPr>
            <a:endParaRPr lang="en-US" dirty="0" smtClean="0"/>
          </a:p>
          <a:p>
            <a:pPr marL="0" indent="0" algn="just">
              <a:buFontTx/>
              <a:buNone/>
              <a:tabLst>
                <a:tab pos="360363" algn="l"/>
              </a:tabLst>
              <a:defRPr/>
            </a:pPr>
            <a:r>
              <a:rPr lang="en-US" sz="2000" dirty="0" smtClean="0"/>
              <a:t>[7] Jacek M. Zurada, </a:t>
            </a:r>
            <a:r>
              <a:rPr lang="en-US" sz="2000" i="1" dirty="0" smtClean="0"/>
              <a:t>Introduction to Artificial Neural Systems</a:t>
            </a:r>
            <a:r>
              <a:rPr lang="en-US" sz="2000" dirty="0" smtClean="0"/>
              <a:t>, West 	Publishing Company, 1999.</a:t>
            </a:r>
          </a:p>
          <a:p>
            <a:pPr marL="0" indent="0" algn="just">
              <a:buFontTx/>
              <a:buNone/>
              <a:tabLst>
                <a:tab pos="360363" algn="l"/>
              </a:tabLst>
              <a:defRPr/>
            </a:pPr>
            <a:endParaRPr lang="en-US" sz="2000" dirty="0" smtClean="0"/>
          </a:p>
          <a:p>
            <a:pPr marL="0" indent="0" algn="just">
              <a:buFontTx/>
              <a:buNone/>
              <a:tabLst>
                <a:tab pos="360363" algn="l"/>
              </a:tabLst>
              <a:defRPr/>
            </a:pPr>
            <a:r>
              <a:rPr lang="en-US" sz="2000" dirty="0" smtClean="0"/>
              <a:t>[8] J.S.R. Jang, C.T. Sun and E. Mizutani, </a:t>
            </a:r>
            <a:r>
              <a:rPr lang="en-US" sz="2000" i="1" dirty="0" smtClean="0"/>
              <a:t>Neuro-Fuzzy and Soft 	Computing – A Computational Approach to Learning and Machine 	Intelligence</a:t>
            </a:r>
            <a:r>
              <a:rPr lang="en-US" sz="2000" dirty="0" smtClean="0"/>
              <a:t>, Prentice-Hall Inc., 1997.</a:t>
            </a:r>
            <a:endParaRPr lang="en-IN" sz="2000" dirty="0" smtClean="0"/>
          </a:p>
          <a:p>
            <a:pPr marL="0" indent="0" algn="just">
              <a:buFontTx/>
              <a:buNone/>
              <a:tabLst>
                <a:tab pos="360363" algn="l"/>
              </a:tabLst>
              <a:defRPr/>
            </a:pPr>
            <a:endParaRPr lang="en-US" sz="2000" dirty="0" smtClean="0"/>
          </a:p>
        </p:txBody>
      </p:sp>
      <p:sp>
        <p:nvSpPr>
          <p:cNvPr id="2150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1600">
                <a:solidFill>
                  <a:schemeClr val="tx1"/>
                </a:solidFill>
                <a:latin typeface="Arial" charset="0"/>
              </a:defRPr>
            </a:lvl4pPr>
            <a:lvl5pPr marL="2057400" indent="-228600" eaLnBrk="0" hangingPunct="0">
              <a:spcBef>
                <a:spcPct val="20000"/>
              </a:spcBef>
              <a:buChar char="»"/>
              <a:defRPr sz="1400">
                <a:solidFill>
                  <a:schemeClr val="tx1"/>
                </a:solidFill>
                <a:latin typeface="Arial" charset="0"/>
              </a:defRPr>
            </a:lvl5pPr>
            <a:lvl6pPr marL="2514600" indent="-228600" defTabSz="912813" eaLnBrk="0" fontAlgn="base" hangingPunct="0">
              <a:spcBef>
                <a:spcPct val="20000"/>
              </a:spcBef>
              <a:spcAft>
                <a:spcPct val="0"/>
              </a:spcAft>
              <a:buChar char="»"/>
              <a:defRPr sz="1400">
                <a:solidFill>
                  <a:schemeClr val="tx1"/>
                </a:solidFill>
                <a:latin typeface="Arial" charset="0"/>
              </a:defRPr>
            </a:lvl6pPr>
            <a:lvl7pPr marL="2971800" indent="-228600" defTabSz="912813" eaLnBrk="0" fontAlgn="base" hangingPunct="0">
              <a:spcBef>
                <a:spcPct val="20000"/>
              </a:spcBef>
              <a:spcAft>
                <a:spcPct val="0"/>
              </a:spcAft>
              <a:buChar char="»"/>
              <a:defRPr sz="1400">
                <a:solidFill>
                  <a:schemeClr val="tx1"/>
                </a:solidFill>
                <a:latin typeface="Arial" charset="0"/>
              </a:defRPr>
            </a:lvl7pPr>
            <a:lvl8pPr marL="3429000" indent="-228600" defTabSz="912813" eaLnBrk="0" fontAlgn="base" hangingPunct="0">
              <a:spcBef>
                <a:spcPct val="20000"/>
              </a:spcBef>
              <a:spcAft>
                <a:spcPct val="0"/>
              </a:spcAft>
              <a:buChar char="»"/>
              <a:defRPr sz="1400">
                <a:solidFill>
                  <a:schemeClr val="tx1"/>
                </a:solidFill>
                <a:latin typeface="Arial" charset="0"/>
              </a:defRPr>
            </a:lvl8pPr>
            <a:lvl9pPr marL="3886200" indent="-228600" defTabSz="912813" eaLnBrk="0" fontAlgn="base" hangingPunct="0">
              <a:spcBef>
                <a:spcPct val="20000"/>
              </a:spcBef>
              <a:spcAft>
                <a:spcPct val="0"/>
              </a:spcAft>
              <a:buChar char="»"/>
              <a:defRPr sz="1400">
                <a:solidFill>
                  <a:schemeClr val="tx1"/>
                </a:solidFill>
                <a:latin typeface="Arial" charset="0"/>
              </a:defRPr>
            </a:lvl9pPr>
          </a:lstStyle>
          <a:p>
            <a:pPr eaLnBrk="1" hangingPunct="1">
              <a:spcBef>
                <a:spcPct val="0"/>
              </a:spcBef>
              <a:buFontTx/>
              <a:buNone/>
            </a:pPr>
            <a:fld id="{58620292-EF45-4443-87E8-09F4F1BBCD34}" type="slidenum">
              <a:rPr lang="en-US" altLang="fr-FR" sz="1400" smtClean="0"/>
              <a:pPr eaLnBrk="1" hangingPunct="1">
                <a:spcBef>
                  <a:spcPct val="0"/>
                </a:spcBef>
                <a:buFontTx/>
                <a:buNone/>
              </a:pPr>
              <a:t>33</a:t>
            </a:fld>
            <a:endParaRPr lang="en-US" altLang="fr-FR" sz="1400"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fr-FR" dirty="0"/>
          </a:p>
        </p:txBody>
      </p:sp>
      <p:sp>
        <p:nvSpPr>
          <p:cNvPr id="3" name="Content Placeholder 2"/>
          <p:cNvSpPr>
            <a:spLocks noGrp="1"/>
          </p:cNvSpPr>
          <p:nvPr>
            <p:ph idx="1"/>
          </p:nvPr>
        </p:nvSpPr>
        <p:spPr>
          <a:xfrm>
            <a:off x="152400" y="952500"/>
            <a:ext cx="8839200" cy="5334000"/>
          </a:xfrm>
        </p:spPr>
        <p:txBody>
          <a:bodyPr>
            <a:normAutofit/>
          </a:bodyPr>
          <a:lstStyle/>
          <a:p>
            <a:pPr marL="536575" indent="-536575">
              <a:buNone/>
              <a:tabLst>
                <a:tab pos="536575" algn="l"/>
              </a:tabLst>
            </a:pPr>
            <a:r>
              <a:rPr lang="en-US" sz="2000" dirty="0" smtClean="0"/>
              <a:t>[9]	</a:t>
            </a:r>
            <a:r>
              <a:rPr lang="en-US" sz="2000" dirty="0"/>
              <a:t>SK </a:t>
            </a:r>
            <a:r>
              <a:rPr lang="en-US" sz="2000" dirty="0" err="1"/>
              <a:t>Chandar</a:t>
            </a:r>
            <a:r>
              <a:rPr lang="en-US" sz="2000" dirty="0"/>
              <a:t>, M </a:t>
            </a:r>
            <a:r>
              <a:rPr lang="en-US" sz="2000" dirty="0" err="1"/>
              <a:t>Sumathi</a:t>
            </a:r>
            <a:r>
              <a:rPr lang="en-US" sz="2000" dirty="0"/>
              <a:t>, SN </a:t>
            </a:r>
            <a:r>
              <a:rPr lang="en-US" sz="2000" dirty="0" err="1"/>
              <a:t>Sivanandam</a:t>
            </a:r>
            <a:r>
              <a:rPr lang="en-US" sz="2000" dirty="0"/>
              <a:t>, “Neural Network Based Forecasting of Foreign Currency Exchange Rates”,  International Journal on Computer Science and Engineering (IJCSE). Vol. 6 No.06 Jun </a:t>
            </a:r>
            <a:r>
              <a:rPr lang="en-US" sz="2000" dirty="0" smtClean="0"/>
              <a:t>2014.</a:t>
            </a:r>
          </a:p>
          <a:p>
            <a:pPr marL="536575" indent="-536575">
              <a:buNone/>
              <a:tabLst>
                <a:tab pos="536575" algn="l"/>
              </a:tabLst>
            </a:pPr>
            <a:endParaRPr lang="en-US" sz="2000" dirty="0" smtClean="0"/>
          </a:p>
          <a:p>
            <a:pPr marL="536575" lvl="0" indent="-536575">
              <a:buNone/>
              <a:tabLst>
                <a:tab pos="536575" algn="l"/>
              </a:tabLst>
            </a:pPr>
            <a:r>
              <a:rPr lang="en-US" sz="2000" dirty="0" smtClean="0"/>
              <a:t>[10]	</a:t>
            </a:r>
            <a:r>
              <a:rPr lang="en-US" sz="2000" dirty="0"/>
              <a:t>B </a:t>
            </a:r>
            <a:r>
              <a:rPr lang="en-US" sz="2000" dirty="0" err="1"/>
              <a:t>Gharleghi</a:t>
            </a:r>
            <a:r>
              <a:rPr lang="en-US" sz="2000" dirty="0"/>
              <a:t>, AHSM Nor, “Hybrid System Application For Time Series </a:t>
            </a:r>
            <a:r>
              <a:rPr lang="en-US" sz="2000" dirty="0" err="1"/>
              <a:t>Forecasting:The</a:t>
            </a:r>
            <a:r>
              <a:rPr lang="en-US" sz="2000" dirty="0"/>
              <a:t> Case Of </a:t>
            </a:r>
            <a:r>
              <a:rPr lang="en-US" sz="2000" dirty="0" err="1"/>
              <a:t>Myr</a:t>
            </a:r>
            <a:r>
              <a:rPr lang="en-US" sz="2000" dirty="0"/>
              <a:t>/</a:t>
            </a:r>
            <a:r>
              <a:rPr lang="en-US" sz="2000" dirty="0" err="1"/>
              <a:t>Usd</a:t>
            </a:r>
            <a:r>
              <a:rPr lang="en-US" sz="2000" dirty="0"/>
              <a:t> Exchange Rate”, In: International Handbook of Academic Research and Teaching. Volume 22, San Antonio, Texas. Spring 2012</a:t>
            </a:r>
            <a:r>
              <a:rPr lang="en-US" sz="2000" dirty="0" smtClean="0"/>
              <a:t>.</a:t>
            </a:r>
          </a:p>
          <a:p>
            <a:pPr marL="536575" lvl="0" indent="-536575">
              <a:buNone/>
              <a:tabLst>
                <a:tab pos="536575" algn="l"/>
              </a:tabLst>
            </a:pPr>
            <a:endParaRPr lang="en-US" sz="2000" dirty="0"/>
          </a:p>
          <a:p>
            <a:pPr marL="536575" lvl="0" indent="-536575">
              <a:buNone/>
              <a:tabLst>
                <a:tab pos="536575" algn="l"/>
              </a:tabLst>
            </a:pPr>
            <a:r>
              <a:rPr lang="en-US" sz="2000" dirty="0"/>
              <a:t>[</a:t>
            </a:r>
            <a:r>
              <a:rPr lang="en-US" sz="2000" dirty="0" smtClean="0"/>
              <a:t>11]	http</a:t>
            </a:r>
            <a:r>
              <a:rPr lang="en-US" sz="2000" dirty="0"/>
              <a:t>://stockcharts.com/school/doku.php?id=chart%20_school</a:t>
            </a:r>
            <a:r>
              <a:rPr lang="en-US" sz="2000" dirty="0" smtClean="0"/>
              <a:t>: </a:t>
            </a:r>
            <a:r>
              <a:rPr lang="en-US" sz="2000" dirty="0" err="1" smtClean="0"/>
              <a:t>technical_indicators</a:t>
            </a:r>
            <a:endParaRPr lang="en-US" sz="2000" dirty="0" smtClean="0"/>
          </a:p>
        </p:txBody>
      </p:sp>
      <p:sp>
        <p:nvSpPr>
          <p:cNvPr id="4" name="Slide Number Placeholder 3"/>
          <p:cNvSpPr>
            <a:spLocks noGrp="1"/>
          </p:cNvSpPr>
          <p:nvPr>
            <p:ph type="sldNum" sz="quarter" idx="10"/>
          </p:nvPr>
        </p:nvSpPr>
        <p:spPr/>
        <p:txBody>
          <a:bodyPr/>
          <a:lstStyle/>
          <a:p>
            <a:pPr>
              <a:defRPr/>
            </a:pPr>
            <a:fld id="{2429ADA6-CB89-4B0D-AE3A-B43709FF37AF}" type="slidenum">
              <a:rPr lang="en-US" smtClean="0"/>
              <a:pPr>
                <a:defRPr/>
              </a:pPr>
              <a:t>34</a:t>
            </a:fld>
            <a:endParaRPr lang="en-US" dirty="0"/>
          </a:p>
        </p:txBody>
      </p:sp>
    </p:spTree>
    <p:extLst>
      <p:ext uri="{BB962C8B-B14F-4D97-AF65-F5344CB8AC3E}">
        <p14:creationId xmlns:p14="http://schemas.microsoft.com/office/powerpoint/2010/main" val="420328913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4"/>
          <p:cNvSpPr>
            <a:spLocks noGrp="1"/>
          </p:cNvSpPr>
          <p:nvPr>
            <p:ph type="title"/>
          </p:nvPr>
        </p:nvSpPr>
        <p:spPr/>
        <p:txBody>
          <a:bodyPr/>
          <a:lstStyle/>
          <a:p>
            <a:pPr algn="ctr">
              <a:defRPr/>
            </a:pPr>
            <a:r>
              <a:rPr lang="en-US" sz="4400" dirty="0" smtClean="0"/>
              <a:t>Publications</a:t>
            </a:r>
          </a:p>
        </p:txBody>
      </p:sp>
      <p:sp>
        <p:nvSpPr>
          <p:cNvPr id="2" name="Content Placeholder 1"/>
          <p:cNvSpPr>
            <a:spLocks noGrp="1"/>
          </p:cNvSpPr>
          <p:nvPr>
            <p:ph idx="1"/>
          </p:nvPr>
        </p:nvSpPr>
        <p:spPr>
          <a:xfrm>
            <a:off x="457200" y="1371600"/>
            <a:ext cx="8229600" cy="4914900"/>
          </a:xfrm>
        </p:spPr>
        <p:txBody>
          <a:bodyPr/>
          <a:lstStyle/>
          <a:p>
            <a:pPr marL="442913" indent="-442913" algn="just">
              <a:buNone/>
              <a:tabLst>
                <a:tab pos="442913" algn="l"/>
              </a:tabLst>
            </a:pPr>
            <a:r>
              <a:rPr lang="en-US" dirty="0" smtClean="0"/>
              <a:t>[1]	Nathan </a:t>
            </a:r>
            <a:r>
              <a:rPr lang="en-US" dirty="0" err="1" smtClean="0"/>
              <a:t>D’Lima</a:t>
            </a:r>
            <a:r>
              <a:rPr lang="en-US" dirty="0" smtClean="0"/>
              <a:t>, </a:t>
            </a:r>
            <a:r>
              <a:rPr lang="en-US" dirty="0" err="1" smtClean="0"/>
              <a:t>Shamsuddin</a:t>
            </a:r>
            <a:r>
              <a:rPr lang="en-US" dirty="0" smtClean="0"/>
              <a:t> Khan, “FOREX Rate Prediction Using A Hybrid System”, </a:t>
            </a:r>
            <a:r>
              <a:rPr lang="en-US" i="1" dirty="0" smtClean="0"/>
              <a:t>International Journal of Engineering Research and Technology</a:t>
            </a:r>
            <a:r>
              <a:rPr lang="en-US" dirty="0" smtClean="0"/>
              <a:t>, Volume 3, Issue 11, November 2014.</a:t>
            </a:r>
          </a:p>
          <a:p>
            <a:pPr marL="442913" indent="-442913" algn="just">
              <a:buNone/>
              <a:tabLst>
                <a:tab pos="442913" algn="l"/>
              </a:tabLst>
            </a:pPr>
            <a:endParaRPr lang="en-US" dirty="0"/>
          </a:p>
          <a:p>
            <a:pPr marL="442913" indent="-442913" algn="just">
              <a:buNone/>
              <a:tabLst>
                <a:tab pos="442913" algn="l"/>
              </a:tabLst>
            </a:pPr>
            <a:r>
              <a:rPr lang="en-US" dirty="0" smtClean="0"/>
              <a:t>[2]	</a:t>
            </a:r>
            <a:r>
              <a:rPr lang="en-US" dirty="0" smtClean="0"/>
              <a:t>Nathan </a:t>
            </a:r>
            <a:r>
              <a:rPr lang="en-US" dirty="0" err="1"/>
              <a:t>D’Lima</a:t>
            </a:r>
            <a:r>
              <a:rPr lang="en-US" dirty="0"/>
              <a:t>, </a:t>
            </a:r>
            <a:r>
              <a:rPr lang="en-US" dirty="0" err="1"/>
              <a:t>Shamsuddin</a:t>
            </a:r>
            <a:r>
              <a:rPr lang="en-US" dirty="0"/>
              <a:t> Khan, “ </a:t>
            </a:r>
            <a:r>
              <a:rPr lang="en-IN" dirty="0" smtClean="0"/>
              <a:t>FOREX </a:t>
            </a:r>
            <a:r>
              <a:rPr lang="en-IN" dirty="0"/>
              <a:t>rate prediction using ANN and </a:t>
            </a:r>
            <a:r>
              <a:rPr lang="en-IN" dirty="0" smtClean="0"/>
              <a:t>ANFIS”, </a:t>
            </a:r>
            <a:r>
              <a:rPr lang="en-IN" i="1" dirty="0" smtClean="0"/>
              <a:t>IEEE International Conference on Internet of Things and Applications</a:t>
            </a:r>
            <a:r>
              <a:rPr lang="en-IN" dirty="0" smtClean="0"/>
              <a:t>, </a:t>
            </a:r>
            <a:r>
              <a:rPr lang="en-IN" dirty="0" smtClean="0"/>
              <a:t>January 2016</a:t>
            </a:r>
            <a:r>
              <a:rPr lang="en-IN" dirty="0" smtClean="0"/>
              <a:t>, Pune. </a:t>
            </a:r>
            <a:r>
              <a:rPr lang="en-IN" sz="1800" dirty="0" smtClean="0"/>
              <a:t>(To be published)</a:t>
            </a:r>
            <a:endParaRPr lang="fr-FR" dirty="0"/>
          </a:p>
        </p:txBody>
      </p:sp>
      <p:sp>
        <p:nvSpPr>
          <p:cNvPr id="22531"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1600">
                <a:solidFill>
                  <a:schemeClr val="tx1"/>
                </a:solidFill>
                <a:latin typeface="Arial" charset="0"/>
              </a:defRPr>
            </a:lvl4pPr>
            <a:lvl5pPr marL="2057400" indent="-228600" eaLnBrk="0" hangingPunct="0">
              <a:spcBef>
                <a:spcPct val="20000"/>
              </a:spcBef>
              <a:buChar char="»"/>
              <a:defRPr sz="1400">
                <a:solidFill>
                  <a:schemeClr val="tx1"/>
                </a:solidFill>
                <a:latin typeface="Arial" charset="0"/>
              </a:defRPr>
            </a:lvl5pPr>
            <a:lvl6pPr marL="2514600" indent="-228600" defTabSz="912813" eaLnBrk="0" fontAlgn="base" hangingPunct="0">
              <a:spcBef>
                <a:spcPct val="20000"/>
              </a:spcBef>
              <a:spcAft>
                <a:spcPct val="0"/>
              </a:spcAft>
              <a:buChar char="»"/>
              <a:defRPr sz="1400">
                <a:solidFill>
                  <a:schemeClr val="tx1"/>
                </a:solidFill>
                <a:latin typeface="Arial" charset="0"/>
              </a:defRPr>
            </a:lvl6pPr>
            <a:lvl7pPr marL="2971800" indent="-228600" defTabSz="912813" eaLnBrk="0" fontAlgn="base" hangingPunct="0">
              <a:spcBef>
                <a:spcPct val="20000"/>
              </a:spcBef>
              <a:spcAft>
                <a:spcPct val="0"/>
              </a:spcAft>
              <a:buChar char="»"/>
              <a:defRPr sz="1400">
                <a:solidFill>
                  <a:schemeClr val="tx1"/>
                </a:solidFill>
                <a:latin typeface="Arial" charset="0"/>
              </a:defRPr>
            </a:lvl7pPr>
            <a:lvl8pPr marL="3429000" indent="-228600" defTabSz="912813" eaLnBrk="0" fontAlgn="base" hangingPunct="0">
              <a:spcBef>
                <a:spcPct val="20000"/>
              </a:spcBef>
              <a:spcAft>
                <a:spcPct val="0"/>
              </a:spcAft>
              <a:buChar char="»"/>
              <a:defRPr sz="1400">
                <a:solidFill>
                  <a:schemeClr val="tx1"/>
                </a:solidFill>
                <a:latin typeface="Arial" charset="0"/>
              </a:defRPr>
            </a:lvl8pPr>
            <a:lvl9pPr marL="3886200" indent="-228600" defTabSz="912813" eaLnBrk="0" fontAlgn="base" hangingPunct="0">
              <a:spcBef>
                <a:spcPct val="20000"/>
              </a:spcBef>
              <a:spcAft>
                <a:spcPct val="0"/>
              </a:spcAft>
              <a:buChar char="»"/>
              <a:defRPr sz="1400">
                <a:solidFill>
                  <a:schemeClr val="tx1"/>
                </a:solidFill>
                <a:latin typeface="Arial" charset="0"/>
              </a:defRPr>
            </a:lvl9pPr>
          </a:lstStyle>
          <a:p>
            <a:pPr eaLnBrk="1" hangingPunct="1">
              <a:spcBef>
                <a:spcPct val="0"/>
              </a:spcBef>
              <a:buFontTx/>
              <a:buNone/>
            </a:pPr>
            <a:fld id="{3DD842C1-3513-4D6E-B57A-83874412DB30}" type="slidenum">
              <a:rPr lang="en-US" altLang="fr-FR" sz="1400" smtClean="0"/>
              <a:pPr eaLnBrk="1" hangingPunct="1">
                <a:spcBef>
                  <a:spcPct val="0"/>
                </a:spcBef>
                <a:buFontTx/>
                <a:buNone/>
              </a:pPr>
              <a:t>35</a:t>
            </a:fld>
            <a:endParaRPr lang="en-US" altLang="fr-FR" sz="1400"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4"/>
          <p:cNvSpPr>
            <a:spLocks noGrp="1"/>
          </p:cNvSpPr>
          <p:nvPr>
            <p:ph type="title"/>
          </p:nvPr>
        </p:nvSpPr>
        <p:spPr>
          <a:xfrm>
            <a:off x="685800" y="2514600"/>
            <a:ext cx="7772400" cy="1362075"/>
          </a:xfrm>
        </p:spPr>
        <p:txBody>
          <a:bodyPr/>
          <a:lstStyle/>
          <a:p>
            <a:pPr algn="ctr">
              <a:defRPr/>
            </a:pPr>
            <a:r>
              <a:rPr lang="en-US" sz="7200" dirty="0" smtClean="0"/>
              <a:t>THANK YOU!</a:t>
            </a:r>
          </a:p>
        </p:txBody>
      </p:sp>
      <p:sp>
        <p:nvSpPr>
          <p:cNvPr id="23555"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1600">
                <a:solidFill>
                  <a:schemeClr val="tx1"/>
                </a:solidFill>
                <a:latin typeface="Arial" charset="0"/>
              </a:defRPr>
            </a:lvl4pPr>
            <a:lvl5pPr marL="2057400" indent="-228600" eaLnBrk="0" hangingPunct="0">
              <a:spcBef>
                <a:spcPct val="20000"/>
              </a:spcBef>
              <a:buChar char="»"/>
              <a:defRPr sz="1400">
                <a:solidFill>
                  <a:schemeClr val="tx1"/>
                </a:solidFill>
                <a:latin typeface="Arial" charset="0"/>
              </a:defRPr>
            </a:lvl5pPr>
            <a:lvl6pPr marL="2514600" indent="-228600" defTabSz="912813" eaLnBrk="0" fontAlgn="base" hangingPunct="0">
              <a:spcBef>
                <a:spcPct val="20000"/>
              </a:spcBef>
              <a:spcAft>
                <a:spcPct val="0"/>
              </a:spcAft>
              <a:buChar char="»"/>
              <a:defRPr sz="1400">
                <a:solidFill>
                  <a:schemeClr val="tx1"/>
                </a:solidFill>
                <a:latin typeface="Arial" charset="0"/>
              </a:defRPr>
            </a:lvl6pPr>
            <a:lvl7pPr marL="2971800" indent="-228600" defTabSz="912813" eaLnBrk="0" fontAlgn="base" hangingPunct="0">
              <a:spcBef>
                <a:spcPct val="20000"/>
              </a:spcBef>
              <a:spcAft>
                <a:spcPct val="0"/>
              </a:spcAft>
              <a:buChar char="»"/>
              <a:defRPr sz="1400">
                <a:solidFill>
                  <a:schemeClr val="tx1"/>
                </a:solidFill>
                <a:latin typeface="Arial" charset="0"/>
              </a:defRPr>
            </a:lvl7pPr>
            <a:lvl8pPr marL="3429000" indent="-228600" defTabSz="912813" eaLnBrk="0" fontAlgn="base" hangingPunct="0">
              <a:spcBef>
                <a:spcPct val="20000"/>
              </a:spcBef>
              <a:spcAft>
                <a:spcPct val="0"/>
              </a:spcAft>
              <a:buChar char="»"/>
              <a:defRPr sz="1400">
                <a:solidFill>
                  <a:schemeClr val="tx1"/>
                </a:solidFill>
                <a:latin typeface="Arial" charset="0"/>
              </a:defRPr>
            </a:lvl8pPr>
            <a:lvl9pPr marL="3886200" indent="-228600" defTabSz="912813" eaLnBrk="0" fontAlgn="base" hangingPunct="0">
              <a:spcBef>
                <a:spcPct val="20000"/>
              </a:spcBef>
              <a:spcAft>
                <a:spcPct val="0"/>
              </a:spcAft>
              <a:buChar char="»"/>
              <a:defRPr sz="1400">
                <a:solidFill>
                  <a:schemeClr val="tx1"/>
                </a:solidFill>
                <a:latin typeface="Arial" charset="0"/>
              </a:defRPr>
            </a:lvl9pPr>
          </a:lstStyle>
          <a:p>
            <a:pPr eaLnBrk="1" hangingPunct="1">
              <a:spcBef>
                <a:spcPct val="0"/>
              </a:spcBef>
              <a:buFontTx/>
              <a:buNone/>
            </a:pPr>
            <a:fld id="{447F864F-3897-44B5-9ECA-5F18CAB7E47B}" type="slidenum">
              <a:rPr lang="en-US" altLang="fr-FR" sz="1400" smtClean="0"/>
              <a:pPr eaLnBrk="1" hangingPunct="1">
                <a:spcBef>
                  <a:spcPct val="0"/>
                </a:spcBef>
                <a:buFontTx/>
                <a:buNone/>
              </a:pPr>
              <a:t>36</a:t>
            </a:fld>
            <a:endParaRPr lang="en-US" altLang="fr-FR" sz="14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ltLang="fr-FR" dirty="0" smtClean="0"/>
              <a:t>Introduction</a:t>
            </a:r>
          </a:p>
        </p:txBody>
      </p:sp>
      <p:sp>
        <p:nvSpPr>
          <p:cNvPr id="3" name="Content Placeholder 2"/>
          <p:cNvSpPr>
            <a:spLocks noGrp="1"/>
          </p:cNvSpPr>
          <p:nvPr>
            <p:ph idx="1"/>
          </p:nvPr>
        </p:nvSpPr>
        <p:spPr>
          <a:xfrm>
            <a:off x="457200" y="957263"/>
            <a:ext cx="8229600" cy="5334000"/>
          </a:xfrm>
        </p:spPr>
        <p:txBody>
          <a:bodyPr>
            <a:normAutofit fontScale="92500" lnSpcReduction="10000"/>
          </a:bodyPr>
          <a:lstStyle/>
          <a:p>
            <a:pPr>
              <a:defRPr/>
            </a:pPr>
            <a:r>
              <a:rPr lang="en-US" dirty="0"/>
              <a:t>Currency exchange is the trading of one currency against another. </a:t>
            </a:r>
            <a:endParaRPr lang="en-US" dirty="0" smtClean="0"/>
          </a:p>
          <a:p>
            <a:pPr>
              <a:defRPr/>
            </a:pPr>
            <a:endParaRPr lang="en-US" dirty="0"/>
          </a:p>
          <a:p>
            <a:pPr>
              <a:defRPr/>
            </a:pPr>
            <a:r>
              <a:rPr lang="en-US" dirty="0" smtClean="0"/>
              <a:t>Home currency – currency to convert</a:t>
            </a:r>
          </a:p>
          <a:p>
            <a:pPr>
              <a:defRPr/>
            </a:pPr>
            <a:r>
              <a:rPr lang="en-US" dirty="0" smtClean="0"/>
              <a:t>Foreign currency – currency to which home currency is converted</a:t>
            </a:r>
          </a:p>
          <a:p>
            <a:pPr>
              <a:defRPr/>
            </a:pPr>
            <a:endParaRPr lang="en-US" dirty="0" smtClean="0"/>
          </a:p>
          <a:p>
            <a:pPr>
              <a:defRPr/>
            </a:pPr>
            <a:r>
              <a:rPr lang="en-US" dirty="0" smtClean="0"/>
              <a:t>Purchase of goods </a:t>
            </a:r>
            <a:r>
              <a:rPr lang="en-US" dirty="0"/>
              <a:t>via the internet where the amount to be paid may be in a foreign currency. </a:t>
            </a:r>
            <a:endParaRPr lang="en-US" dirty="0" smtClean="0"/>
          </a:p>
          <a:p>
            <a:pPr>
              <a:defRPr/>
            </a:pPr>
            <a:endParaRPr lang="en-US" dirty="0" smtClean="0"/>
          </a:p>
          <a:p>
            <a:pPr>
              <a:defRPr/>
            </a:pPr>
            <a:r>
              <a:rPr lang="en-US" dirty="0" smtClean="0"/>
              <a:t>Major traders of Foreign Currency:</a:t>
            </a:r>
          </a:p>
          <a:p>
            <a:pPr lvl="1">
              <a:defRPr/>
            </a:pPr>
            <a:r>
              <a:rPr lang="en-GB" dirty="0" smtClean="0"/>
              <a:t>Private and Central Banks</a:t>
            </a:r>
          </a:p>
          <a:p>
            <a:pPr lvl="1">
              <a:defRPr/>
            </a:pPr>
            <a:r>
              <a:rPr lang="en-GB" dirty="0" smtClean="0"/>
              <a:t>Investment managers</a:t>
            </a:r>
          </a:p>
          <a:p>
            <a:pPr lvl="1">
              <a:defRPr/>
            </a:pPr>
            <a:r>
              <a:rPr lang="en-GB" dirty="0" smtClean="0"/>
              <a:t>Hedge funds</a:t>
            </a:r>
          </a:p>
          <a:p>
            <a:pPr lvl="1">
              <a:defRPr/>
            </a:pPr>
            <a:r>
              <a:rPr lang="en-GB" dirty="0" smtClean="0"/>
              <a:t>Corporations</a:t>
            </a:r>
            <a:endParaRPr lang="en-US" dirty="0"/>
          </a:p>
        </p:txBody>
      </p:sp>
      <p:sp>
        <p:nvSpPr>
          <p:cNvPr id="614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1600">
                <a:solidFill>
                  <a:schemeClr val="tx1"/>
                </a:solidFill>
                <a:latin typeface="Arial" charset="0"/>
              </a:defRPr>
            </a:lvl4pPr>
            <a:lvl5pPr marL="2057400" indent="-228600" eaLnBrk="0" hangingPunct="0">
              <a:spcBef>
                <a:spcPct val="20000"/>
              </a:spcBef>
              <a:buChar char="»"/>
              <a:defRPr sz="1400">
                <a:solidFill>
                  <a:schemeClr val="tx1"/>
                </a:solidFill>
                <a:latin typeface="Arial" charset="0"/>
              </a:defRPr>
            </a:lvl5pPr>
            <a:lvl6pPr marL="2514600" indent="-228600" defTabSz="912813" eaLnBrk="0" fontAlgn="base" hangingPunct="0">
              <a:spcBef>
                <a:spcPct val="20000"/>
              </a:spcBef>
              <a:spcAft>
                <a:spcPct val="0"/>
              </a:spcAft>
              <a:buChar char="»"/>
              <a:defRPr sz="1400">
                <a:solidFill>
                  <a:schemeClr val="tx1"/>
                </a:solidFill>
                <a:latin typeface="Arial" charset="0"/>
              </a:defRPr>
            </a:lvl6pPr>
            <a:lvl7pPr marL="2971800" indent="-228600" defTabSz="912813" eaLnBrk="0" fontAlgn="base" hangingPunct="0">
              <a:spcBef>
                <a:spcPct val="20000"/>
              </a:spcBef>
              <a:spcAft>
                <a:spcPct val="0"/>
              </a:spcAft>
              <a:buChar char="»"/>
              <a:defRPr sz="1400">
                <a:solidFill>
                  <a:schemeClr val="tx1"/>
                </a:solidFill>
                <a:latin typeface="Arial" charset="0"/>
              </a:defRPr>
            </a:lvl7pPr>
            <a:lvl8pPr marL="3429000" indent="-228600" defTabSz="912813" eaLnBrk="0" fontAlgn="base" hangingPunct="0">
              <a:spcBef>
                <a:spcPct val="20000"/>
              </a:spcBef>
              <a:spcAft>
                <a:spcPct val="0"/>
              </a:spcAft>
              <a:buChar char="»"/>
              <a:defRPr sz="1400">
                <a:solidFill>
                  <a:schemeClr val="tx1"/>
                </a:solidFill>
                <a:latin typeface="Arial" charset="0"/>
              </a:defRPr>
            </a:lvl8pPr>
            <a:lvl9pPr marL="3886200" indent="-228600" defTabSz="912813" eaLnBrk="0" fontAlgn="base" hangingPunct="0">
              <a:spcBef>
                <a:spcPct val="20000"/>
              </a:spcBef>
              <a:spcAft>
                <a:spcPct val="0"/>
              </a:spcAft>
              <a:buChar char="»"/>
              <a:defRPr sz="1400">
                <a:solidFill>
                  <a:schemeClr val="tx1"/>
                </a:solidFill>
                <a:latin typeface="Arial" charset="0"/>
              </a:defRPr>
            </a:lvl9pPr>
          </a:lstStyle>
          <a:p>
            <a:pPr eaLnBrk="1" hangingPunct="1">
              <a:spcBef>
                <a:spcPct val="0"/>
              </a:spcBef>
              <a:buFontTx/>
              <a:buNone/>
            </a:pPr>
            <a:fld id="{EFC3B86F-01D3-4F52-A3B1-6701C15834C0}" type="slidenum">
              <a:rPr lang="en-US" altLang="fr-FR" sz="1400" smtClean="0"/>
              <a:pPr eaLnBrk="1" hangingPunct="1">
                <a:spcBef>
                  <a:spcPct val="0"/>
                </a:spcBef>
                <a:buFontTx/>
                <a:buNone/>
              </a:pPr>
              <a:t>4</a:t>
            </a:fld>
            <a:endParaRPr lang="en-US" altLang="fr-FR" sz="14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fr-FR" dirty="0" smtClean="0"/>
              <a:t>PROBLEM STATEMENT</a:t>
            </a:r>
          </a:p>
        </p:txBody>
      </p:sp>
      <p:sp>
        <p:nvSpPr>
          <p:cNvPr id="8195" name="Content Placeholder 2"/>
          <p:cNvSpPr>
            <a:spLocks noGrp="1"/>
          </p:cNvSpPr>
          <p:nvPr>
            <p:ph idx="1"/>
          </p:nvPr>
        </p:nvSpPr>
        <p:spPr/>
        <p:txBody>
          <a:bodyPr/>
          <a:lstStyle/>
          <a:p>
            <a:pPr algn="just"/>
            <a:r>
              <a:rPr lang="en-US" altLang="fr-FR" dirty="0" smtClean="0"/>
              <a:t>The main drawback of current systems is the inability to provide high accuracy rates for future predicted values. A simple neural network gives low accuracy. </a:t>
            </a:r>
          </a:p>
          <a:p>
            <a:pPr algn="just"/>
            <a:r>
              <a:rPr lang="en-US" altLang="fr-FR" dirty="0" smtClean="0"/>
              <a:t>The objective is to predict future exchange rates (for USD to INR) using a Hybrid System that combines a Artificial Neural Network to predict the rise or fall of the market and an ANFIS model to predict the future rate with greater accuracy.</a:t>
            </a:r>
          </a:p>
        </p:txBody>
      </p:sp>
      <p:sp>
        <p:nvSpPr>
          <p:cNvPr id="819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1600">
                <a:solidFill>
                  <a:schemeClr val="tx1"/>
                </a:solidFill>
                <a:latin typeface="Arial" charset="0"/>
              </a:defRPr>
            </a:lvl4pPr>
            <a:lvl5pPr marL="2057400" indent="-228600" eaLnBrk="0" hangingPunct="0">
              <a:spcBef>
                <a:spcPct val="20000"/>
              </a:spcBef>
              <a:buChar char="»"/>
              <a:defRPr sz="1400">
                <a:solidFill>
                  <a:schemeClr val="tx1"/>
                </a:solidFill>
                <a:latin typeface="Arial" charset="0"/>
              </a:defRPr>
            </a:lvl5pPr>
            <a:lvl6pPr marL="2514600" indent="-228600" defTabSz="912813" eaLnBrk="0" fontAlgn="base" hangingPunct="0">
              <a:spcBef>
                <a:spcPct val="20000"/>
              </a:spcBef>
              <a:spcAft>
                <a:spcPct val="0"/>
              </a:spcAft>
              <a:buChar char="»"/>
              <a:defRPr sz="1400">
                <a:solidFill>
                  <a:schemeClr val="tx1"/>
                </a:solidFill>
                <a:latin typeface="Arial" charset="0"/>
              </a:defRPr>
            </a:lvl6pPr>
            <a:lvl7pPr marL="2971800" indent="-228600" defTabSz="912813" eaLnBrk="0" fontAlgn="base" hangingPunct="0">
              <a:spcBef>
                <a:spcPct val="20000"/>
              </a:spcBef>
              <a:spcAft>
                <a:spcPct val="0"/>
              </a:spcAft>
              <a:buChar char="»"/>
              <a:defRPr sz="1400">
                <a:solidFill>
                  <a:schemeClr val="tx1"/>
                </a:solidFill>
                <a:latin typeface="Arial" charset="0"/>
              </a:defRPr>
            </a:lvl7pPr>
            <a:lvl8pPr marL="3429000" indent="-228600" defTabSz="912813" eaLnBrk="0" fontAlgn="base" hangingPunct="0">
              <a:spcBef>
                <a:spcPct val="20000"/>
              </a:spcBef>
              <a:spcAft>
                <a:spcPct val="0"/>
              </a:spcAft>
              <a:buChar char="»"/>
              <a:defRPr sz="1400">
                <a:solidFill>
                  <a:schemeClr val="tx1"/>
                </a:solidFill>
                <a:latin typeface="Arial" charset="0"/>
              </a:defRPr>
            </a:lvl8pPr>
            <a:lvl9pPr marL="3886200" indent="-228600" defTabSz="912813" eaLnBrk="0" fontAlgn="base" hangingPunct="0">
              <a:spcBef>
                <a:spcPct val="20000"/>
              </a:spcBef>
              <a:spcAft>
                <a:spcPct val="0"/>
              </a:spcAft>
              <a:buChar char="»"/>
              <a:defRPr sz="1400">
                <a:solidFill>
                  <a:schemeClr val="tx1"/>
                </a:solidFill>
                <a:latin typeface="Arial" charset="0"/>
              </a:defRPr>
            </a:lvl9pPr>
          </a:lstStyle>
          <a:p>
            <a:pPr eaLnBrk="1" hangingPunct="1">
              <a:spcBef>
                <a:spcPct val="0"/>
              </a:spcBef>
              <a:buFontTx/>
              <a:buNone/>
            </a:pPr>
            <a:fld id="{1D27EF9C-7A63-4325-97C7-7DC3F9439DF3}" type="slidenum">
              <a:rPr lang="en-US" altLang="fr-FR" sz="1400" smtClean="0"/>
              <a:pPr eaLnBrk="1" hangingPunct="1">
                <a:spcBef>
                  <a:spcPct val="0"/>
                </a:spcBef>
                <a:buFontTx/>
                <a:buNone/>
              </a:pPr>
              <a:t>5</a:t>
            </a:fld>
            <a:endParaRPr lang="en-US" altLang="fr-FR" sz="14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fr-FR" dirty="0" smtClean="0"/>
              <a:t>LITERATURE SURVEY</a:t>
            </a:r>
            <a:endParaRPr lang="en-IN" altLang="fr-FR" dirty="0" smtClean="0"/>
          </a:p>
        </p:txBody>
      </p:sp>
      <p:sp>
        <p:nvSpPr>
          <p:cNvPr id="9219"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1600">
                <a:solidFill>
                  <a:schemeClr val="tx1"/>
                </a:solidFill>
                <a:latin typeface="Arial" charset="0"/>
              </a:defRPr>
            </a:lvl4pPr>
            <a:lvl5pPr marL="2057400" indent="-228600" eaLnBrk="0" hangingPunct="0">
              <a:spcBef>
                <a:spcPct val="20000"/>
              </a:spcBef>
              <a:buChar char="»"/>
              <a:defRPr sz="1400">
                <a:solidFill>
                  <a:schemeClr val="tx1"/>
                </a:solidFill>
                <a:latin typeface="Arial" charset="0"/>
              </a:defRPr>
            </a:lvl5pPr>
            <a:lvl6pPr marL="2514600" indent="-228600" defTabSz="912813" eaLnBrk="0" fontAlgn="base" hangingPunct="0">
              <a:spcBef>
                <a:spcPct val="20000"/>
              </a:spcBef>
              <a:spcAft>
                <a:spcPct val="0"/>
              </a:spcAft>
              <a:buChar char="»"/>
              <a:defRPr sz="1400">
                <a:solidFill>
                  <a:schemeClr val="tx1"/>
                </a:solidFill>
                <a:latin typeface="Arial" charset="0"/>
              </a:defRPr>
            </a:lvl6pPr>
            <a:lvl7pPr marL="2971800" indent="-228600" defTabSz="912813" eaLnBrk="0" fontAlgn="base" hangingPunct="0">
              <a:spcBef>
                <a:spcPct val="20000"/>
              </a:spcBef>
              <a:spcAft>
                <a:spcPct val="0"/>
              </a:spcAft>
              <a:buChar char="»"/>
              <a:defRPr sz="1400">
                <a:solidFill>
                  <a:schemeClr val="tx1"/>
                </a:solidFill>
                <a:latin typeface="Arial" charset="0"/>
              </a:defRPr>
            </a:lvl7pPr>
            <a:lvl8pPr marL="3429000" indent="-228600" defTabSz="912813" eaLnBrk="0" fontAlgn="base" hangingPunct="0">
              <a:spcBef>
                <a:spcPct val="20000"/>
              </a:spcBef>
              <a:spcAft>
                <a:spcPct val="0"/>
              </a:spcAft>
              <a:buChar char="»"/>
              <a:defRPr sz="1400">
                <a:solidFill>
                  <a:schemeClr val="tx1"/>
                </a:solidFill>
                <a:latin typeface="Arial" charset="0"/>
              </a:defRPr>
            </a:lvl8pPr>
            <a:lvl9pPr marL="3886200" indent="-228600" defTabSz="912813" eaLnBrk="0" fontAlgn="base" hangingPunct="0">
              <a:spcBef>
                <a:spcPct val="20000"/>
              </a:spcBef>
              <a:spcAft>
                <a:spcPct val="0"/>
              </a:spcAft>
              <a:buChar char="»"/>
              <a:defRPr sz="1400">
                <a:solidFill>
                  <a:schemeClr val="tx1"/>
                </a:solidFill>
                <a:latin typeface="Arial" charset="0"/>
              </a:defRPr>
            </a:lvl9pPr>
          </a:lstStyle>
          <a:p>
            <a:pPr eaLnBrk="1" hangingPunct="1">
              <a:spcBef>
                <a:spcPct val="0"/>
              </a:spcBef>
              <a:buFontTx/>
              <a:buNone/>
            </a:pPr>
            <a:fld id="{E8E1C784-B421-4C3A-B56C-EB38C15D48EF}" type="slidenum">
              <a:rPr lang="en-US" altLang="fr-FR" sz="1400" smtClean="0"/>
              <a:pPr eaLnBrk="1" hangingPunct="1">
                <a:spcBef>
                  <a:spcPct val="0"/>
                </a:spcBef>
                <a:buFontTx/>
                <a:buNone/>
              </a:pPr>
              <a:t>6</a:t>
            </a:fld>
            <a:endParaRPr lang="en-US" altLang="fr-FR" sz="1400" dirty="0" smtClean="0"/>
          </a:p>
        </p:txBody>
      </p:sp>
      <p:graphicFrame>
        <p:nvGraphicFramePr>
          <p:cNvPr id="6" name="Table 5"/>
          <p:cNvGraphicFramePr>
            <a:graphicFrameLocks noGrp="1"/>
          </p:cNvGraphicFramePr>
          <p:nvPr>
            <p:extLst>
              <p:ext uri="{D42A27DB-BD31-4B8C-83A1-F6EECF244321}">
                <p14:modId xmlns:p14="http://schemas.microsoft.com/office/powerpoint/2010/main" val="1506558731"/>
              </p:ext>
            </p:extLst>
          </p:nvPr>
        </p:nvGraphicFramePr>
        <p:xfrm>
          <a:off x="14515" y="914400"/>
          <a:ext cx="9143999" cy="5333999"/>
        </p:xfrm>
        <a:graphic>
          <a:graphicData uri="http://schemas.openxmlformats.org/drawingml/2006/table">
            <a:tbl>
              <a:tblPr firstRow="1" bandRow="1">
                <a:tableStyleId>{073A0DAA-6AF3-43AB-8588-CEC1D06C72B9}</a:tableStyleId>
              </a:tblPr>
              <a:tblGrid>
                <a:gridCol w="2826327"/>
                <a:gridCol w="3158836"/>
                <a:gridCol w="3158836"/>
              </a:tblGrid>
              <a:tr h="395292">
                <a:tc>
                  <a:txBody>
                    <a:bodyPr/>
                    <a:lstStyle/>
                    <a:p>
                      <a:pPr algn="ctr"/>
                      <a:r>
                        <a:rPr lang="en-US" sz="1200" dirty="0" smtClean="0"/>
                        <a:t>Reference</a:t>
                      </a:r>
                      <a:endParaRPr lang="en-IN" sz="1200" dirty="0"/>
                    </a:p>
                  </a:txBody>
                  <a:tcPr marL="91437" marR="91437" marT="45712" marB="45712" anchor="ctr"/>
                </a:tc>
                <a:tc>
                  <a:txBody>
                    <a:bodyPr/>
                    <a:lstStyle/>
                    <a:p>
                      <a:pPr algn="ctr"/>
                      <a:r>
                        <a:rPr lang="en-US" sz="1200" dirty="0" smtClean="0"/>
                        <a:t>Currencies</a:t>
                      </a:r>
                      <a:endParaRPr lang="en-IN" sz="1200" dirty="0"/>
                    </a:p>
                  </a:txBody>
                  <a:tcPr marL="91437" marR="91437" marT="45712" marB="45712" anchor="ctr"/>
                </a:tc>
                <a:tc>
                  <a:txBody>
                    <a:bodyPr/>
                    <a:lstStyle/>
                    <a:p>
                      <a:pPr algn="ctr"/>
                      <a:r>
                        <a:rPr lang="en-US" sz="1200" dirty="0" smtClean="0"/>
                        <a:t>Training sample</a:t>
                      </a:r>
                      <a:endParaRPr lang="en-IN" sz="1200" dirty="0"/>
                    </a:p>
                  </a:txBody>
                  <a:tcPr marL="91437" marR="91437" marT="45712" marB="45712" anchor="ctr"/>
                </a:tc>
              </a:tr>
              <a:tr h="697594">
                <a:tc>
                  <a:txBody>
                    <a:bodyPr/>
                    <a:lstStyle/>
                    <a:p>
                      <a:pPr algn="ctr"/>
                      <a:r>
                        <a:rPr lang="en-US" sz="1600" dirty="0" smtClean="0"/>
                        <a:t>Emad F, M.A. Montazeri [1]</a:t>
                      </a:r>
                      <a:endParaRPr lang="en-IN" sz="1600" dirty="0"/>
                    </a:p>
                  </a:txBody>
                  <a:tcPr marL="91437" marR="91437" marT="45712" marB="45712" anchor="ctr"/>
                </a:tc>
                <a:tc>
                  <a:txBody>
                    <a:bodyPr/>
                    <a:lstStyle/>
                    <a:p>
                      <a:pPr algn="ctr"/>
                      <a:r>
                        <a:rPr lang="en-US" sz="1600" kern="1200" dirty="0" smtClean="0">
                          <a:solidFill>
                            <a:schemeClr val="dk1"/>
                          </a:solidFill>
                          <a:latin typeface="+mn-lt"/>
                          <a:ea typeface="+mn-ea"/>
                          <a:cs typeface="+mn-cs"/>
                        </a:rPr>
                        <a:t>EURUSD</a:t>
                      </a:r>
                      <a:endParaRPr lang="en-IN" sz="1600" kern="1200" dirty="0" smtClean="0">
                        <a:solidFill>
                          <a:schemeClr val="dk1"/>
                        </a:solidFill>
                        <a:latin typeface="+mn-lt"/>
                        <a:ea typeface="+mn-ea"/>
                        <a:cs typeface="+mn-cs"/>
                      </a:endParaRPr>
                    </a:p>
                    <a:p>
                      <a:pPr algn="ctr"/>
                      <a:r>
                        <a:rPr lang="en-US" sz="1600" kern="1200" dirty="0" smtClean="0">
                          <a:solidFill>
                            <a:schemeClr val="dk1"/>
                          </a:solidFill>
                          <a:latin typeface="+mn-lt"/>
                          <a:ea typeface="+mn-ea"/>
                          <a:cs typeface="+mn-cs"/>
                        </a:rPr>
                        <a:t>USDCHF</a:t>
                      </a:r>
                      <a:endParaRPr lang="en-IN" sz="1600" dirty="0"/>
                    </a:p>
                  </a:txBody>
                  <a:tcPr marL="91437" marR="91437" marT="45712" marB="45712" anchor="ctr"/>
                </a:tc>
                <a:tc>
                  <a:txBody>
                    <a:bodyPr/>
                    <a:lstStyle/>
                    <a:p>
                      <a:pPr algn="ctr"/>
                      <a:r>
                        <a:rPr lang="en-US" sz="1600" kern="1200" dirty="0" smtClean="0">
                          <a:solidFill>
                            <a:schemeClr val="dk1"/>
                          </a:solidFill>
                          <a:latin typeface="+mn-lt"/>
                          <a:ea typeface="+mn-ea"/>
                          <a:cs typeface="+mn-cs"/>
                        </a:rPr>
                        <a:t>From 1st April 2005 to10th December 2012</a:t>
                      </a:r>
                      <a:endParaRPr lang="en-IN" sz="1600" dirty="0"/>
                    </a:p>
                  </a:txBody>
                  <a:tcPr marL="91437" marR="91437" marT="45712" marB="45712" anchor="ctr"/>
                </a:tc>
              </a:tr>
              <a:tr h="697594">
                <a:tc>
                  <a:txBody>
                    <a:bodyPr/>
                    <a:lstStyle/>
                    <a:p>
                      <a:pPr algn="ctr"/>
                      <a:r>
                        <a:rPr lang="en-US" sz="1600" dirty="0" smtClean="0"/>
                        <a:t>A. Cwiok, M. Kordos [2]</a:t>
                      </a:r>
                      <a:endParaRPr lang="en-IN" sz="1600" dirty="0"/>
                    </a:p>
                  </a:txBody>
                  <a:tcPr marL="91437" marR="91437" marT="45712" marB="45712" anchor="ctr">
                    <a:solidFill>
                      <a:schemeClr val="bg2">
                        <a:lumMod val="20000"/>
                        <a:lumOff val="80000"/>
                      </a:schemeClr>
                    </a:solidFill>
                  </a:tcPr>
                </a:tc>
                <a:tc>
                  <a:txBody>
                    <a:bodyPr/>
                    <a:lstStyle/>
                    <a:p>
                      <a:pPr algn="ctr"/>
                      <a:r>
                        <a:rPr lang="en-US" sz="1600" dirty="0" smtClean="0"/>
                        <a:t>(Stock</a:t>
                      </a:r>
                      <a:r>
                        <a:rPr lang="en-US" sz="1600" baseline="0" dirty="0" smtClean="0"/>
                        <a:t> Trading)</a:t>
                      </a:r>
                      <a:endParaRPr lang="en-IN" sz="1600" dirty="0"/>
                    </a:p>
                  </a:txBody>
                  <a:tcPr marL="91437" marR="91437" marT="45712" marB="45712" anchor="ctr">
                    <a:solidFill>
                      <a:schemeClr val="bg2">
                        <a:lumMod val="20000"/>
                        <a:lumOff val="80000"/>
                      </a:schemeClr>
                    </a:solidFill>
                  </a:tcPr>
                </a:tc>
                <a:tc>
                  <a:txBody>
                    <a:bodyPr/>
                    <a:lstStyle/>
                    <a:p>
                      <a:pPr marL="0" algn="ctr" defTabSz="914400" rtl="0" eaLnBrk="1" latinLnBrk="0" hangingPunct="1"/>
                      <a:r>
                        <a:rPr lang="en-US" sz="1600" kern="1200" dirty="0" smtClean="0">
                          <a:solidFill>
                            <a:schemeClr val="dk1"/>
                          </a:solidFill>
                          <a:latin typeface="+mn-lt"/>
                          <a:ea typeface="+mn-ea"/>
                          <a:cs typeface="+mn-cs"/>
                        </a:rPr>
                        <a:t>From 1st January 1995 to 31st December 2004</a:t>
                      </a:r>
                      <a:endParaRPr lang="en-IN" sz="1600" kern="1200" dirty="0" smtClean="0">
                        <a:solidFill>
                          <a:schemeClr val="dk1"/>
                        </a:solidFill>
                        <a:latin typeface="+mn-lt"/>
                        <a:ea typeface="+mn-ea"/>
                        <a:cs typeface="+mn-cs"/>
                      </a:endParaRPr>
                    </a:p>
                  </a:txBody>
                  <a:tcPr marL="91437" marR="91437" marT="45712" marB="45712" anchor="ctr">
                    <a:solidFill>
                      <a:schemeClr val="bg2">
                        <a:lumMod val="20000"/>
                        <a:lumOff val="80000"/>
                      </a:schemeClr>
                    </a:solidFill>
                  </a:tcPr>
                </a:tc>
              </a:tr>
              <a:tr h="914765">
                <a:tc>
                  <a:txBody>
                    <a:bodyPr/>
                    <a:lstStyle/>
                    <a:p>
                      <a:pPr algn="ctr"/>
                      <a:r>
                        <a:rPr lang="en-US" sz="1600" dirty="0" smtClean="0"/>
                        <a:t>B. Christina, Y. Masoud [3]</a:t>
                      </a:r>
                      <a:endParaRPr lang="en-IN" sz="1600" dirty="0"/>
                    </a:p>
                  </a:txBody>
                  <a:tcPr marL="91437" marR="91437" marT="45712" marB="45712" anchor="ctr">
                    <a:solidFill>
                      <a:schemeClr val="bg2">
                        <a:lumMod val="40000"/>
                        <a:lumOff val="60000"/>
                      </a:schemeClr>
                    </a:solidFill>
                  </a:tcPr>
                </a:tc>
                <a:tc>
                  <a:txBody>
                    <a:bodyPr/>
                    <a:lstStyle/>
                    <a:p>
                      <a:pPr algn="ctr"/>
                      <a:r>
                        <a:rPr lang="en-US" sz="1600" dirty="0" smtClean="0"/>
                        <a:t>USDGBP, USDEUR,</a:t>
                      </a:r>
                      <a:r>
                        <a:rPr lang="en-US" sz="1600" baseline="0" dirty="0" smtClean="0"/>
                        <a:t> </a:t>
                      </a:r>
                      <a:r>
                        <a:rPr lang="en-US" sz="1600" dirty="0" smtClean="0"/>
                        <a:t>USDCHF</a:t>
                      </a:r>
                      <a:endParaRPr lang="en-IN" sz="1600" dirty="0"/>
                    </a:p>
                  </a:txBody>
                  <a:tcPr marL="91437" marR="91437" marT="45712" marB="45712" anchor="ctr">
                    <a:solidFill>
                      <a:schemeClr val="bg2">
                        <a:lumMod val="40000"/>
                        <a:lumOff val="60000"/>
                      </a:schemeClr>
                    </a:solidFill>
                  </a:tcPr>
                </a:tc>
                <a:tc>
                  <a:txBody>
                    <a:bodyPr/>
                    <a:lstStyle/>
                    <a:p>
                      <a:pPr marL="0" algn="ctr" defTabSz="914400" rtl="0" eaLnBrk="1" latinLnBrk="0" hangingPunct="1"/>
                      <a:r>
                        <a:rPr lang="en-US" sz="1600" kern="1200" dirty="0" smtClean="0">
                          <a:solidFill>
                            <a:schemeClr val="dk1"/>
                          </a:solidFill>
                          <a:latin typeface="+mn-lt"/>
                          <a:ea typeface="+mn-ea"/>
                          <a:cs typeface="+mn-cs"/>
                        </a:rPr>
                        <a:t>From 3rd January 2012 to 1st March 2013</a:t>
                      </a:r>
                      <a:endParaRPr lang="en-IN" sz="1600" kern="1200" dirty="0" smtClean="0">
                        <a:solidFill>
                          <a:schemeClr val="dk1"/>
                        </a:solidFill>
                        <a:latin typeface="+mn-lt"/>
                        <a:ea typeface="+mn-ea"/>
                        <a:cs typeface="+mn-cs"/>
                      </a:endParaRPr>
                    </a:p>
                  </a:txBody>
                  <a:tcPr marL="91437" marR="91437" marT="45712" marB="45712" anchor="ctr">
                    <a:solidFill>
                      <a:schemeClr val="bg2">
                        <a:lumMod val="40000"/>
                        <a:lumOff val="60000"/>
                      </a:schemeClr>
                    </a:solidFill>
                  </a:tcPr>
                </a:tc>
              </a:tr>
              <a:tr h="643720">
                <a:tc>
                  <a:txBody>
                    <a:bodyPr/>
                    <a:lstStyle/>
                    <a:p>
                      <a:pPr algn="ctr"/>
                      <a:r>
                        <a:rPr lang="en-IN" sz="1600" dirty="0" smtClean="0"/>
                        <a:t>V. Kodogiannis and A. Lolis [5]</a:t>
                      </a:r>
                      <a:endParaRPr lang="en-IN" sz="1600" dirty="0"/>
                    </a:p>
                  </a:txBody>
                  <a:tcPr marL="91437" marR="91437" marT="45712" marB="45712" anchor="ctr">
                    <a:solidFill>
                      <a:schemeClr val="bg2">
                        <a:lumMod val="20000"/>
                        <a:lumOff val="80000"/>
                      </a:schemeClr>
                    </a:solidFill>
                  </a:tcPr>
                </a:tc>
                <a:tc>
                  <a:txBody>
                    <a:bodyPr/>
                    <a:lstStyle/>
                    <a:p>
                      <a:pPr algn="ctr"/>
                      <a:r>
                        <a:rPr lang="en-US" sz="1600" dirty="0" smtClean="0"/>
                        <a:t>USDGBP</a:t>
                      </a:r>
                      <a:endParaRPr lang="en-IN" sz="1600" dirty="0"/>
                    </a:p>
                  </a:txBody>
                  <a:tcPr marL="91437" marR="91437" marT="45712" marB="45712" anchor="ctr">
                    <a:solidFill>
                      <a:schemeClr val="bg2">
                        <a:lumMod val="20000"/>
                        <a:lumOff val="80000"/>
                      </a:schemeClr>
                    </a:solidFill>
                  </a:tcPr>
                </a:tc>
                <a:tc>
                  <a:txBody>
                    <a:bodyPr/>
                    <a:lstStyle/>
                    <a:p>
                      <a:pPr marL="0" algn="ctr" defTabSz="914400" rtl="0" eaLnBrk="1" latinLnBrk="0" hangingPunct="1"/>
                      <a:r>
                        <a:rPr lang="en-US" sz="1600" kern="1200" dirty="0" smtClean="0">
                          <a:solidFill>
                            <a:schemeClr val="dk1"/>
                          </a:solidFill>
                          <a:latin typeface="+mn-lt"/>
                          <a:ea typeface="+mn-ea"/>
                          <a:cs typeface="+mn-cs"/>
                        </a:rPr>
                        <a:t>From end of</a:t>
                      </a:r>
                      <a:r>
                        <a:rPr lang="en-US" sz="1600" kern="1200" baseline="0" dirty="0" smtClean="0">
                          <a:solidFill>
                            <a:schemeClr val="dk1"/>
                          </a:solidFill>
                          <a:latin typeface="+mn-lt"/>
                          <a:ea typeface="+mn-ea"/>
                          <a:cs typeface="+mn-cs"/>
                        </a:rPr>
                        <a:t> 1997 to end of March 2000</a:t>
                      </a:r>
                      <a:endParaRPr lang="en-IN" sz="1600" kern="1200" dirty="0" smtClean="0">
                        <a:solidFill>
                          <a:schemeClr val="dk1"/>
                        </a:solidFill>
                        <a:latin typeface="+mn-lt"/>
                        <a:ea typeface="+mn-ea"/>
                        <a:cs typeface="+mn-cs"/>
                      </a:endParaRPr>
                    </a:p>
                  </a:txBody>
                  <a:tcPr marL="91437" marR="91437" marT="45712" marB="45712" anchor="ctr">
                    <a:solidFill>
                      <a:schemeClr val="bg2">
                        <a:lumMod val="20000"/>
                        <a:lumOff val="80000"/>
                      </a:schemeClr>
                    </a:solidFill>
                  </a:tcPr>
                </a:tc>
              </a:tr>
              <a:tr h="697594">
                <a:tc>
                  <a:txBody>
                    <a:bodyPr/>
                    <a:lstStyle/>
                    <a:p>
                      <a:pPr algn="ctr"/>
                      <a:r>
                        <a:rPr lang="en-IN" sz="1600" dirty="0" smtClean="0"/>
                        <a:t>A.N. Kia, M. Fathian and M.R. Gholamian [6]</a:t>
                      </a:r>
                      <a:endParaRPr lang="en-IN" sz="1600" dirty="0"/>
                    </a:p>
                  </a:txBody>
                  <a:tcPr marL="91437" marR="91437" marT="45712" marB="45712" anchor="ctr">
                    <a:solidFill>
                      <a:schemeClr val="bg2">
                        <a:lumMod val="40000"/>
                        <a:lumOff val="60000"/>
                      </a:schemeClr>
                    </a:solidFill>
                  </a:tcPr>
                </a:tc>
                <a:tc>
                  <a:txBody>
                    <a:bodyPr/>
                    <a:lstStyle/>
                    <a:p>
                      <a:pPr algn="ctr"/>
                      <a:r>
                        <a:rPr lang="en-US" sz="1600" dirty="0" smtClean="0"/>
                        <a:t>EURUSD</a:t>
                      </a:r>
                      <a:endParaRPr lang="en-IN" sz="1600" dirty="0"/>
                    </a:p>
                  </a:txBody>
                  <a:tcPr marL="91437" marR="91437" marT="45712" marB="45712" anchor="ctr">
                    <a:solidFill>
                      <a:schemeClr val="bg2">
                        <a:lumMod val="40000"/>
                        <a:lumOff val="60000"/>
                      </a:schemeClr>
                    </a:solidFill>
                  </a:tcPr>
                </a:tc>
                <a:tc>
                  <a:txBody>
                    <a:bodyPr/>
                    <a:lstStyle/>
                    <a:p>
                      <a:pPr marL="0" algn="ctr" defTabSz="914400" rtl="0" eaLnBrk="1" latinLnBrk="0" hangingPunct="1"/>
                      <a:r>
                        <a:rPr lang="en-US" sz="1600" kern="1200" dirty="0" smtClean="0">
                          <a:solidFill>
                            <a:schemeClr val="dk1"/>
                          </a:solidFill>
                          <a:latin typeface="+mn-lt"/>
                          <a:ea typeface="+mn-ea"/>
                          <a:cs typeface="+mn-cs"/>
                        </a:rPr>
                        <a:t>From 1st August 2001 to 31st July 2010</a:t>
                      </a:r>
                      <a:endParaRPr lang="en-IN" sz="1600" kern="1200" dirty="0" smtClean="0">
                        <a:solidFill>
                          <a:schemeClr val="dk1"/>
                        </a:solidFill>
                        <a:latin typeface="+mn-lt"/>
                        <a:ea typeface="+mn-ea"/>
                        <a:cs typeface="+mn-cs"/>
                      </a:endParaRPr>
                    </a:p>
                  </a:txBody>
                  <a:tcPr marL="91437" marR="91437" marT="45712" marB="45712" anchor="ctr">
                    <a:solidFill>
                      <a:schemeClr val="bg2">
                        <a:lumMod val="40000"/>
                        <a:lumOff val="60000"/>
                      </a:schemeClr>
                    </a:solidFill>
                  </a:tcPr>
                </a:tc>
              </a:tr>
              <a:tr h="643720">
                <a:tc>
                  <a:txBody>
                    <a:bodyPr/>
                    <a:lstStyle/>
                    <a:p>
                      <a:pPr algn="ctr"/>
                      <a:r>
                        <a:rPr lang="en-IN" sz="1600" dirty="0" err="1" smtClean="0"/>
                        <a:t>Chandar</a:t>
                      </a:r>
                      <a:r>
                        <a:rPr lang="en-IN" sz="1600" dirty="0" smtClean="0"/>
                        <a:t>,</a:t>
                      </a:r>
                      <a:r>
                        <a:rPr lang="en-IN" sz="1600" baseline="0" dirty="0" smtClean="0"/>
                        <a:t> </a:t>
                      </a:r>
                      <a:r>
                        <a:rPr lang="en-IN" sz="1600" baseline="0" dirty="0" err="1" smtClean="0"/>
                        <a:t>Sumathi</a:t>
                      </a:r>
                      <a:r>
                        <a:rPr lang="en-IN" sz="1600" baseline="0" dirty="0" smtClean="0"/>
                        <a:t> and </a:t>
                      </a:r>
                      <a:r>
                        <a:rPr lang="en-IN" sz="1600" baseline="0" dirty="0" err="1" smtClean="0"/>
                        <a:t>Sivanandam</a:t>
                      </a:r>
                      <a:r>
                        <a:rPr lang="en-IN" sz="1600" baseline="0" dirty="0" smtClean="0"/>
                        <a:t> [9]</a:t>
                      </a:r>
                      <a:endParaRPr lang="en-IN" sz="1600" dirty="0"/>
                    </a:p>
                  </a:txBody>
                  <a:tcPr marL="91437" marR="91437" marT="45712" marB="45712" anchor="ctr">
                    <a:solidFill>
                      <a:schemeClr val="bg2">
                        <a:lumMod val="40000"/>
                        <a:lumOff val="60000"/>
                      </a:schemeClr>
                    </a:solidFill>
                  </a:tcPr>
                </a:tc>
                <a:tc>
                  <a:txBody>
                    <a:bodyPr/>
                    <a:lstStyle/>
                    <a:p>
                      <a:pPr algn="ctr"/>
                      <a:r>
                        <a:rPr lang="en-IN" sz="1600" dirty="0" smtClean="0"/>
                        <a:t>INRGBP, INRUSD, INREUR, INRJPY</a:t>
                      </a:r>
                      <a:endParaRPr lang="en-IN" sz="1600" dirty="0"/>
                    </a:p>
                  </a:txBody>
                  <a:tcPr marL="91437" marR="91437" marT="45712" marB="45712" anchor="ctr">
                    <a:solidFill>
                      <a:schemeClr val="bg2">
                        <a:lumMod val="40000"/>
                        <a:lumOff val="60000"/>
                      </a:schemeClr>
                    </a:solidFill>
                  </a:tcPr>
                </a:tc>
                <a:tc>
                  <a:txBody>
                    <a:bodyPr/>
                    <a:lstStyle/>
                    <a:p>
                      <a:pPr marL="0" algn="ctr" defTabSz="914400" rtl="0" eaLnBrk="1" latinLnBrk="0" hangingPunct="1"/>
                      <a:r>
                        <a:rPr lang="en-IN" sz="1600" kern="1200" dirty="0" smtClean="0">
                          <a:solidFill>
                            <a:schemeClr val="dk1"/>
                          </a:solidFill>
                          <a:latin typeface="+mn-lt"/>
                          <a:ea typeface="+mn-ea"/>
                          <a:cs typeface="+mn-cs"/>
                        </a:rPr>
                        <a:t>January 2008 to December 2012</a:t>
                      </a:r>
                    </a:p>
                  </a:txBody>
                  <a:tcPr marL="91437" marR="91437" marT="45712" marB="45712" anchor="ctr">
                    <a:solidFill>
                      <a:schemeClr val="bg2">
                        <a:lumMod val="40000"/>
                        <a:lumOff val="60000"/>
                      </a:schemeClr>
                    </a:solidFill>
                  </a:tcPr>
                </a:tc>
              </a:tr>
              <a:tr h="643720">
                <a:tc>
                  <a:txBody>
                    <a:bodyPr/>
                    <a:lstStyle/>
                    <a:p>
                      <a:pPr algn="ctr"/>
                      <a:r>
                        <a:rPr lang="en-US" sz="1600" dirty="0" smtClean="0"/>
                        <a:t>B </a:t>
                      </a:r>
                      <a:r>
                        <a:rPr lang="en-US" sz="1600" dirty="0" err="1" smtClean="0"/>
                        <a:t>Gharleghi</a:t>
                      </a:r>
                      <a:r>
                        <a:rPr lang="en-US" sz="1600" dirty="0" smtClean="0"/>
                        <a:t>, A Nor [10]</a:t>
                      </a:r>
                      <a:endParaRPr lang="en-IN" sz="1600" dirty="0"/>
                    </a:p>
                  </a:txBody>
                  <a:tcPr marL="91437" marR="91437" marT="45712" marB="45712" anchor="ctr">
                    <a:solidFill>
                      <a:schemeClr val="bg2">
                        <a:lumMod val="40000"/>
                        <a:lumOff val="60000"/>
                      </a:schemeClr>
                    </a:solidFill>
                  </a:tcPr>
                </a:tc>
                <a:tc>
                  <a:txBody>
                    <a:bodyPr/>
                    <a:lstStyle/>
                    <a:p>
                      <a:pPr algn="ctr"/>
                      <a:r>
                        <a:rPr lang="en-IN" sz="1600" dirty="0" smtClean="0"/>
                        <a:t>MYR/USD</a:t>
                      </a:r>
                      <a:endParaRPr lang="en-IN" sz="1600" dirty="0"/>
                    </a:p>
                  </a:txBody>
                  <a:tcPr marL="91437" marR="91437" marT="45712" marB="45712" anchor="ctr">
                    <a:solidFill>
                      <a:schemeClr val="bg2">
                        <a:lumMod val="40000"/>
                        <a:lumOff val="60000"/>
                      </a:schemeClr>
                    </a:solidFill>
                  </a:tcPr>
                </a:tc>
                <a:tc>
                  <a:txBody>
                    <a:bodyPr/>
                    <a:lstStyle/>
                    <a:p>
                      <a:pPr marL="0" algn="ctr" defTabSz="914400" rtl="0" eaLnBrk="1" latinLnBrk="0" hangingPunct="1"/>
                      <a:r>
                        <a:rPr lang="fr-FR" sz="1600" kern="1200" dirty="0" err="1" smtClean="0">
                          <a:solidFill>
                            <a:schemeClr val="dk1"/>
                          </a:solidFill>
                          <a:latin typeface="+mn-lt"/>
                          <a:ea typeface="+mn-ea"/>
                          <a:cs typeface="+mn-cs"/>
                        </a:rPr>
                        <a:t>January</a:t>
                      </a:r>
                      <a:r>
                        <a:rPr lang="fr-FR" sz="1600" kern="1200" dirty="0" smtClean="0">
                          <a:solidFill>
                            <a:schemeClr val="dk1"/>
                          </a:solidFill>
                          <a:latin typeface="+mn-lt"/>
                          <a:ea typeface="+mn-ea"/>
                          <a:cs typeface="+mn-cs"/>
                        </a:rPr>
                        <a:t> 1998 to </a:t>
                      </a:r>
                      <a:r>
                        <a:rPr lang="fr-FR" sz="1600" kern="1200" dirty="0" err="1" smtClean="0">
                          <a:solidFill>
                            <a:schemeClr val="dk1"/>
                          </a:solidFill>
                          <a:latin typeface="+mn-lt"/>
                          <a:ea typeface="+mn-ea"/>
                          <a:cs typeface="+mn-cs"/>
                        </a:rPr>
                        <a:t>September</a:t>
                      </a:r>
                      <a:r>
                        <a:rPr lang="fr-FR" sz="1600" kern="1200" dirty="0" smtClean="0">
                          <a:solidFill>
                            <a:schemeClr val="dk1"/>
                          </a:solidFill>
                          <a:latin typeface="+mn-lt"/>
                          <a:ea typeface="+mn-ea"/>
                          <a:cs typeface="+mn-cs"/>
                        </a:rPr>
                        <a:t> 2010</a:t>
                      </a:r>
                      <a:endParaRPr lang="en-IN" sz="1600" kern="1200" dirty="0" smtClean="0">
                        <a:solidFill>
                          <a:schemeClr val="dk1"/>
                        </a:solidFill>
                        <a:latin typeface="+mn-lt"/>
                        <a:ea typeface="+mn-ea"/>
                        <a:cs typeface="+mn-cs"/>
                      </a:endParaRPr>
                    </a:p>
                  </a:txBody>
                  <a:tcPr marL="91437" marR="91437" marT="45712" marB="45712" anchor="ctr">
                    <a:solidFill>
                      <a:schemeClr val="bg2">
                        <a:lumMod val="40000"/>
                        <a:lumOff val="60000"/>
                      </a:schemeClr>
                    </a:solidFill>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57200" y="-30162"/>
            <a:ext cx="8229600" cy="639762"/>
          </a:xfrm>
        </p:spPr>
        <p:txBody>
          <a:bodyPr/>
          <a:lstStyle/>
          <a:p>
            <a:r>
              <a:rPr lang="en-US" altLang="fr-FR" dirty="0" smtClean="0"/>
              <a:t>LITERATURE SURVEY</a:t>
            </a:r>
            <a:endParaRPr lang="en-IN" altLang="fr-FR" dirty="0" smtClean="0"/>
          </a:p>
        </p:txBody>
      </p:sp>
      <p:sp>
        <p:nvSpPr>
          <p:cNvPr id="10243"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1600">
                <a:solidFill>
                  <a:schemeClr val="tx1"/>
                </a:solidFill>
                <a:latin typeface="Arial" charset="0"/>
              </a:defRPr>
            </a:lvl4pPr>
            <a:lvl5pPr marL="2057400" indent="-228600" eaLnBrk="0" hangingPunct="0">
              <a:spcBef>
                <a:spcPct val="20000"/>
              </a:spcBef>
              <a:buChar char="»"/>
              <a:defRPr sz="1400">
                <a:solidFill>
                  <a:schemeClr val="tx1"/>
                </a:solidFill>
                <a:latin typeface="Arial" charset="0"/>
              </a:defRPr>
            </a:lvl5pPr>
            <a:lvl6pPr marL="2514600" indent="-228600" defTabSz="912813" eaLnBrk="0" fontAlgn="base" hangingPunct="0">
              <a:spcBef>
                <a:spcPct val="20000"/>
              </a:spcBef>
              <a:spcAft>
                <a:spcPct val="0"/>
              </a:spcAft>
              <a:buChar char="»"/>
              <a:defRPr sz="1400">
                <a:solidFill>
                  <a:schemeClr val="tx1"/>
                </a:solidFill>
                <a:latin typeface="Arial" charset="0"/>
              </a:defRPr>
            </a:lvl6pPr>
            <a:lvl7pPr marL="2971800" indent="-228600" defTabSz="912813" eaLnBrk="0" fontAlgn="base" hangingPunct="0">
              <a:spcBef>
                <a:spcPct val="20000"/>
              </a:spcBef>
              <a:spcAft>
                <a:spcPct val="0"/>
              </a:spcAft>
              <a:buChar char="»"/>
              <a:defRPr sz="1400">
                <a:solidFill>
                  <a:schemeClr val="tx1"/>
                </a:solidFill>
                <a:latin typeface="Arial" charset="0"/>
              </a:defRPr>
            </a:lvl7pPr>
            <a:lvl8pPr marL="3429000" indent="-228600" defTabSz="912813" eaLnBrk="0" fontAlgn="base" hangingPunct="0">
              <a:spcBef>
                <a:spcPct val="20000"/>
              </a:spcBef>
              <a:spcAft>
                <a:spcPct val="0"/>
              </a:spcAft>
              <a:buChar char="»"/>
              <a:defRPr sz="1400">
                <a:solidFill>
                  <a:schemeClr val="tx1"/>
                </a:solidFill>
                <a:latin typeface="Arial" charset="0"/>
              </a:defRPr>
            </a:lvl8pPr>
            <a:lvl9pPr marL="3886200" indent="-228600" defTabSz="912813" eaLnBrk="0" fontAlgn="base" hangingPunct="0">
              <a:spcBef>
                <a:spcPct val="20000"/>
              </a:spcBef>
              <a:spcAft>
                <a:spcPct val="0"/>
              </a:spcAft>
              <a:buChar char="»"/>
              <a:defRPr sz="1400">
                <a:solidFill>
                  <a:schemeClr val="tx1"/>
                </a:solidFill>
                <a:latin typeface="Arial" charset="0"/>
              </a:defRPr>
            </a:lvl9pPr>
          </a:lstStyle>
          <a:p>
            <a:pPr eaLnBrk="1" hangingPunct="1">
              <a:spcBef>
                <a:spcPct val="0"/>
              </a:spcBef>
              <a:buFontTx/>
              <a:buNone/>
            </a:pPr>
            <a:fld id="{67437F4A-C127-49AA-9E29-F9CBE61B37C0}" type="slidenum">
              <a:rPr lang="en-US" altLang="fr-FR" sz="1400" smtClean="0"/>
              <a:pPr eaLnBrk="1" hangingPunct="1">
                <a:spcBef>
                  <a:spcPct val="0"/>
                </a:spcBef>
                <a:buFontTx/>
                <a:buNone/>
              </a:pPr>
              <a:t>7</a:t>
            </a:fld>
            <a:endParaRPr lang="en-US" altLang="fr-FR" sz="1400" dirty="0" smtClean="0"/>
          </a:p>
        </p:txBody>
      </p:sp>
      <p:graphicFrame>
        <p:nvGraphicFramePr>
          <p:cNvPr id="6" name="Table 5"/>
          <p:cNvGraphicFramePr>
            <a:graphicFrameLocks noGrp="1"/>
          </p:cNvGraphicFramePr>
          <p:nvPr>
            <p:extLst>
              <p:ext uri="{D42A27DB-BD31-4B8C-83A1-F6EECF244321}">
                <p14:modId xmlns:p14="http://schemas.microsoft.com/office/powerpoint/2010/main" val="1555006387"/>
              </p:ext>
            </p:extLst>
          </p:nvPr>
        </p:nvGraphicFramePr>
        <p:xfrm>
          <a:off x="-1" y="989283"/>
          <a:ext cx="9144001" cy="5296791"/>
        </p:xfrm>
        <a:graphic>
          <a:graphicData uri="http://schemas.openxmlformats.org/drawingml/2006/table">
            <a:tbl>
              <a:tblPr firstRow="1" bandRow="1">
                <a:tableStyleId>{073A0DAA-6AF3-43AB-8588-CEC1D06C72B9}</a:tableStyleId>
              </a:tblPr>
              <a:tblGrid>
                <a:gridCol w="2060308"/>
                <a:gridCol w="2572016"/>
                <a:gridCol w="1235077"/>
                <a:gridCol w="1600200"/>
                <a:gridCol w="1676400"/>
              </a:tblGrid>
              <a:tr h="450647">
                <a:tc>
                  <a:txBody>
                    <a:bodyPr/>
                    <a:lstStyle/>
                    <a:p>
                      <a:pPr algn="ctr"/>
                      <a:r>
                        <a:rPr lang="en-US" sz="1600" dirty="0" smtClean="0"/>
                        <a:t>Reference</a:t>
                      </a:r>
                      <a:endParaRPr lang="en-IN" sz="1600" dirty="0"/>
                    </a:p>
                  </a:txBody>
                  <a:tcPr marL="91437" marR="91437" marT="45712" marB="45712" anchor="ctr"/>
                </a:tc>
                <a:tc>
                  <a:txBody>
                    <a:bodyPr/>
                    <a:lstStyle/>
                    <a:p>
                      <a:pPr algn="ctr"/>
                      <a:r>
                        <a:rPr lang="en-US" sz="1600" dirty="0" smtClean="0"/>
                        <a:t>Method</a:t>
                      </a:r>
                      <a:endParaRPr lang="en-IN" sz="1600" dirty="0"/>
                    </a:p>
                  </a:txBody>
                  <a:tcPr marL="91437" marR="91437" marT="45712" marB="45712" anchor="ctr"/>
                </a:tc>
                <a:tc gridSpan="3">
                  <a:txBody>
                    <a:bodyPr/>
                    <a:lstStyle/>
                    <a:p>
                      <a:pPr algn="ctr"/>
                      <a:r>
                        <a:rPr lang="en-US" sz="1600" dirty="0" smtClean="0"/>
                        <a:t>Performance</a:t>
                      </a:r>
                      <a:endParaRPr lang="en-IN" sz="1600" dirty="0"/>
                    </a:p>
                  </a:txBody>
                  <a:tcPr marL="91437" marR="91437" marT="45712" marB="45712" anchor="ctr"/>
                </a:tc>
                <a:tc hMerge="1">
                  <a:txBody>
                    <a:bodyPr/>
                    <a:lstStyle/>
                    <a:p>
                      <a:endParaRPr lang="en-IN"/>
                    </a:p>
                  </a:txBody>
                  <a:tcPr/>
                </a:tc>
                <a:tc hMerge="1">
                  <a:txBody>
                    <a:bodyPr/>
                    <a:lstStyle/>
                    <a:p>
                      <a:endParaRPr lang="en-IN"/>
                    </a:p>
                  </a:txBody>
                  <a:tcPr/>
                </a:tc>
              </a:tr>
              <a:tr h="337134">
                <a:tc rowSpan="4">
                  <a:txBody>
                    <a:bodyPr/>
                    <a:lstStyle/>
                    <a:p>
                      <a:pPr algn="ctr"/>
                      <a:r>
                        <a:rPr lang="en-US" sz="1400" dirty="0" smtClean="0"/>
                        <a:t>Emad F, M.A. Montazeri [1]</a:t>
                      </a:r>
                      <a:endParaRPr lang="en-IN" sz="1400" dirty="0"/>
                    </a:p>
                  </a:txBody>
                  <a:tcPr marL="91437" marR="91437" marT="45712" marB="45712" anchor="ctr"/>
                </a:tc>
                <a:tc rowSpan="4">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chemeClr val="dk1"/>
                          </a:solidFill>
                          <a:latin typeface="+mn-lt"/>
                          <a:ea typeface="+mn-ea"/>
                          <a:cs typeface="+mn-cs"/>
                        </a:rPr>
                        <a:t>FLIT2FNS</a:t>
                      </a:r>
                      <a:r>
                        <a:rPr lang="en-US" sz="1400" kern="1200" dirty="0" smtClean="0">
                          <a:solidFill>
                            <a:schemeClr val="dk1"/>
                          </a:solidFill>
                          <a:latin typeface="+mn-lt"/>
                          <a:ea typeface="+mn-ea"/>
                          <a:cs typeface="+mn-cs"/>
                        </a:rPr>
                        <a:t> - IT2 fuzzy system without clustering combined with FLANN neural network</a:t>
                      </a:r>
                      <a:endParaRPr lang="en-IN" sz="1400" dirty="0" smtClean="0"/>
                    </a:p>
                    <a:p>
                      <a:pPr algn="ctr"/>
                      <a:r>
                        <a:rPr lang="en-US" sz="1400" b="1" kern="1200" dirty="0" smtClean="0">
                          <a:solidFill>
                            <a:schemeClr val="dk1"/>
                          </a:solidFill>
                          <a:latin typeface="+mn-lt"/>
                          <a:ea typeface="+mn-ea"/>
                          <a:cs typeface="+mn-cs"/>
                        </a:rPr>
                        <a:t>T1FCMFNS</a:t>
                      </a:r>
                      <a:r>
                        <a:rPr lang="en-US" sz="1400" kern="1200" dirty="0" smtClean="0">
                          <a:solidFill>
                            <a:schemeClr val="dk1"/>
                          </a:solidFill>
                          <a:latin typeface="+mn-lt"/>
                          <a:ea typeface="+mn-ea"/>
                          <a:cs typeface="+mn-cs"/>
                        </a:rPr>
                        <a:t> - Type-1 implementation of created system</a:t>
                      </a:r>
                      <a:r>
                        <a:rPr lang="en-IN" sz="1400" kern="1200" dirty="0" smtClean="0">
                          <a:solidFill>
                            <a:schemeClr val="dk1"/>
                          </a:solidFill>
                          <a:latin typeface="+mn-lt"/>
                          <a:ea typeface="+mn-ea"/>
                          <a:cs typeface="+mn-cs"/>
                        </a:rPr>
                        <a:t/>
                      </a:r>
                      <a:br>
                        <a:rPr lang="en-IN" sz="1400" kern="1200" dirty="0" smtClean="0">
                          <a:solidFill>
                            <a:schemeClr val="dk1"/>
                          </a:solidFill>
                          <a:latin typeface="+mn-lt"/>
                          <a:ea typeface="+mn-ea"/>
                          <a:cs typeface="+mn-cs"/>
                        </a:rPr>
                      </a:br>
                      <a:r>
                        <a:rPr lang="en-US" sz="1400" b="1" kern="1200" dirty="0" smtClean="0">
                          <a:solidFill>
                            <a:schemeClr val="dk1"/>
                          </a:solidFill>
                          <a:latin typeface="+mn-lt"/>
                          <a:ea typeface="+mn-ea"/>
                          <a:cs typeface="+mn-cs"/>
                        </a:rPr>
                        <a:t>IT2FCMFNS</a:t>
                      </a:r>
                      <a:r>
                        <a:rPr lang="en-US" sz="1400" kern="1200" dirty="0" smtClean="0">
                          <a:solidFill>
                            <a:schemeClr val="dk1"/>
                          </a:solidFill>
                          <a:latin typeface="+mn-lt"/>
                          <a:ea typeface="+mn-ea"/>
                          <a:cs typeface="+mn-cs"/>
                        </a:rPr>
                        <a:t> - IT2 FCM based IT2 Neuro-Fuzzy System</a:t>
                      </a:r>
                      <a:endParaRPr lang="en-IN" sz="1400" dirty="0"/>
                    </a:p>
                  </a:txBody>
                  <a:tcPr marL="91437" marR="91437" marT="45712" marB="45712" anchor="ctr"/>
                </a:tc>
                <a:tc>
                  <a:txBody>
                    <a:bodyPr/>
                    <a:lstStyle/>
                    <a:p>
                      <a:pPr algn="ctr"/>
                      <a:endParaRPr lang="en-IN" sz="1400" dirty="0"/>
                    </a:p>
                  </a:txBody>
                  <a:tcPr marL="91437" marR="91437" marT="45712" marB="45712" anchor="ctr"/>
                </a:tc>
                <a:tc>
                  <a:txBody>
                    <a:bodyPr/>
                    <a:lstStyle/>
                    <a:p>
                      <a:pPr algn="ctr"/>
                      <a:r>
                        <a:rPr lang="en-US" sz="1400" b="1" dirty="0" smtClean="0"/>
                        <a:t>EURUSD</a:t>
                      </a:r>
                      <a:endParaRPr lang="en-IN" sz="1400" b="1" dirty="0"/>
                    </a:p>
                  </a:txBody>
                  <a:tcPr marL="91437" marR="91437" marT="45712" marB="45712" anchor="ctr"/>
                </a:tc>
                <a:tc>
                  <a:txBody>
                    <a:bodyPr/>
                    <a:lstStyle/>
                    <a:p>
                      <a:pPr algn="ctr"/>
                      <a:r>
                        <a:rPr lang="en-US" sz="1400" b="1" dirty="0" smtClean="0"/>
                        <a:t>USDCHF</a:t>
                      </a:r>
                      <a:endParaRPr lang="en-IN" sz="1400" b="1" dirty="0"/>
                    </a:p>
                  </a:txBody>
                  <a:tcPr marL="91437" marR="91437" marT="45712" marB="45712" anchor="ctr"/>
                </a:tc>
              </a:tr>
              <a:tr h="337134">
                <a:tc vMerge="1">
                  <a:txBody>
                    <a:bodyPr/>
                    <a:lstStyle/>
                    <a:p>
                      <a:endParaRPr lang="en-IN"/>
                    </a:p>
                  </a:txBody>
                  <a:tcPr/>
                </a:tc>
                <a:tc vMerge="1">
                  <a:txBody>
                    <a:bodyPr/>
                    <a:lstStyle/>
                    <a:p>
                      <a:endParaRPr lang="en-IN"/>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mn-lt"/>
                          <a:ea typeface="+mn-ea"/>
                          <a:cs typeface="+mn-cs"/>
                        </a:rPr>
                        <a:t>FLIT2FNS</a:t>
                      </a:r>
                      <a:endParaRPr lang="en-IN" sz="1400" dirty="0"/>
                    </a:p>
                  </a:txBody>
                  <a:tcPr marL="91437" marR="91437" marT="45712" marB="45712" anchor="ctr">
                    <a:solidFill>
                      <a:schemeClr val="bg2">
                        <a:lumMod val="40000"/>
                        <a:lumOff val="60000"/>
                      </a:schemeClr>
                    </a:solidFill>
                  </a:tcPr>
                </a:tc>
                <a:tc>
                  <a:txBody>
                    <a:bodyPr/>
                    <a:lstStyle/>
                    <a:p>
                      <a:pPr algn="ctr"/>
                      <a:r>
                        <a:rPr lang="en-US" sz="1400" dirty="0" smtClean="0"/>
                        <a:t>0.00613</a:t>
                      </a:r>
                      <a:endParaRPr lang="en-IN" sz="1400" dirty="0"/>
                    </a:p>
                  </a:txBody>
                  <a:tcPr marL="91437" marR="91437" marT="45712" marB="45712" anchor="ctr">
                    <a:solidFill>
                      <a:schemeClr val="bg2">
                        <a:lumMod val="40000"/>
                        <a:lumOff val="60000"/>
                      </a:schemeClr>
                    </a:solidFill>
                  </a:tcPr>
                </a:tc>
                <a:tc>
                  <a:txBody>
                    <a:bodyPr/>
                    <a:lstStyle/>
                    <a:p>
                      <a:pPr algn="ctr"/>
                      <a:r>
                        <a:rPr lang="en-US" sz="1400" dirty="0" smtClean="0"/>
                        <a:t>0.00582</a:t>
                      </a:r>
                      <a:endParaRPr lang="en-IN" sz="1400" dirty="0"/>
                    </a:p>
                  </a:txBody>
                  <a:tcPr marL="91437" marR="91437" marT="45712" marB="45712" anchor="ctr">
                    <a:solidFill>
                      <a:schemeClr val="bg2">
                        <a:lumMod val="40000"/>
                        <a:lumOff val="60000"/>
                      </a:schemeClr>
                    </a:solidFill>
                  </a:tcPr>
                </a:tc>
              </a:tr>
              <a:tr h="472518">
                <a:tc vMerge="1">
                  <a:txBody>
                    <a:bodyPr/>
                    <a:lstStyle/>
                    <a:p>
                      <a:endParaRPr lang="en-IN"/>
                    </a:p>
                  </a:txBody>
                  <a:tcPr/>
                </a:tc>
                <a:tc vMerge="1">
                  <a:txBody>
                    <a:bodyPr/>
                    <a:lstStyle/>
                    <a:p>
                      <a:endParaRPr lang="en-IN"/>
                    </a:p>
                  </a:txBody>
                  <a:tcPr/>
                </a:tc>
                <a:tc>
                  <a:txBody>
                    <a:bodyPr/>
                    <a:lstStyle/>
                    <a:p>
                      <a:pPr algn="ctr"/>
                      <a:r>
                        <a:rPr lang="en-US" sz="1400" kern="1200" dirty="0" smtClean="0">
                          <a:solidFill>
                            <a:schemeClr val="dk1"/>
                          </a:solidFill>
                          <a:latin typeface="+mn-lt"/>
                          <a:ea typeface="+mn-ea"/>
                          <a:cs typeface="+mn-cs"/>
                        </a:rPr>
                        <a:t>T1FCMFNS</a:t>
                      </a:r>
                      <a:r>
                        <a:rPr lang="en-IN" sz="1400" kern="1200" dirty="0" smtClean="0">
                          <a:solidFill>
                            <a:schemeClr val="dk1"/>
                          </a:solidFill>
                          <a:latin typeface="+mn-lt"/>
                          <a:ea typeface="+mn-ea"/>
                          <a:cs typeface="+mn-cs"/>
                        </a:rPr>
                        <a:t> </a:t>
                      </a:r>
                      <a:endParaRPr lang="en-IN" sz="1400" dirty="0"/>
                    </a:p>
                  </a:txBody>
                  <a:tcPr marL="91437" marR="91437" marT="45712" marB="45712" anchor="ctr">
                    <a:solidFill>
                      <a:schemeClr val="bg2">
                        <a:lumMod val="40000"/>
                        <a:lumOff val="60000"/>
                      </a:schemeClr>
                    </a:solidFill>
                  </a:tcPr>
                </a:tc>
                <a:tc>
                  <a:txBody>
                    <a:bodyPr/>
                    <a:lstStyle/>
                    <a:p>
                      <a:pPr algn="ctr"/>
                      <a:r>
                        <a:rPr lang="en-US" sz="1400" dirty="0" smtClean="0"/>
                        <a:t>0.00172</a:t>
                      </a:r>
                      <a:endParaRPr lang="en-IN" sz="1400" dirty="0"/>
                    </a:p>
                  </a:txBody>
                  <a:tcPr marL="91437" marR="91437" marT="45712" marB="45712" anchor="ctr">
                    <a:solidFill>
                      <a:schemeClr val="bg2">
                        <a:lumMod val="40000"/>
                        <a:lumOff val="60000"/>
                      </a:schemeClr>
                    </a:solidFill>
                  </a:tcPr>
                </a:tc>
                <a:tc>
                  <a:txBody>
                    <a:bodyPr/>
                    <a:lstStyle/>
                    <a:p>
                      <a:pPr algn="ctr"/>
                      <a:r>
                        <a:rPr lang="en-US" sz="1400" dirty="0" smtClean="0"/>
                        <a:t>0.00207</a:t>
                      </a:r>
                      <a:endParaRPr lang="en-IN" sz="1400" dirty="0"/>
                    </a:p>
                  </a:txBody>
                  <a:tcPr marL="91437" marR="91437" marT="45712" marB="45712" anchor="ctr">
                    <a:solidFill>
                      <a:schemeClr val="bg2">
                        <a:lumMod val="40000"/>
                        <a:lumOff val="60000"/>
                      </a:schemeClr>
                    </a:solidFill>
                  </a:tcPr>
                </a:tc>
              </a:tr>
              <a:tr h="472518">
                <a:tc vMerge="1">
                  <a:txBody>
                    <a:bodyPr/>
                    <a:lstStyle/>
                    <a:p>
                      <a:endParaRPr lang="en-IN"/>
                    </a:p>
                  </a:txBody>
                  <a:tcPr/>
                </a:tc>
                <a:tc vMerge="1">
                  <a:txBody>
                    <a:bodyPr/>
                    <a:lstStyle/>
                    <a:p>
                      <a:endParaRPr lang="en-IN"/>
                    </a:p>
                  </a:txBody>
                  <a:tcPr/>
                </a:tc>
                <a:tc>
                  <a:txBody>
                    <a:bodyPr/>
                    <a:lstStyle/>
                    <a:p>
                      <a:pPr algn="ctr"/>
                      <a:r>
                        <a:rPr lang="en-US" sz="1400" kern="1200" dirty="0" smtClean="0">
                          <a:solidFill>
                            <a:schemeClr val="dk1"/>
                          </a:solidFill>
                          <a:latin typeface="+mn-lt"/>
                          <a:ea typeface="+mn-ea"/>
                          <a:cs typeface="+mn-cs"/>
                        </a:rPr>
                        <a:t>IT2FCMFNS</a:t>
                      </a:r>
                      <a:endParaRPr lang="en-IN" sz="1400" dirty="0"/>
                    </a:p>
                  </a:txBody>
                  <a:tcPr marL="91437" marR="91437" marT="45712" marB="45712" anchor="ctr">
                    <a:solidFill>
                      <a:schemeClr val="bg2">
                        <a:lumMod val="40000"/>
                        <a:lumOff val="60000"/>
                      </a:schemeClr>
                    </a:solidFill>
                  </a:tcPr>
                </a:tc>
                <a:tc>
                  <a:txBody>
                    <a:bodyPr/>
                    <a:lstStyle/>
                    <a:p>
                      <a:pPr algn="ctr"/>
                      <a:r>
                        <a:rPr lang="en-US" sz="1400" dirty="0" smtClean="0">
                          <a:solidFill>
                            <a:srgbClr val="FF0000"/>
                          </a:solidFill>
                        </a:rPr>
                        <a:t>0.00165</a:t>
                      </a:r>
                      <a:endParaRPr lang="en-IN" sz="1400" dirty="0">
                        <a:solidFill>
                          <a:srgbClr val="FF0000"/>
                        </a:solidFill>
                      </a:endParaRPr>
                    </a:p>
                  </a:txBody>
                  <a:tcPr marL="91437" marR="91437" marT="45712" marB="45712" anchor="ctr">
                    <a:solidFill>
                      <a:schemeClr val="bg2">
                        <a:lumMod val="40000"/>
                        <a:lumOff val="60000"/>
                      </a:schemeClr>
                    </a:solidFill>
                  </a:tcPr>
                </a:tc>
                <a:tc>
                  <a:txBody>
                    <a:bodyPr/>
                    <a:lstStyle/>
                    <a:p>
                      <a:pPr algn="ctr"/>
                      <a:r>
                        <a:rPr lang="en-US" sz="1400" dirty="0" smtClean="0">
                          <a:solidFill>
                            <a:srgbClr val="FF0000"/>
                          </a:solidFill>
                        </a:rPr>
                        <a:t>0.00101</a:t>
                      </a:r>
                      <a:endParaRPr lang="en-IN" sz="1400" dirty="0">
                        <a:solidFill>
                          <a:srgbClr val="FF0000"/>
                        </a:solidFill>
                      </a:endParaRPr>
                    </a:p>
                  </a:txBody>
                  <a:tcPr marL="91437" marR="91437" marT="45712" marB="45712" anchor="ctr">
                    <a:solidFill>
                      <a:schemeClr val="bg2">
                        <a:lumMod val="40000"/>
                        <a:lumOff val="60000"/>
                      </a:schemeClr>
                    </a:solidFill>
                  </a:tcPr>
                </a:tc>
              </a:tr>
              <a:tr h="277946">
                <a:tc rowSpan="5">
                  <a:txBody>
                    <a:bodyPr/>
                    <a:lstStyle/>
                    <a:p>
                      <a:pPr algn="ctr"/>
                      <a:r>
                        <a:rPr lang="en-IN" sz="1400" dirty="0" smtClean="0"/>
                        <a:t>V. Kodogiannis and A. Lolis [5]</a:t>
                      </a:r>
                      <a:endParaRPr lang="en-IN" sz="1400" dirty="0"/>
                    </a:p>
                  </a:txBody>
                  <a:tcPr marL="91437" marR="91437" marT="45712" marB="45712" anchor="ctr">
                    <a:solidFill>
                      <a:schemeClr val="bg2">
                        <a:lumMod val="20000"/>
                        <a:lumOff val="80000"/>
                      </a:schemeClr>
                    </a:solidFill>
                  </a:tcPr>
                </a:tc>
                <a:tc rowSpan="5">
                  <a:txBody>
                    <a:bodyPr/>
                    <a:lstStyle/>
                    <a:p>
                      <a:pPr algn="ctr"/>
                      <a:r>
                        <a:rPr lang="en-US" sz="1400" dirty="0" smtClean="0"/>
                        <a:t>MLP</a:t>
                      </a:r>
                      <a:r>
                        <a:rPr lang="en-US" sz="1400" baseline="0" dirty="0" smtClean="0"/>
                        <a:t> with BP</a:t>
                      </a:r>
                    </a:p>
                    <a:p>
                      <a:pPr algn="ctr"/>
                      <a:r>
                        <a:rPr lang="en-US" sz="1400" baseline="0" dirty="0" smtClean="0"/>
                        <a:t>RBF</a:t>
                      </a:r>
                    </a:p>
                    <a:p>
                      <a:pPr algn="ctr"/>
                      <a:r>
                        <a:rPr lang="en-US" sz="1400" baseline="0" dirty="0" smtClean="0"/>
                        <a:t>ARNN</a:t>
                      </a:r>
                    </a:p>
                    <a:p>
                      <a:pPr algn="ctr"/>
                      <a:r>
                        <a:rPr lang="en-US" sz="1400" baseline="0" dirty="0" smtClean="0"/>
                        <a:t>AFLS </a:t>
                      </a:r>
                      <a:endParaRPr lang="en-IN" sz="1400" dirty="0"/>
                    </a:p>
                  </a:txBody>
                  <a:tcPr marL="91437" marR="91437" marT="45712" marB="45712" anchor="ctr">
                    <a:solidFill>
                      <a:schemeClr val="bg2">
                        <a:lumMod val="20000"/>
                        <a:lumOff val="80000"/>
                      </a:schemeClr>
                    </a:solidFill>
                  </a:tcPr>
                </a:tc>
                <a:tc>
                  <a:txBody>
                    <a:bodyPr/>
                    <a:lstStyle/>
                    <a:p>
                      <a:pPr marL="0" algn="ctr" defTabSz="914400" rtl="0" eaLnBrk="1" latinLnBrk="0" hangingPunct="1"/>
                      <a:endParaRPr lang="en-IN" sz="1400" kern="1200" dirty="0" smtClean="0">
                        <a:solidFill>
                          <a:schemeClr val="dk1"/>
                        </a:solidFill>
                        <a:latin typeface="+mn-lt"/>
                        <a:ea typeface="+mn-ea"/>
                        <a:cs typeface="+mn-cs"/>
                      </a:endParaRPr>
                    </a:p>
                  </a:txBody>
                  <a:tcPr marL="91437" marR="91437" marT="45712" marB="45712" anchor="ctr">
                    <a:solidFill>
                      <a:schemeClr val="bg2">
                        <a:lumMod val="20000"/>
                        <a:lumOff val="80000"/>
                      </a:schemeClr>
                    </a:solidFill>
                  </a:tcPr>
                </a:tc>
                <a:tc>
                  <a:txBody>
                    <a:bodyPr/>
                    <a:lstStyle/>
                    <a:p>
                      <a:pPr marL="0" algn="ctr" defTabSz="914400" rtl="0" eaLnBrk="1" latinLnBrk="0" hangingPunct="1"/>
                      <a:r>
                        <a:rPr lang="en-US" sz="1400" b="1" kern="1200" dirty="0" smtClean="0">
                          <a:solidFill>
                            <a:schemeClr val="dk1"/>
                          </a:solidFill>
                          <a:latin typeface="+mn-lt"/>
                          <a:ea typeface="+mn-ea"/>
                          <a:cs typeface="+mn-cs"/>
                        </a:rPr>
                        <a:t>%Error</a:t>
                      </a:r>
                      <a:endParaRPr lang="en-IN" sz="1400" b="1" kern="1200" dirty="0" smtClean="0">
                        <a:solidFill>
                          <a:schemeClr val="dk1"/>
                        </a:solidFill>
                        <a:latin typeface="+mn-lt"/>
                        <a:ea typeface="+mn-ea"/>
                        <a:cs typeface="+mn-cs"/>
                      </a:endParaRPr>
                    </a:p>
                  </a:txBody>
                  <a:tcPr marL="91437" marR="91437" marT="45712" marB="45712" anchor="ctr">
                    <a:solidFill>
                      <a:schemeClr val="bg2">
                        <a:lumMod val="20000"/>
                        <a:lumOff val="80000"/>
                      </a:schemeClr>
                    </a:solidFill>
                  </a:tcPr>
                </a:tc>
                <a:tc>
                  <a:txBody>
                    <a:bodyPr/>
                    <a:lstStyle/>
                    <a:p>
                      <a:pPr marL="0" algn="ctr" defTabSz="914400" rtl="0" eaLnBrk="1" latinLnBrk="0" hangingPunct="1"/>
                      <a:r>
                        <a:rPr lang="en-US" sz="1400" b="1" kern="1200" dirty="0" smtClean="0">
                          <a:solidFill>
                            <a:schemeClr val="dk1"/>
                          </a:solidFill>
                          <a:latin typeface="+mn-lt"/>
                          <a:ea typeface="+mn-ea"/>
                          <a:cs typeface="+mn-cs"/>
                        </a:rPr>
                        <a:t>RMSE</a:t>
                      </a:r>
                      <a:endParaRPr lang="en-IN" sz="1400" b="1" kern="1200" dirty="0" smtClean="0">
                        <a:solidFill>
                          <a:schemeClr val="dk1"/>
                        </a:solidFill>
                        <a:latin typeface="+mn-lt"/>
                        <a:ea typeface="+mn-ea"/>
                        <a:cs typeface="+mn-cs"/>
                      </a:endParaRPr>
                    </a:p>
                  </a:txBody>
                  <a:tcPr marL="91437" marR="91437" marT="45712" marB="45712" anchor="ctr">
                    <a:solidFill>
                      <a:schemeClr val="bg2">
                        <a:lumMod val="20000"/>
                        <a:lumOff val="80000"/>
                      </a:schemeClr>
                    </a:solidFill>
                  </a:tcPr>
                </a:tc>
              </a:tr>
              <a:tr h="277946">
                <a:tc vMerge="1">
                  <a:txBody>
                    <a:bodyPr/>
                    <a:lstStyle/>
                    <a:p>
                      <a:endParaRPr lang="en-IN"/>
                    </a:p>
                  </a:txBody>
                  <a:tcPr/>
                </a:tc>
                <a:tc vMerge="1">
                  <a:txBody>
                    <a:bodyPr/>
                    <a:lstStyle/>
                    <a:p>
                      <a:endParaRPr lang="en-IN"/>
                    </a:p>
                  </a:txBody>
                  <a:tcPr/>
                </a:tc>
                <a:tc>
                  <a:txBody>
                    <a:bodyPr/>
                    <a:lstStyle/>
                    <a:p>
                      <a:pPr marL="0" algn="ctr" defTabSz="914400" rtl="0" eaLnBrk="1" latinLnBrk="0" hangingPunct="1"/>
                      <a:r>
                        <a:rPr lang="en-US" sz="1400" kern="1200" dirty="0" smtClean="0">
                          <a:solidFill>
                            <a:schemeClr val="dk1"/>
                          </a:solidFill>
                          <a:latin typeface="+mn-lt"/>
                          <a:ea typeface="+mn-ea"/>
                          <a:cs typeface="+mn-cs"/>
                        </a:rPr>
                        <a:t>MLP</a:t>
                      </a:r>
                      <a:endParaRPr lang="en-IN" sz="1400" kern="1200" dirty="0" smtClean="0">
                        <a:solidFill>
                          <a:schemeClr val="dk1"/>
                        </a:solidFill>
                        <a:latin typeface="+mn-lt"/>
                        <a:ea typeface="+mn-ea"/>
                        <a:cs typeface="+mn-cs"/>
                      </a:endParaRPr>
                    </a:p>
                  </a:txBody>
                  <a:tcPr marL="91437" marR="91437" marT="45712" marB="45712" anchor="ctr">
                    <a:solidFill>
                      <a:schemeClr val="bg2">
                        <a:lumMod val="20000"/>
                        <a:lumOff val="80000"/>
                      </a:schemeClr>
                    </a:solidFill>
                  </a:tcPr>
                </a:tc>
                <a:tc>
                  <a:txBody>
                    <a:bodyPr/>
                    <a:lstStyle/>
                    <a:p>
                      <a:pPr marL="0" algn="ctr" defTabSz="914400" rtl="0" eaLnBrk="1" latinLnBrk="0" hangingPunct="1"/>
                      <a:r>
                        <a:rPr lang="en-US" sz="1400" kern="1200" dirty="0" smtClean="0">
                          <a:solidFill>
                            <a:schemeClr val="dk1"/>
                          </a:solidFill>
                          <a:latin typeface="+mn-lt"/>
                          <a:ea typeface="+mn-ea"/>
                          <a:cs typeface="+mn-cs"/>
                        </a:rPr>
                        <a:t>0.31</a:t>
                      </a:r>
                      <a:endParaRPr lang="en-IN" sz="1400" kern="1200" dirty="0" smtClean="0">
                        <a:solidFill>
                          <a:schemeClr val="dk1"/>
                        </a:solidFill>
                        <a:latin typeface="+mn-lt"/>
                        <a:ea typeface="+mn-ea"/>
                        <a:cs typeface="+mn-cs"/>
                      </a:endParaRPr>
                    </a:p>
                  </a:txBody>
                  <a:tcPr marL="91437" marR="91437" marT="45712" marB="45712" anchor="ctr">
                    <a:solidFill>
                      <a:schemeClr val="bg2">
                        <a:lumMod val="20000"/>
                        <a:lumOff val="80000"/>
                      </a:schemeClr>
                    </a:solidFill>
                  </a:tcPr>
                </a:tc>
                <a:tc>
                  <a:txBody>
                    <a:bodyPr/>
                    <a:lstStyle/>
                    <a:p>
                      <a:pPr marL="0" algn="ctr" defTabSz="914400" rtl="0" eaLnBrk="1" latinLnBrk="0" hangingPunct="1"/>
                      <a:r>
                        <a:rPr lang="en-US" sz="1400" kern="1200" dirty="0" smtClean="0">
                          <a:solidFill>
                            <a:schemeClr val="dk1"/>
                          </a:solidFill>
                          <a:latin typeface="+mn-lt"/>
                          <a:ea typeface="+mn-ea"/>
                          <a:cs typeface="+mn-cs"/>
                        </a:rPr>
                        <a:t>0.421</a:t>
                      </a:r>
                      <a:endParaRPr lang="en-IN" sz="1400" kern="1200" dirty="0" smtClean="0">
                        <a:solidFill>
                          <a:schemeClr val="dk1"/>
                        </a:solidFill>
                        <a:latin typeface="+mn-lt"/>
                        <a:ea typeface="+mn-ea"/>
                        <a:cs typeface="+mn-cs"/>
                      </a:endParaRPr>
                    </a:p>
                  </a:txBody>
                  <a:tcPr marL="91437" marR="91437" marT="45712" marB="45712" anchor="ctr">
                    <a:solidFill>
                      <a:schemeClr val="bg2">
                        <a:lumMod val="20000"/>
                        <a:lumOff val="80000"/>
                      </a:schemeClr>
                    </a:solidFill>
                  </a:tcPr>
                </a:tc>
              </a:tr>
              <a:tr h="277946">
                <a:tc vMerge="1">
                  <a:txBody>
                    <a:bodyPr/>
                    <a:lstStyle/>
                    <a:p>
                      <a:endParaRPr lang="en-IN"/>
                    </a:p>
                  </a:txBody>
                  <a:tcPr/>
                </a:tc>
                <a:tc vMerge="1">
                  <a:txBody>
                    <a:bodyPr/>
                    <a:lstStyle/>
                    <a:p>
                      <a:endParaRPr lang="en-IN"/>
                    </a:p>
                  </a:txBody>
                  <a:tcPr/>
                </a:tc>
                <a:tc>
                  <a:txBody>
                    <a:bodyPr/>
                    <a:lstStyle/>
                    <a:p>
                      <a:pPr marL="0" algn="ctr" defTabSz="914400" rtl="0" eaLnBrk="1" latinLnBrk="0" hangingPunct="1"/>
                      <a:r>
                        <a:rPr lang="en-US" sz="1400" kern="1200" dirty="0" smtClean="0">
                          <a:solidFill>
                            <a:schemeClr val="dk1"/>
                          </a:solidFill>
                          <a:latin typeface="+mn-lt"/>
                          <a:ea typeface="+mn-ea"/>
                          <a:cs typeface="+mn-cs"/>
                        </a:rPr>
                        <a:t>RBF</a:t>
                      </a:r>
                      <a:endParaRPr lang="en-IN" sz="1400" kern="1200" dirty="0" smtClean="0">
                        <a:solidFill>
                          <a:schemeClr val="dk1"/>
                        </a:solidFill>
                        <a:latin typeface="+mn-lt"/>
                        <a:ea typeface="+mn-ea"/>
                        <a:cs typeface="+mn-cs"/>
                      </a:endParaRPr>
                    </a:p>
                  </a:txBody>
                  <a:tcPr marL="91437" marR="91437" marT="45712" marB="45712" anchor="ctr">
                    <a:solidFill>
                      <a:schemeClr val="bg2">
                        <a:lumMod val="20000"/>
                        <a:lumOff val="80000"/>
                      </a:schemeClr>
                    </a:solidFill>
                  </a:tcPr>
                </a:tc>
                <a:tc>
                  <a:txBody>
                    <a:bodyPr/>
                    <a:lstStyle/>
                    <a:p>
                      <a:pPr marL="0" algn="ctr" defTabSz="914400" rtl="0" eaLnBrk="1" latinLnBrk="0" hangingPunct="1"/>
                      <a:r>
                        <a:rPr lang="en-US" sz="1400" kern="1200" dirty="0" smtClean="0">
                          <a:solidFill>
                            <a:schemeClr val="dk1"/>
                          </a:solidFill>
                          <a:latin typeface="+mn-lt"/>
                          <a:ea typeface="+mn-ea"/>
                          <a:cs typeface="+mn-cs"/>
                        </a:rPr>
                        <a:t>0.2646</a:t>
                      </a:r>
                      <a:endParaRPr lang="en-IN" sz="1400" kern="1200" dirty="0" smtClean="0">
                        <a:solidFill>
                          <a:schemeClr val="dk1"/>
                        </a:solidFill>
                        <a:latin typeface="+mn-lt"/>
                        <a:ea typeface="+mn-ea"/>
                        <a:cs typeface="+mn-cs"/>
                      </a:endParaRPr>
                    </a:p>
                  </a:txBody>
                  <a:tcPr marL="91437" marR="91437" marT="45712" marB="45712" anchor="ctr">
                    <a:solidFill>
                      <a:schemeClr val="bg2">
                        <a:lumMod val="20000"/>
                        <a:lumOff val="80000"/>
                      </a:schemeClr>
                    </a:solidFill>
                  </a:tcPr>
                </a:tc>
                <a:tc>
                  <a:txBody>
                    <a:bodyPr/>
                    <a:lstStyle/>
                    <a:p>
                      <a:pPr marL="0" algn="ctr" defTabSz="914400" rtl="0" eaLnBrk="1" latinLnBrk="0" hangingPunct="1"/>
                      <a:r>
                        <a:rPr lang="en-US" sz="1400" kern="1200" dirty="0" smtClean="0">
                          <a:solidFill>
                            <a:schemeClr val="dk1"/>
                          </a:solidFill>
                          <a:latin typeface="+mn-lt"/>
                          <a:ea typeface="+mn-ea"/>
                          <a:cs typeface="+mn-cs"/>
                        </a:rPr>
                        <a:t>0.3905</a:t>
                      </a:r>
                      <a:endParaRPr lang="en-IN" sz="1400" kern="1200" dirty="0" smtClean="0">
                        <a:solidFill>
                          <a:schemeClr val="dk1"/>
                        </a:solidFill>
                        <a:latin typeface="+mn-lt"/>
                        <a:ea typeface="+mn-ea"/>
                        <a:cs typeface="+mn-cs"/>
                      </a:endParaRPr>
                    </a:p>
                  </a:txBody>
                  <a:tcPr marL="91437" marR="91437" marT="45712" marB="45712" anchor="ctr">
                    <a:solidFill>
                      <a:schemeClr val="bg2">
                        <a:lumMod val="20000"/>
                        <a:lumOff val="80000"/>
                      </a:schemeClr>
                    </a:solidFill>
                  </a:tcPr>
                </a:tc>
              </a:tr>
              <a:tr h="277946">
                <a:tc vMerge="1">
                  <a:txBody>
                    <a:bodyPr/>
                    <a:lstStyle/>
                    <a:p>
                      <a:endParaRPr lang="en-IN"/>
                    </a:p>
                  </a:txBody>
                  <a:tcPr/>
                </a:tc>
                <a:tc vMerge="1">
                  <a:txBody>
                    <a:bodyPr/>
                    <a:lstStyle/>
                    <a:p>
                      <a:endParaRPr lang="en-IN"/>
                    </a:p>
                  </a:txBody>
                  <a:tcPr/>
                </a:tc>
                <a:tc>
                  <a:txBody>
                    <a:bodyPr/>
                    <a:lstStyle/>
                    <a:p>
                      <a:pPr marL="0" algn="ctr" defTabSz="914400" rtl="0" eaLnBrk="1" latinLnBrk="0" hangingPunct="1"/>
                      <a:r>
                        <a:rPr lang="en-US" sz="1400" kern="1200" dirty="0" smtClean="0">
                          <a:solidFill>
                            <a:schemeClr val="dk1"/>
                          </a:solidFill>
                          <a:latin typeface="+mn-lt"/>
                          <a:ea typeface="+mn-ea"/>
                          <a:cs typeface="+mn-cs"/>
                        </a:rPr>
                        <a:t>ARNN</a:t>
                      </a:r>
                      <a:endParaRPr lang="en-IN" sz="1400" kern="1200" dirty="0" smtClean="0">
                        <a:solidFill>
                          <a:schemeClr val="dk1"/>
                        </a:solidFill>
                        <a:latin typeface="+mn-lt"/>
                        <a:ea typeface="+mn-ea"/>
                        <a:cs typeface="+mn-cs"/>
                      </a:endParaRPr>
                    </a:p>
                  </a:txBody>
                  <a:tcPr marL="91437" marR="91437" marT="45712" marB="45712" anchor="ctr">
                    <a:solidFill>
                      <a:schemeClr val="bg2">
                        <a:lumMod val="20000"/>
                        <a:lumOff val="80000"/>
                      </a:schemeClr>
                    </a:solidFill>
                  </a:tcPr>
                </a:tc>
                <a:tc>
                  <a:txBody>
                    <a:bodyPr/>
                    <a:lstStyle/>
                    <a:p>
                      <a:pPr marL="0" algn="ctr" defTabSz="914400" rtl="0" eaLnBrk="1" latinLnBrk="0" hangingPunct="1"/>
                      <a:r>
                        <a:rPr lang="en-US" sz="1400" kern="1200" dirty="0" smtClean="0">
                          <a:solidFill>
                            <a:schemeClr val="dk1"/>
                          </a:solidFill>
                          <a:latin typeface="+mn-lt"/>
                          <a:ea typeface="+mn-ea"/>
                          <a:cs typeface="+mn-cs"/>
                        </a:rPr>
                        <a:t>0.2711</a:t>
                      </a:r>
                      <a:endParaRPr lang="en-IN" sz="1400" kern="1200" dirty="0" smtClean="0">
                        <a:solidFill>
                          <a:schemeClr val="dk1"/>
                        </a:solidFill>
                        <a:latin typeface="+mn-lt"/>
                        <a:ea typeface="+mn-ea"/>
                        <a:cs typeface="+mn-cs"/>
                      </a:endParaRPr>
                    </a:p>
                  </a:txBody>
                  <a:tcPr marL="91437" marR="91437" marT="45712" marB="45712" anchor="ctr">
                    <a:solidFill>
                      <a:schemeClr val="bg2">
                        <a:lumMod val="20000"/>
                        <a:lumOff val="80000"/>
                      </a:schemeClr>
                    </a:solidFill>
                  </a:tcPr>
                </a:tc>
                <a:tc>
                  <a:txBody>
                    <a:bodyPr/>
                    <a:lstStyle/>
                    <a:p>
                      <a:pPr marL="0" algn="ctr" defTabSz="914400" rtl="0" eaLnBrk="1" latinLnBrk="0" hangingPunct="1"/>
                      <a:r>
                        <a:rPr lang="en-US" sz="1400" kern="1200" dirty="0" smtClean="0">
                          <a:solidFill>
                            <a:schemeClr val="dk1"/>
                          </a:solidFill>
                          <a:latin typeface="+mn-lt"/>
                          <a:ea typeface="+mn-ea"/>
                          <a:cs typeface="+mn-cs"/>
                        </a:rPr>
                        <a:t>0.4021</a:t>
                      </a:r>
                      <a:endParaRPr lang="en-IN" sz="1400" kern="1200" dirty="0" smtClean="0">
                        <a:solidFill>
                          <a:schemeClr val="dk1"/>
                        </a:solidFill>
                        <a:latin typeface="+mn-lt"/>
                        <a:ea typeface="+mn-ea"/>
                        <a:cs typeface="+mn-cs"/>
                      </a:endParaRPr>
                    </a:p>
                  </a:txBody>
                  <a:tcPr marL="91437" marR="91437" marT="45712" marB="45712" anchor="ctr">
                    <a:solidFill>
                      <a:schemeClr val="bg2">
                        <a:lumMod val="20000"/>
                        <a:lumOff val="80000"/>
                      </a:schemeClr>
                    </a:solidFill>
                  </a:tcPr>
                </a:tc>
              </a:tr>
              <a:tr h="277946">
                <a:tc vMerge="1">
                  <a:txBody>
                    <a:bodyPr/>
                    <a:lstStyle/>
                    <a:p>
                      <a:endParaRPr lang="en-IN"/>
                    </a:p>
                  </a:txBody>
                  <a:tcPr/>
                </a:tc>
                <a:tc vMerge="1">
                  <a:txBody>
                    <a:bodyPr/>
                    <a:lstStyle/>
                    <a:p>
                      <a:endParaRPr lang="en-IN"/>
                    </a:p>
                  </a:txBody>
                  <a:tcPr/>
                </a:tc>
                <a:tc>
                  <a:txBody>
                    <a:bodyPr/>
                    <a:lstStyle/>
                    <a:p>
                      <a:pPr marL="0" algn="ctr" defTabSz="914400" rtl="0" eaLnBrk="1" latinLnBrk="0" hangingPunct="1"/>
                      <a:r>
                        <a:rPr lang="en-US" sz="1400" kern="1200" dirty="0" smtClean="0">
                          <a:solidFill>
                            <a:schemeClr val="dk1"/>
                          </a:solidFill>
                          <a:latin typeface="+mn-lt"/>
                          <a:ea typeface="+mn-ea"/>
                          <a:cs typeface="+mn-cs"/>
                        </a:rPr>
                        <a:t>AFLS</a:t>
                      </a:r>
                      <a:endParaRPr lang="en-IN" sz="1400" kern="1200" dirty="0" smtClean="0">
                        <a:solidFill>
                          <a:schemeClr val="dk1"/>
                        </a:solidFill>
                        <a:latin typeface="+mn-lt"/>
                        <a:ea typeface="+mn-ea"/>
                        <a:cs typeface="+mn-cs"/>
                      </a:endParaRPr>
                    </a:p>
                  </a:txBody>
                  <a:tcPr marL="91437" marR="91437" marT="45712" marB="45712" anchor="ctr">
                    <a:solidFill>
                      <a:schemeClr val="bg2">
                        <a:lumMod val="20000"/>
                        <a:lumOff val="80000"/>
                      </a:schemeClr>
                    </a:solidFill>
                  </a:tcPr>
                </a:tc>
                <a:tc>
                  <a:txBody>
                    <a:bodyPr/>
                    <a:lstStyle/>
                    <a:p>
                      <a:pPr marL="0" algn="ctr" defTabSz="914400" rtl="0" eaLnBrk="1" latinLnBrk="0" hangingPunct="1"/>
                      <a:r>
                        <a:rPr lang="en-US" sz="1400" kern="1200" dirty="0" smtClean="0">
                          <a:solidFill>
                            <a:srgbClr val="FF0000"/>
                          </a:solidFill>
                          <a:latin typeface="+mn-lt"/>
                          <a:ea typeface="+mn-ea"/>
                          <a:cs typeface="+mn-cs"/>
                        </a:rPr>
                        <a:t>0.2514</a:t>
                      </a:r>
                      <a:endParaRPr lang="en-IN" sz="1400" kern="1200" dirty="0" smtClean="0">
                        <a:solidFill>
                          <a:srgbClr val="FF0000"/>
                        </a:solidFill>
                        <a:latin typeface="+mn-lt"/>
                        <a:ea typeface="+mn-ea"/>
                        <a:cs typeface="+mn-cs"/>
                      </a:endParaRPr>
                    </a:p>
                  </a:txBody>
                  <a:tcPr marL="91437" marR="91437" marT="45712" marB="45712" anchor="ctr">
                    <a:solidFill>
                      <a:schemeClr val="bg2">
                        <a:lumMod val="20000"/>
                        <a:lumOff val="80000"/>
                      </a:schemeClr>
                    </a:solidFill>
                  </a:tcPr>
                </a:tc>
                <a:tc>
                  <a:txBody>
                    <a:bodyPr/>
                    <a:lstStyle/>
                    <a:p>
                      <a:pPr marL="0" algn="ctr" defTabSz="914400" rtl="0" eaLnBrk="1" latinLnBrk="0" hangingPunct="1"/>
                      <a:r>
                        <a:rPr lang="en-US" sz="1400" kern="1200" dirty="0" smtClean="0">
                          <a:solidFill>
                            <a:srgbClr val="FF0000"/>
                          </a:solidFill>
                          <a:latin typeface="+mn-lt"/>
                          <a:ea typeface="+mn-ea"/>
                          <a:cs typeface="+mn-cs"/>
                        </a:rPr>
                        <a:t>0.3939</a:t>
                      </a:r>
                      <a:endParaRPr lang="en-IN" sz="1400" kern="1200" dirty="0" smtClean="0">
                        <a:solidFill>
                          <a:srgbClr val="FF0000"/>
                        </a:solidFill>
                        <a:latin typeface="+mn-lt"/>
                        <a:ea typeface="+mn-ea"/>
                        <a:cs typeface="+mn-cs"/>
                      </a:endParaRPr>
                    </a:p>
                  </a:txBody>
                  <a:tcPr marL="91437" marR="91437" marT="45712" marB="45712" anchor="ctr">
                    <a:solidFill>
                      <a:schemeClr val="bg2">
                        <a:lumMod val="20000"/>
                        <a:lumOff val="80000"/>
                      </a:schemeClr>
                    </a:solidFill>
                  </a:tcPr>
                </a:tc>
              </a:tr>
              <a:tr h="277946">
                <a:tc rowSpan="5">
                  <a:txBody>
                    <a:bodyPr/>
                    <a:lstStyle/>
                    <a:p>
                      <a:pPr algn="ctr"/>
                      <a:r>
                        <a:rPr lang="en-IN" sz="1400" dirty="0" smtClean="0"/>
                        <a:t>A.N. Kia, M. Fathian and M.R. Gholamian [6]</a:t>
                      </a:r>
                      <a:endParaRPr lang="en-IN" sz="1400" dirty="0"/>
                    </a:p>
                  </a:txBody>
                  <a:tcPr marL="91437" marR="91437" marT="45712" marB="45712" anchor="ctr">
                    <a:solidFill>
                      <a:schemeClr val="bg2">
                        <a:lumMod val="40000"/>
                        <a:lumOff val="60000"/>
                      </a:schemeClr>
                    </a:solidFill>
                  </a:tcPr>
                </a:tc>
                <a:tc rowSpan="5">
                  <a:txBody>
                    <a:bodyPr/>
                    <a:lstStyle/>
                    <a:p>
                      <a:pPr algn="ctr"/>
                      <a:r>
                        <a:rPr lang="en-US" sz="1400" dirty="0" smtClean="0"/>
                        <a:t>Single ARIMA</a:t>
                      </a:r>
                    </a:p>
                    <a:p>
                      <a:pPr algn="ctr"/>
                      <a:r>
                        <a:rPr lang="en-US" sz="1400" dirty="0" smtClean="0"/>
                        <a:t>Single</a:t>
                      </a:r>
                      <a:r>
                        <a:rPr lang="en-US" sz="1400" baseline="0" dirty="0" smtClean="0"/>
                        <a:t> MLP</a:t>
                      </a:r>
                    </a:p>
                    <a:p>
                      <a:pPr algn="ctr"/>
                      <a:r>
                        <a:rPr lang="en-US" sz="1400" baseline="0" dirty="0" smtClean="0"/>
                        <a:t>Single RBF</a:t>
                      </a:r>
                    </a:p>
                    <a:p>
                      <a:pPr algn="ctr"/>
                      <a:r>
                        <a:rPr lang="en-US" sz="1400" baseline="0" dirty="0" smtClean="0"/>
                        <a:t>Hybrid (ARIMA+MLP+RBF)</a:t>
                      </a:r>
                      <a:endParaRPr lang="en-IN" sz="1400" dirty="0"/>
                    </a:p>
                  </a:txBody>
                  <a:tcPr marL="91437" marR="91437" marT="45712" marB="45712" anchor="ctr">
                    <a:solidFill>
                      <a:schemeClr val="bg2">
                        <a:lumMod val="40000"/>
                        <a:lumOff val="60000"/>
                      </a:schemeClr>
                    </a:solidFill>
                  </a:tcPr>
                </a:tc>
                <a:tc>
                  <a:txBody>
                    <a:bodyPr/>
                    <a:lstStyle/>
                    <a:p>
                      <a:pPr marL="0" algn="ctr" defTabSz="914400" rtl="0" eaLnBrk="1" latinLnBrk="0" hangingPunct="1"/>
                      <a:endParaRPr lang="en-IN" sz="1400" kern="1200" dirty="0" smtClean="0">
                        <a:solidFill>
                          <a:schemeClr val="dk1"/>
                        </a:solidFill>
                        <a:latin typeface="+mn-lt"/>
                        <a:ea typeface="+mn-ea"/>
                        <a:cs typeface="+mn-cs"/>
                      </a:endParaRPr>
                    </a:p>
                  </a:txBody>
                  <a:tcPr marL="91437" marR="91437" marT="45712" marB="45712" anchor="ctr">
                    <a:solidFill>
                      <a:schemeClr val="bg2">
                        <a:lumMod val="40000"/>
                        <a:lumOff val="60000"/>
                      </a:schemeClr>
                    </a:solidFill>
                  </a:tcPr>
                </a:tc>
                <a:tc>
                  <a:txBody>
                    <a:bodyPr/>
                    <a:lstStyle/>
                    <a:p>
                      <a:pPr marL="0" algn="ctr" defTabSz="914400" rtl="0" eaLnBrk="1" latinLnBrk="0" hangingPunct="1"/>
                      <a:r>
                        <a:rPr lang="en-US" sz="1400" b="1" kern="1200" dirty="0" smtClean="0">
                          <a:solidFill>
                            <a:schemeClr val="dk1"/>
                          </a:solidFill>
                          <a:latin typeface="+mn-lt"/>
                          <a:ea typeface="+mn-ea"/>
                          <a:cs typeface="+mn-cs"/>
                        </a:rPr>
                        <a:t>RMSE</a:t>
                      </a:r>
                      <a:endParaRPr lang="en-IN" sz="1400" b="1" kern="1200" dirty="0" smtClean="0">
                        <a:solidFill>
                          <a:schemeClr val="dk1"/>
                        </a:solidFill>
                        <a:latin typeface="+mn-lt"/>
                        <a:ea typeface="+mn-ea"/>
                        <a:cs typeface="+mn-cs"/>
                      </a:endParaRPr>
                    </a:p>
                  </a:txBody>
                  <a:tcPr marL="91437" marR="91437" marT="45712" marB="45712" anchor="ctr">
                    <a:solidFill>
                      <a:schemeClr val="bg2">
                        <a:lumMod val="40000"/>
                        <a:lumOff val="60000"/>
                      </a:schemeClr>
                    </a:solidFill>
                  </a:tcPr>
                </a:tc>
                <a:tc>
                  <a:txBody>
                    <a:bodyPr/>
                    <a:lstStyle/>
                    <a:p>
                      <a:pPr marL="0" algn="ctr" defTabSz="914400" rtl="0" eaLnBrk="1" latinLnBrk="0" hangingPunct="1"/>
                      <a:r>
                        <a:rPr lang="en-US" sz="1400" b="1" kern="1200" dirty="0" smtClean="0">
                          <a:solidFill>
                            <a:schemeClr val="dk1"/>
                          </a:solidFill>
                          <a:latin typeface="+mn-lt"/>
                          <a:ea typeface="+mn-ea"/>
                          <a:cs typeface="+mn-cs"/>
                        </a:rPr>
                        <a:t>D-stat</a:t>
                      </a:r>
                      <a:endParaRPr lang="en-IN" sz="1400" b="1" kern="1200" dirty="0" smtClean="0">
                        <a:solidFill>
                          <a:schemeClr val="dk1"/>
                        </a:solidFill>
                        <a:latin typeface="+mn-lt"/>
                        <a:ea typeface="+mn-ea"/>
                        <a:cs typeface="+mn-cs"/>
                      </a:endParaRPr>
                    </a:p>
                  </a:txBody>
                  <a:tcPr marL="91437" marR="91437" marT="45712" marB="45712" anchor="ctr">
                    <a:solidFill>
                      <a:schemeClr val="bg2">
                        <a:lumMod val="40000"/>
                        <a:lumOff val="60000"/>
                      </a:schemeClr>
                    </a:solidFill>
                  </a:tcPr>
                </a:tc>
              </a:tr>
              <a:tr h="277946">
                <a:tc vMerge="1">
                  <a:txBody>
                    <a:bodyPr/>
                    <a:lstStyle/>
                    <a:p>
                      <a:endParaRPr lang="en-IN"/>
                    </a:p>
                  </a:txBody>
                  <a:tcPr/>
                </a:tc>
                <a:tc vMerge="1">
                  <a:txBody>
                    <a:bodyPr/>
                    <a:lstStyle/>
                    <a:p>
                      <a:endParaRPr lang="en-IN"/>
                    </a:p>
                  </a:txBody>
                  <a:tcPr/>
                </a:tc>
                <a:tc>
                  <a:txBody>
                    <a:bodyPr/>
                    <a:lstStyle/>
                    <a:p>
                      <a:pPr marL="0" algn="ctr" defTabSz="914400" rtl="0" eaLnBrk="1" latinLnBrk="0" hangingPunct="1"/>
                      <a:r>
                        <a:rPr lang="en-US" sz="1400" kern="1200" dirty="0" smtClean="0">
                          <a:solidFill>
                            <a:schemeClr val="dk1"/>
                          </a:solidFill>
                          <a:latin typeface="+mn-lt"/>
                          <a:ea typeface="+mn-ea"/>
                          <a:cs typeface="+mn-cs"/>
                        </a:rPr>
                        <a:t>ARIMA</a:t>
                      </a:r>
                      <a:endParaRPr lang="en-IN" sz="1400" kern="1200" dirty="0" smtClean="0">
                        <a:solidFill>
                          <a:schemeClr val="dk1"/>
                        </a:solidFill>
                        <a:latin typeface="+mn-lt"/>
                        <a:ea typeface="+mn-ea"/>
                        <a:cs typeface="+mn-cs"/>
                      </a:endParaRPr>
                    </a:p>
                  </a:txBody>
                  <a:tcPr marL="91437" marR="91437" marT="45712" marB="45712" anchor="ctr">
                    <a:solidFill>
                      <a:schemeClr val="bg2">
                        <a:lumMod val="40000"/>
                        <a:lumOff val="60000"/>
                      </a:schemeClr>
                    </a:solidFill>
                  </a:tcPr>
                </a:tc>
                <a:tc>
                  <a:txBody>
                    <a:bodyPr/>
                    <a:lstStyle/>
                    <a:p>
                      <a:pPr marL="0" algn="ctr" defTabSz="914400" rtl="0" eaLnBrk="1" latinLnBrk="0" hangingPunct="1"/>
                      <a:r>
                        <a:rPr lang="en-US" sz="1400" kern="1200" dirty="0" smtClean="0">
                          <a:solidFill>
                            <a:schemeClr val="dk1"/>
                          </a:solidFill>
                          <a:latin typeface="+mn-lt"/>
                          <a:ea typeface="+mn-ea"/>
                          <a:cs typeface="+mn-cs"/>
                        </a:rPr>
                        <a:t>0.0081</a:t>
                      </a:r>
                      <a:endParaRPr lang="en-IN" sz="1400" kern="1200" dirty="0" smtClean="0">
                        <a:solidFill>
                          <a:schemeClr val="dk1"/>
                        </a:solidFill>
                        <a:latin typeface="+mn-lt"/>
                        <a:ea typeface="+mn-ea"/>
                        <a:cs typeface="+mn-cs"/>
                      </a:endParaRPr>
                    </a:p>
                  </a:txBody>
                  <a:tcPr marL="91437" marR="91437" marT="45712" marB="45712" anchor="ctr">
                    <a:solidFill>
                      <a:schemeClr val="bg2">
                        <a:lumMod val="40000"/>
                        <a:lumOff val="60000"/>
                      </a:schemeClr>
                    </a:solidFill>
                  </a:tcPr>
                </a:tc>
                <a:tc>
                  <a:txBody>
                    <a:bodyPr/>
                    <a:lstStyle/>
                    <a:p>
                      <a:pPr marL="0" algn="ctr" defTabSz="914400" rtl="0" eaLnBrk="1" latinLnBrk="0" hangingPunct="1"/>
                      <a:r>
                        <a:rPr lang="en-US" sz="1400" kern="1200" dirty="0" smtClean="0">
                          <a:solidFill>
                            <a:schemeClr val="dk1"/>
                          </a:solidFill>
                          <a:latin typeface="+mn-lt"/>
                          <a:ea typeface="+mn-ea"/>
                          <a:cs typeface="+mn-cs"/>
                        </a:rPr>
                        <a:t>65%</a:t>
                      </a:r>
                      <a:endParaRPr lang="en-IN" sz="1400" kern="1200" dirty="0" smtClean="0">
                        <a:solidFill>
                          <a:schemeClr val="dk1"/>
                        </a:solidFill>
                        <a:latin typeface="+mn-lt"/>
                        <a:ea typeface="+mn-ea"/>
                        <a:cs typeface="+mn-cs"/>
                      </a:endParaRPr>
                    </a:p>
                  </a:txBody>
                  <a:tcPr marL="91437" marR="91437" marT="45712" marB="45712" anchor="ctr">
                    <a:solidFill>
                      <a:schemeClr val="bg2">
                        <a:lumMod val="40000"/>
                        <a:lumOff val="60000"/>
                      </a:schemeClr>
                    </a:solidFill>
                  </a:tcPr>
                </a:tc>
              </a:tr>
              <a:tr h="277946">
                <a:tc vMerge="1">
                  <a:txBody>
                    <a:bodyPr/>
                    <a:lstStyle/>
                    <a:p>
                      <a:endParaRPr lang="en-IN"/>
                    </a:p>
                  </a:txBody>
                  <a:tcPr/>
                </a:tc>
                <a:tc vMerge="1">
                  <a:txBody>
                    <a:bodyPr/>
                    <a:lstStyle/>
                    <a:p>
                      <a:endParaRPr lang="en-IN"/>
                    </a:p>
                  </a:txBody>
                  <a:tcPr/>
                </a:tc>
                <a:tc>
                  <a:txBody>
                    <a:bodyPr/>
                    <a:lstStyle/>
                    <a:p>
                      <a:pPr marL="0" algn="ctr" defTabSz="914400" rtl="0" eaLnBrk="1" latinLnBrk="0" hangingPunct="1"/>
                      <a:r>
                        <a:rPr lang="en-US" sz="1400" kern="1200" dirty="0" smtClean="0">
                          <a:solidFill>
                            <a:schemeClr val="dk1"/>
                          </a:solidFill>
                          <a:latin typeface="+mn-lt"/>
                          <a:ea typeface="+mn-ea"/>
                          <a:cs typeface="+mn-cs"/>
                        </a:rPr>
                        <a:t>MLP</a:t>
                      </a:r>
                      <a:endParaRPr lang="en-IN" sz="1400" kern="1200" dirty="0" smtClean="0">
                        <a:solidFill>
                          <a:schemeClr val="dk1"/>
                        </a:solidFill>
                        <a:latin typeface="+mn-lt"/>
                        <a:ea typeface="+mn-ea"/>
                        <a:cs typeface="+mn-cs"/>
                      </a:endParaRPr>
                    </a:p>
                  </a:txBody>
                  <a:tcPr marL="91437" marR="91437" marT="45712" marB="45712" anchor="ctr">
                    <a:solidFill>
                      <a:schemeClr val="bg2">
                        <a:lumMod val="40000"/>
                        <a:lumOff val="60000"/>
                      </a:schemeClr>
                    </a:solidFill>
                  </a:tcPr>
                </a:tc>
                <a:tc>
                  <a:txBody>
                    <a:bodyPr/>
                    <a:lstStyle/>
                    <a:p>
                      <a:pPr marL="0" algn="ctr" defTabSz="914400" rtl="0" eaLnBrk="1" latinLnBrk="0" hangingPunct="1"/>
                      <a:r>
                        <a:rPr lang="en-US" sz="1400" kern="1200" dirty="0" smtClean="0">
                          <a:solidFill>
                            <a:schemeClr val="dk1"/>
                          </a:solidFill>
                          <a:latin typeface="+mn-lt"/>
                          <a:ea typeface="+mn-ea"/>
                          <a:cs typeface="+mn-cs"/>
                        </a:rPr>
                        <a:t>0.0076</a:t>
                      </a:r>
                      <a:endParaRPr lang="en-IN" sz="1400" kern="1200" dirty="0" smtClean="0">
                        <a:solidFill>
                          <a:schemeClr val="dk1"/>
                        </a:solidFill>
                        <a:latin typeface="+mn-lt"/>
                        <a:ea typeface="+mn-ea"/>
                        <a:cs typeface="+mn-cs"/>
                      </a:endParaRPr>
                    </a:p>
                  </a:txBody>
                  <a:tcPr marL="91437" marR="91437" marT="45712" marB="45712" anchor="ctr">
                    <a:solidFill>
                      <a:schemeClr val="bg2">
                        <a:lumMod val="40000"/>
                        <a:lumOff val="60000"/>
                      </a:schemeClr>
                    </a:solidFill>
                  </a:tcPr>
                </a:tc>
                <a:tc>
                  <a:txBody>
                    <a:bodyPr/>
                    <a:lstStyle/>
                    <a:p>
                      <a:pPr marL="0" algn="ctr" defTabSz="914400" rtl="0" eaLnBrk="1" latinLnBrk="0" hangingPunct="1"/>
                      <a:r>
                        <a:rPr lang="en-US" sz="1400" kern="1200" dirty="0" smtClean="0">
                          <a:solidFill>
                            <a:schemeClr val="dk1"/>
                          </a:solidFill>
                          <a:latin typeface="+mn-lt"/>
                          <a:ea typeface="+mn-ea"/>
                          <a:cs typeface="+mn-cs"/>
                        </a:rPr>
                        <a:t>67%</a:t>
                      </a:r>
                      <a:endParaRPr lang="en-IN" sz="1400" kern="1200" dirty="0" smtClean="0">
                        <a:solidFill>
                          <a:schemeClr val="dk1"/>
                        </a:solidFill>
                        <a:latin typeface="+mn-lt"/>
                        <a:ea typeface="+mn-ea"/>
                        <a:cs typeface="+mn-cs"/>
                      </a:endParaRPr>
                    </a:p>
                  </a:txBody>
                  <a:tcPr marL="91437" marR="91437" marT="45712" marB="45712" anchor="ctr">
                    <a:solidFill>
                      <a:schemeClr val="bg2">
                        <a:lumMod val="40000"/>
                        <a:lumOff val="60000"/>
                      </a:schemeClr>
                    </a:solidFill>
                  </a:tcPr>
                </a:tc>
              </a:tr>
              <a:tr h="277946">
                <a:tc vMerge="1">
                  <a:txBody>
                    <a:bodyPr/>
                    <a:lstStyle/>
                    <a:p>
                      <a:endParaRPr lang="en-IN"/>
                    </a:p>
                  </a:txBody>
                  <a:tcPr/>
                </a:tc>
                <a:tc vMerge="1">
                  <a:txBody>
                    <a:bodyPr/>
                    <a:lstStyle/>
                    <a:p>
                      <a:endParaRPr lang="en-IN"/>
                    </a:p>
                  </a:txBody>
                  <a:tcPr/>
                </a:tc>
                <a:tc>
                  <a:txBody>
                    <a:bodyPr/>
                    <a:lstStyle/>
                    <a:p>
                      <a:pPr marL="0" algn="ctr" defTabSz="914400" rtl="0" eaLnBrk="1" latinLnBrk="0" hangingPunct="1"/>
                      <a:r>
                        <a:rPr lang="en-US" sz="1400" kern="1200" dirty="0" smtClean="0">
                          <a:solidFill>
                            <a:schemeClr val="dk1"/>
                          </a:solidFill>
                          <a:latin typeface="+mn-lt"/>
                          <a:ea typeface="+mn-ea"/>
                          <a:cs typeface="+mn-cs"/>
                        </a:rPr>
                        <a:t>RBF</a:t>
                      </a:r>
                      <a:endParaRPr lang="en-IN" sz="1400" kern="1200" dirty="0" smtClean="0">
                        <a:solidFill>
                          <a:schemeClr val="dk1"/>
                        </a:solidFill>
                        <a:latin typeface="+mn-lt"/>
                        <a:ea typeface="+mn-ea"/>
                        <a:cs typeface="+mn-cs"/>
                      </a:endParaRPr>
                    </a:p>
                  </a:txBody>
                  <a:tcPr marL="91437" marR="91437" marT="45712" marB="45712" anchor="ctr">
                    <a:solidFill>
                      <a:schemeClr val="bg2">
                        <a:lumMod val="40000"/>
                        <a:lumOff val="60000"/>
                      </a:schemeClr>
                    </a:solidFill>
                  </a:tcPr>
                </a:tc>
                <a:tc>
                  <a:txBody>
                    <a:bodyPr/>
                    <a:lstStyle/>
                    <a:p>
                      <a:pPr marL="0" algn="ctr" defTabSz="914400" rtl="0" eaLnBrk="1" latinLnBrk="0" hangingPunct="1"/>
                      <a:r>
                        <a:rPr lang="en-US" sz="1400" kern="1200" dirty="0" smtClean="0">
                          <a:solidFill>
                            <a:schemeClr val="dk1"/>
                          </a:solidFill>
                          <a:latin typeface="+mn-lt"/>
                          <a:ea typeface="+mn-ea"/>
                          <a:cs typeface="+mn-cs"/>
                        </a:rPr>
                        <a:t>0.0085</a:t>
                      </a:r>
                      <a:endParaRPr lang="en-IN" sz="1400" kern="1200" dirty="0" smtClean="0">
                        <a:solidFill>
                          <a:schemeClr val="dk1"/>
                        </a:solidFill>
                        <a:latin typeface="+mn-lt"/>
                        <a:ea typeface="+mn-ea"/>
                        <a:cs typeface="+mn-cs"/>
                      </a:endParaRPr>
                    </a:p>
                  </a:txBody>
                  <a:tcPr marL="91437" marR="91437" marT="45712" marB="45712" anchor="ctr">
                    <a:solidFill>
                      <a:schemeClr val="bg2">
                        <a:lumMod val="40000"/>
                        <a:lumOff val="60000"/>
                      </a:schemeClr>
                    </a:solidFill>
                  </a:tcPr>
                </a:tc>
                <a:tc>
                  <a:txBody>
                    <a:bodyPr/>
                    <a:lstStyle/>
                    <a:p>
                      <a:pPr marL="0" algn="ctr" defTabSz="914400" rtl="0" eaLnBrk="1" latinLnBrk="0" hangingPunct="1"/>
                      <a:r>
                        <a:rPr lang="en-US" sz="1400" kern="1200" dirty="0" smtClean="0">
                          <a:solidFill>
                            <a:schemeClr val="dk1"/>
                          </a:solidFill>
                          <a:latin typeface="+mn-lt"/>
                          <a:ea typeface="+mn-ea"/>
                          <a:cs typeface="+mn-cs"/>
                        </a:rPr>
                        <a:t>59%</a:t>
                      </a:r>
                      <a:endParaRPr lang="en-IN" sz="1400" kern="1200" dirty="0" smtClean="0">
                        <a:solidFill>
                          <a:schemeClr val="dk1"/>
                        </a:solidFill>
                        <a:latin typeface="+mn-lt"/>
                        <a:ea typeface="+mn-ea"/>
                        <a:cs typeface="+mn-cs"/>
                      </a:endParaRPr>
                    </a:p>
                  </a:txBody>
                  <a:tcPr marL="91437" marR="91437" marT="45712" marB="45712" anchor="ctr">
                    <a:solidFill>
                      <a:schemeClr val="bg2">
                        <a:lumMod val="40000"/>
                        <a:lumOff val="60000"/>
                      </a:schemeClr>
                    </a:solidFill>
                  </a:tcPr>
                </a:tc>
              </a:tr>
              <a:tr h="277946">
                <a:tc vMerge="1">
                  <a:txBody>
                    <a:bodyPr/>
                    <a:lstStyle/>
                    <a:p>
                      <a:endParaRPr lang="en-IN"/>
                    </a:p>
                  </a:txBody>
                  <a:tcPr/>
                </a:tc>
                <a:tc vMerge="1">
                  <a:txBody>
                    <a:bodyPr/>
                    <a:lstStyle/>
                    <a:p>
                      <a:endParaRPr lang="en-IN"/>
                    </a:p>
                  </a:txBody>
                  <a:tcPr/>
                </a:tc>
                <a:tc>
                  <a:txBody>
                    <a:bodyPr/>
                    <a:lstStyle/>
                    <a:p>
                      <a:pPr marL="0" algn="ctr" defTabSz="914400" rtl="0" eaLnBrk="1" latinLnBrk="0" hangingPunct="1"/>
                      <a:r>
                        <a:rPr lang="en-US" sz="1400" kern="1200" dirty="0" smtClean="0">
                          <a:solidFill>
                            <a:schemeClr val="dk1"/>
                          </a:solidFill>
                          <a:latin typeface="+mn-lt"/>
                          <a:ea typeface="+mn-ea"/>
                          <a:cs typeface="+mn-cs"/>
                        </a:rPr>
                        <a:t>Hybrid</a:t>
                      </a:r>
                      <a:endParaRPr lang="en-IN" sz="1400" kern="1200" dirty="0" smtClean="0">
                        <a:solidFill>
                          <a:schemeClr val="dk1"/>
                        </a:solidFill>
                        <a:latin typeface="+mn-lt"/>
                        <a:ea typeface="+mn-ea"/>
                        <a:cs typeface="+mn-cs"/>
                      </a:endParaRPr>
                    </a:p>
                  </a:txBody>
                  <a:tcPr marL="91437" marR="91437" marT="45712" marB="45712" anchor="ctr">
                    <a:solidFill>
                      <a:schemeClr val="bg2">
                        <a:lumMod val="40000"/>
                        <a:lumOff val="60000"/>
                      </a:schemeClr>
                    </a:solidFill>
                  </a:tcPr>
                </a:tc>
                <a:tc>
                  <a:txBody>
                    <a:bodyPr/>
                    <a:lstStyle/>
                    <a:p>
                      <a:pPr marL="0" algn="ctr" defTabSz="914400" rtl="0" eaLnBrk="1" latinLnBrk="0" hangingPunct="1"/>
                      <a:r>
                        <a:rPr lang="en-US" sz="1400" kern="1200" dirty="0" smtClean="0">
                          <a:solidFill>
                            <a:srgbClr val="FF0000"/>
                          </a:solidFill>
                          <a:latin typeface="+mn-lt"/>
                          <a:ea typeface="+mn-ea"/>
                          <a:cs typeface="+mn-cs"/>
                        </a:rPr>
                        <a:t>0.0068</a:t>
                      </a:r>
                      <a:endParaRPr lang="en-IN" sz="1400" kern="1200" dirty="0" smtClean="0">
                        <a:solidFill>
                          <a:srgbClr val="FF0000"/>
                        </a:solidFill>
                        <a:latin typeface="+mn-lt"/>
                        <a:ea typeface="+mn-ea"/>
                        <a:cs typeface="+mn-cs"/>
                      </a:endParaRPr>
                    </a:p>
                  </a:txBody>
                  <a:tcPr marL="91437" marR="91437" marT="45712" marB="45712" anchor="ctr">
                    <a:solidFill>
                      <a:schemeClr val="bg2">
                        <a:lumMod val="40000"/>
                        <a:lumOff val="60000"/>
                      </a:schemeClr>
                    </a:solidFill>
                  </a:tcPr>
                </a:tc>
                <a:tc>
                  <a:txBody>
                    <a:bodyPr/>
                    <a:lstStyle/>
                    <a:p>
                      <a:pPr marL="0" algn="ctr" defTabSz="914400" rtl="0" eaLnBrk="1" latinLnBrk="0" hangingPunct="1"/>
                      <a:r>
                        <a:rPr lang="en-US" sz="1400" kern="1200" dirty="0" smtClean="0">
                          <a:solidFill>
                            <a:srgbClr val="FF0000"/>
                          </a:solidFill>
                          <a:latin typeface="+mn-lt"/>
                          <a:ea typeface="+mn-ea"/>
                          <a:cs typeface="+mn-cs"/>
                        </a:rPr>
                        <a:t>71%</a:t>
                      </a:r>
                      <a:endParaRPr lang="en-IN" sz="1400" kern="1200" dirty="0" smtClean="0">
                        <a:solidFill>
                          <a:srgbClr val="FF0000"/>
                        </a:solidFill>
                        <a:latin typeface="+mn-lt"/>
                        <a:ea typeface="+mn-ea"/>
                        <a:cs typeface="+mn-cs"/>
                      </a:endParaRPr>
                    </a:p>
                  </a:txBody>
                  <a:tcPr marL="91437" marR="91437" marT="45712" marB="45712" anchor="ctr">
                    <a:solidFill>
                      <a:schemeClr val="bg2">
                        <a:lumMod val="40000"/>
                        <a:lumOff val="60000"/>
                      </a:schemeClr>
                    </a:solidFill>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57200" y="-30162"/>
            <a:ext cx="8229600" cy="639762"/>
          </a:xfrm>
        </p:spPr>
        <p:txBody>
          <a:bodyPr/>
          <a:lstStyle/>
          <a:p>
            <a:r>
              <a:rPr lang="en-US" altLang="fr-FR" dirty="0" smtClean="0"/>
              <a:t>LITERATURE SURVEY</a:t>
            </a:r>
            <a:endParaRPr lang="en-IN" altLang="fr-FR" dirty="0" smtClean="0"/>
          </a:p>
        </p:txBody>
      </p:sp>
      <p:sp>
        <p:nvSpPr>
          <p:cNvPr id="10243"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1600">
                <a:solidFill>
                  <a:schemeClr val="tx1"/>
                </a:solidFill>
                <a:latin typeface="Arial" charset="0"/>
              </a:defRPr>
            </a:lvl4pPr>
            <a:lvl5pPr marL="2057400" indent="-228600" eaLnBrk="0" hangingPunct="0">
              <a:spcBef>
                <a:spcPct val="20000"/>
              </a:spcBef>
              <a:buChar char="»"/>
              <a:defRPr sz="1400">
                <a:solidFill>
                  <a:schemeClr val="tx1"/>
                </a:solidFill>
                <a:latin typeface="Arial" charset="0"/>
              </a:defRPr>
            </a:lvl5pPr>
            <a:lvl6pPr marL="2514600" indent="-228600" defTabSz="912813" eaLnBrk="0" fontAlgn="base" hangingPunct="0">
              <a:spcBef>
                <a:spcPct val="20000"/>
              </a:spcBef>
              <a:spcAft>
                <a:spcPct val="0"/>
              </a:spcAft>
              <a:buChar char="»"/>
              <a:defRPr sz="1400">
                <a:solidFill>
                  <a:schemeClr val="tx1"/>
                </a:solidFill>
                <a:latin typeface="Arial" charset="0"/>
              </a:defRPr>
            </a:lvl6pPr>
            <a:lvl7pPr marL="2971800" indent="-228600" defTabSz="912813" eaLnBrk="0" fontAlgn="base" hangingPunct="0">
              <a:spcBef>
                <a:spcPct val="20000"/>
              </a:spcBef>
              <a:spcAft>
                <a:spcPct val="0"/>
              </a:spcAft>
              <a:buChar char="»"/>
              <a:defRPr sz="1400">
                <a:solidFill>
                  <a:schemeClr val="tx1"/>
                </a:solidFill>
                <a:latin typeface="Arial" charset="0"/>
              </a:defRPr>
            </a:lvl7pPr>
            <a:lvl8pPr marL="3429000" indent="-228600" defTabSz="912813" eaLnBrk="0" fontAlgn="base" hangingPunct="0">
              <a:spcBef>
                <a:spcPct val="20000"/>
              </a:spcBef>
              <a:spcAft>
                <a:spcPct val="0"/>
              </a:spcAft>
              <a:buChar char="»"/>
              <a:defRPr sz="1400">
                <a:solidFill>
                  <a:schemeClr val="tx1"/>
                </a:solidFill>
                <a:latin typeface="Arial" charset="0"/>
              </a:defRPr>
            </a:lvl8pPr>
            <a:lvl9pPr marL="3886200" indent="-228600" defTabSz="912813" eaLnBrk="0" fontAlgn="base" hangingPunct="0">
              <a:spcBef>
                <a:spcPct val="20000"/>
              </a:spcBef>
              <a:spcAft>
                <a:spcPct val="0"/>
              </a:spcAft>
              <a:buChar char="»"/>
              <a:defRPr sz="1400">
                <a:solidFill>
                  <a:schemeClr val="tx1"/>
                </a:solidFill>
                <a:latin typeface="Arial" charset="0"/>
              </a:defRPr>
            </a:lvl9pPr>
          </a:lstStyle>
          <a:p>
            <a:pPr eaLnBrk="1" hangingPunct="1">
              <a:spcBef>
                <a:spcPct val="0"/>
              </a:spcBef>
              <a:buFontTx/>
              <a:buNone/>
            </a:pPr>
            <a:fld id="{67437F4A-C127-49AA-9E29-F9CBE61B37C0}" type="slidenum">
              <a:rPr lang="en-US" altLang="fr-FR" sz="1400" smtClean="0"/>
              <a:pPr eaLnBrk="1" hangingPunct="1">
                <a:spcBef>
                  <a:spcPct val="0"/>
                </a:spcBef>
                <a:buFontTx/>
                <a:buNone/>
              </a:pPr>
              <a:t>8</a:t>
            </a:fld>
            <a:endParaRPr lang="en-US" altLang="fr-FR" sz="1400" dirty="0" smtClean="0"/>
          </a:p>
        </p:txBody>
      </p:sp>
      <p:graphicFrame>
        <p:nvGraphicFramePr>
          <p:cNvPr id="6" name="Table 5"/>
          <p:cNvGraphicFramePr>
            <a:graphicFrameLocks noGrp="1"/>
          </p:cNvGraphicFramePr>
          <p:nvPr>
            <p:extLst>
              <p:ext uri="{D42A27DB-BD31-4B8C-83A1-F6EECF244321}">
                <p14:modId xmlns:p14="http://schemas.microsoft.com/office/powerpoint/2010/main" val="4043478902"/>
              </p:ext>
            </p:extLst>
          </p:nvPr>
        </p:nvGraphicFramePr>
        <p:xfrm>
          <a:off x="-7257" y="1066800"/>
          <a:ext cx="9151257" cy="5029200"/>
        </p:xfrm>
        <a:graphic>
          <a:graphicData uri="http://schemas.openxmlformats.org/drawingml/2006/table">
            <a:tbl>
              <a:tblPr firstRow="1" bandRow="1">
                <a:tableStyleId>{073A0DAA-6AF3-43AB-8588-CEC1D06C72B9}</a:tableStyleId>
              </a:tblPr>
              <a:tblGrid>
                <a:gridCol w="1912257"/>
                <a:gridCol w="2514600"/>
                <a:gridCol w="838200"/>
                <a:gridCol w="1295400"/>
                <a:gridCol w="1295400"/>
                <a:gridCol w="1295400"/>
              </a:tblGrid>
              <a:tr h="395726">
                <a:tc>
                  <a:txBody>
                    <a:bodyPr/>
                    <a:lstStyle/>
                    <a:p>
                      <a:pPr algn="ctr"/>
                      <a:r>
                        <a:rPr lang="en-US" sz="1800" dirty="0" smtClean="0"/>
                        <a:t>Reference</a:t>
                      </a:r>
                      <a:endParaRPr lang="en-IN" sz="1800" dirty="0"/>
                    </a:p>
                  </a:txBody>
                  <a:tcPr marL="91437" marR="91437" marT="45712" marB="45712" anchor="ctr"/>
                </a:tc>
                <a:tc>
                  <a:txBody>
                    <a:bodyPr/>
                    <a:lstStyle/>
                    <a:p>
                      <a:pPr algn="ctr"/>
                      <a:r>
                        <a:rPr lang="en-US" sz="1800" dirty="0" smtClean="0"/>
                        <a:t>Method</a:t>
                      </a:r>
                      <a:endParaRPr lang="en-IN" sz="1800" dirty="0"/>
                    </a:p>
                  </a:txBody>
                  <a:tcPr marL="91437" marR="91437" marT="45712" marB="45712" anchor="ctr"/>
                </a:tc>
                <a:tc gridSpan="4">
                  <a:txBody>
                    <a:bodyPr/>
                    <a:lstStyle/>
                    <a:p>
                      <a:pPr algn="ctr"/>
                      <a:r>
                        <a:rPr lang="en-US" sz="1800" dirty="0" smtClean="0"/>
                        <a:t>Performance</a:t>
                      </a:r>
                      <a:endParaRPr lang="en-IN" sz="1800" dirty="0"/>
                    </a:p>
                  </a:txBody>
                  <a:tcPr marL="91437" marR="91437" marT="45712" marB="45712" anchor="ctr"/>
                </a:tc>
                <a:tc hMerge="1">
                  <a:txBody>
                    <a:bodyPr/>
                    <a:lstStyle/>
                    <a:p>
                      <a:endParaRPr lang="fr-FR"/>
                    </a:p>
                  </a:txBody>
                  <a:tcPr/>
                </a:tc>
                <a:tc hMerge="1">
                  <a:txBody>
                    <a:bodyPr/>
                    <a:lstStyle/>
                    <a:p>
                      <a:endParaRPr lang="en-IN" dirty="0"/>
                    </a:p>
                  </a:txBody>
                  <a:tcPr/>
                </a:tc>
                <a:tc hMerge="1">
                  <a:txBody>
                    <a:bodyPr/>
                    <a:lstStyle/>
                    <a:p>
                      <a:endParaRPr lang="en-IN"/>
                    </a:p>
                  </a:txBody>
                  <a:tcPr/>
                </a:tc>
              </a:tr>
              <a:tr h="399035">
                <a:tc row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dirty="0" err="1" smtClean="0"/>
                        <a:t>Chandar</a:t>
                      </a:r>
                      <a:r>
                        <a:rPr lang="en-IN" sz="1400" dirty="0" smtClean="0"/>
                        <a:t>,</a:t>
                      </a:r>
                      <a:r>
                        <a:rPr lang="en-IN" sz="1400" baseline="0" dirty="0" smtClean="0"/>
                        <a:t> </a:t>
                      </a:r>
                      <a:r>
                        <a:rPr lang="en-IN" sz="1400" baseline="0" dirty="0" err="1" smtClean="0"/>
                        <a:t>Sumathi</a:t>
                      </a:r>
                      <a:r>
                        <a:rPr lang="en-IN" sz="1400" baseline="0" dirty="0" smtClean="0"/>
                        <a:t> and </a:t>
                      </a:r>
                      <a:r>
                        <a:rPr lang="en-IN" sz="1400" baseline="0" dirty="0" err="1" smtClean="0"/>
                        <a:t>Sivanandam</a:t>
                      </a:r>
                      <a:r>
                        <a:rPr lang="en-IN" sz="1400" baseline="0" dirty="0" smtClean="0"/>
                        <a:t> [9]</a:t>
                      </a:r>
                      <a:endParaRPr lang="en-IN" sz="1400" dirty="0" smtClean="0"/>
                    </a:p>
                  </a:txBody>
                  <a:tcPr marL="91437" marR="91437" marT="45712" marB="45712" anchor="ctr">
                    <a:solidFill>
                      <a:schemeClr val="bg2">
                        <a:lumMod val="40000"/>
                        <a:lumOff val="60000"/>
                      </a:schemeClr>
                    </a:solidFill>
                  </a:tcPr>
                </a:tc>
                <a:tc rowSpan="5">
                  <a:txBody>
                    <a:bodyPr/>
                    <a:lstStyle/>
                    <a:p>
                      <a:pPr marL="0" algn="ctr" defTabSz="914400" rtl="0" eaLnBrk="1" latinLnBrk="0" hangingPunct="1"/>
                      <a:r>
                        <a:rPr lang="fr-FR" sz="1400" kern="1200" dirty="0" smtClean="0">
                          <a:solidFill>
                            <a:schemeClr val="dk1"/>
                          </a:solidFill>
                          <a:latin typeface="+mn-lt"/>
                          <a:ea typeface="+mn-ea"/>
                          <a:cs typeface="+mn-cs"/>
                        </a:rPr>
                        <a:t>Batch gradient </a:t>
                      </a:r>
                      <a:r>
                        <a:rPr lang="fr-FR" sz="1400" kern="1200" dirty="0" err="1" smtClean="0">
                          <a:solidFill>
                            <a:schemeClr val="dk1"/>
                          </a:solidFill>
                          <a:latin typeface="+mn-lt"/>
                          <a:ea typeface="+mn-ea"/>
                          <a:cs typeface="+mn-cs"/>
                        </a:rPr>
                        <a:t>descent</a:t>
                      </a:r>
                      <a:r>
                        <a:rPr lang="fr-FR" sz="1400" kern="1200" dirty="0" smtClean="0">
                          <a:solidFill>
                            <a:schemeClr val="dk1"/>
                          </a:solidFill>
                          <a:latin typeface="+mn-lt"/>
                          <a:ea typeface="+mn-ea"/>
                          <a:cs typeface="+mn-cs"/>
                        </a:rPr>
                        <a:t>,</a:t>
                      </a:r>
                      <a:r>
                        <a:rPr lang="fr-FR" sz="1400" kern="1200" baseline="0" dirty="0" smtClean="0">
                          <a:solidFill>
                            <a:schemeClr val="dk1"/>
                          </a:solidFill>
                          <a:latin typeface="+mn-lt"/>
                          <a:ea typeface="+mn-ea"/>
                          <a:cs typeface="+mn-cs"/>
                        </a:rPr>
                        <a:t> </a:t>
                      </a:r>
                    </a:p>
                    <a:p>
                      <a:pPr marL="0" algn="ctr" defTabSz="914400" rtl="0" eaLnBrk="1" latinLnBrk="0" hangingPunct="1"/>
                      <a:r>
                        <a:rPr lang="en-IN" sz="1400" kern="1200" dirty="0" smtClean="0">
                          <a:solidFill>
                            <a:schemeClr val="dk1"/>
                          </a:solidFill>
                          <a:latin typeface="+mn-lt"/>
                          <a:ea typeface="+mn-ea"/>
                          <a:cs typeface="+mn-cs"/>
                        </a:rPr>
                        <a:t>Batch gradient descent with adaptive learning, </a:t>
                      </a:r>
                      <a:r>
                        <a:rPr lang="fr-FR" sz="1400" kern="1200" dirty="0" err="1" smtClean="0">
                          <a:solidFill>
                            <a:srgbClr val="FF0000"/>
                          </a:solidFill>
                          <a:latin typeface="+mn-lt"/>
                          <a:ea typeface="+mn-ea"/>
                          <a:cs typeface="+mn-cs"/>
                        </a:rPr>
                        <a:t>Resilient</a:t>
                      </a:r>
                      <a:r>
                        <a:rPr lang="fr-FR" sz="1400" kern="1200" dirty="0" smtClean="0">
                          <a:solidFill>
                            <a:srgbClr val="FF0000"/>
                          </a:solidFill>
                          <a:latin typeface="+mn-lt"/>
                          <a:ea typeface="+mn-ea"/>
                          <a:cs typeface="+mn-cs"/>
                        </a:rPr>
                        <a:t> Back propagation</a:t>
                      </a:r>
                      <a:endParaRPr lang="en-IN" sz="1400" kern="1200" dirty="0">
                        <a:solidFill>
                          <a:srgbClr val="FF0000"/>
                        </a:solidFill>
                        <a:latin typeface="+mn-lt"/>
                        <a:ea typeface="+mn-ea"/>
                        <a:cs typeface="+mn-cs"/>
                      </a:endParaRPr>
                    </a:p>
                  </a:txBody>
                  <a:tcPr marL="91437" marR="91437" marT="45712" marB="45712" anchor="ctr">
                    <a:solidFill>
                      <a:schemeClr val="bg2">
                        <a:lumMod val="40000"/>
                        <a:lumOff val="60000"/>
                      </a:schemeClr>
                    </a:solidFill>
                  </a:tcPr>
                </a:tc>
                <a:tc>
                  <a:txBody>
                    <a:bodyPr/>
                    <a:lstStyle/>
                    <a:p>
                      <a:pPr marL="0" algn="ctr" defTabSz="914400" rtl="0" eaLnBrk="1" latinLnBrk="0" hangingPunct="1"/>
                      <a:endParaRPr lang="en-IN" sz="1400" kern="1200" dirty="0" smtClean="0">
                        <a:solidFill>
                          <a:schemeClr val="dk1"/>
                        </a:solidFill>
                        <a:latin typeface="+mn-lt"/>
                        <a:ea typeface="+mn-ea"/>
                        <a:cs typeface="+mn-cs"/>
                      </a:endParaRPr>
                    </a:p>
                  </a:txBody>
                  <a:tcPr marL="91437" marR="91437" marT="45712" marB="45712" anchor="ctr">
                    <a:solidFill>
                      <a:schemeClr val="bg2">
                        <a:lumMod val="40000"/>
                        <a:lumOff val="60000"/>
                      </a:schemeClr>
                    </a:solidFill>
                  </a:tcPr>
                </a:tc>
                <a:tc>
                  <a:txBody>
                    <a:bodyPr/>
                    <a:lstStyle/>
                    <a:p>
                      <a:pPr marL="0" algn="ctr" defTabSz="914400" rtl="0" eaLnBrk="1" latinLnBrk="0" hangingPunct="1"/>
                      <a:r>
                        <a:rPr lang="en-IN" sz="1400" b="1" kern="1200" dirty="0" smtClean="0">
                          <a:solidFill>
                            <a:schemeClr val="dk1"/>
                          </a:solidFill>
                          <a:latin typeface="+mn-lt"/>
                          <a:ea typeface="+mn-ea"/>
                          <a:cs typeface="+mn-cs"/>
                        </a:rPr>
                        <a:t>RMSE</a:t>
                      </a:r>
                    </a:p>
                  </a:txBody>
                  <a:tcPr marL="91437" marR="91437" marT="45712" marB="45712" anchor="ctr">
                    <a:solidFill>
                      <a:schemeClr val="bg2">
                        <a:lumMod val="40000"/>
                        <a:lumOff val="60000"/>
                      </a:schemeClr>
                    </a:solidFill>
                  </a:tcPr>
                </a:tc>
                <a:tc>
                  <a:txBody>
                    <a:bodyPr/>
                    <a:lstStyle/>
                    <a:p>
                      <a:pPr marL="0" algn="ctr" defTabSz="914400" rtl="0" eaLnBrk="1" latinLnBrk="0" hangingPunct="1"/>
                      <a:r>
                        <a:rPr lang="en-IN" sz="1400" b="1" kern="1200" dirty="0" smtClean="0">
                          <a:solidFill>
                            <a:schemeClr val="dk1"/>
                          </a:solidFill>
                          <a:latin typeface="+mn-lt"/>
                          <a:ea typeface="+mn-ea"/>
                          <a:cs typeface="+mn-cs"/>
                        </a:rPr>
                        <a:t>MAE</a:t>
                      </a:r>
                    </a:p>
                  </a:txBody>
                  <a:tcPr marL="91437" marR="91437" marT="45712" marB="45712" anchor="ctr">
                    <a:solidFill>
                      <a:schemeClr val="bg2">
                        <a:lumMod val="40000"/>
                        <a:lumOff val="60000"/>
                      </a:schemeClr>
                    </a:solidFill>
                  </a:tcPr>
                </a:tc>
                <a:tc>
                  <a:txBody>
                    <a:bodyPr/>
                    <a:lstStyle/>
                    <a:p>
                      <a:pPr marL="0" algn="ctr" defTabSz="914400" rtl="0" eaLnBrk="1" latinLnBrk="0" hangingPunct="1"/>
                      <a:r>
                        <a:rPr lang="en-IN" sz="1400" b="1" kern="1200" dirty="0" smtClean="0">
                          <a:solidFill>
                            <a:schemeClr val="dk1"/>
                          </a:solidFill>
                          <a:latin typeface="+mn-lt"/>
                          <a:ea typeface="+mn-ea"/>
                          <a:cs typeface="+mn-cs"/>
                        </a:rPr>
                        <a:t>MAPE</a:t>
                      </a:r>
                    </a:p>
                  </a:txBody>
                  <a:tcPr marL="91437" marR="91437" marT="45712" marB="45712" anchor="ctr">
                    <a:solidFill>
                      <a:schemeClr val="bg2">
                        <a:lumMod val="40000"/>
                        <a:lumOff val="60000"/>
                      </a:schemeClr>
                    </a:solidFill>
                  </a:tcPr>
                </a:tc>
              </a:tr>
              <a:tr h="399035">
                <a:tc vMerge="1">
                  <a:txBody>
                    <a:bodyPr/>
                    <a:lstStyle/>
                    <a:p>
                      <a:endParaRPr lang="fr-FR"/>
                    </a:p>
                  </a:txBody>
                  <a:tcPr/>
                </a:tc>
                <a:tc vMerge="1">
                  <a:txBody>
                    <a:bodyPr/>
                    <a:lstStyle/>
                    <a:p>
                      <a:endParaRPr lang="fr-FR"/>
                    </a:p>
                  </a:txBody>
                  <a:tcPr/>
                </a:tc>
                <a:tc>
                  <a:txBody>
                    <a:bodyPr/>
                    <a:lstStyle/>
                    <a:p>
                      <a:pPr marL="0" algn="ctr" defTabSz="914400" rtl="0" eaLnBrk="1" latinLnBrk="0" hangingPunct="1"/>
                      <a:r>
                        <a:rPr lang="en-IN" sz="1400" kern="1200" dirty="0" smtClean="0">
                          <a:solidFill>
                            <a:schemeClr val="dk1"/>
                          </a:solidFill>
                          <a:latin typeface="+mn-lt"/>
                          <a:ea typeface="+mn-ea"/>
                          <a:cs typeface="+mn-cs"/>
                        </a:rPr>
                        <a:t>GBP</a:t>
                      </a:r>
                    </a:p>
                  </a:txBody>
                  <a:tcPr marL="91437" marR="91437" marT="45712" marB="45712" anchor="ctr">
                    <a:solidFill>
                      <a:schemeClr val="bg2">
                        <a:lumMod val="40000"/>
                        <a:lumOff val="60000"/>
                      </a:schemeClr>
                    </a:solidFill>
                  </a:tcPr>
                </a:tc>
                <a:tc>
                  <a:txBody>
                    <a:bodyPr/>
                    <a:lstStyle/>
                    <a:p>
                      <a:pPr marL="0" algn="ctr" defTabSz="914400" rtl="0" eaLnBrk="1" latinLnBrk="0" hangingPunct="1"/>
                      <a:r>
                        <a:rPr lang="fr-FR" sz="1400" kern="1200" dirty="0" smtClean="0">
                          <a:solidFill>
                            <a:schemeClr val="dk1"/>
                          </a:solidFill>
                          <a:latin typeface="+mn-lt"/>
                          <a:ea typeface="+mn-ea"/>
                          <a:cs typeface="+mn-cs"/>
                        </a:rPr>
                        <a:t>0.0374</a:t>
                      </a:r>
                      <a:endParaRPr lang="en-IN" sz="1400" kern="1200" dirty="0" smtClean="0">
                        <a:solidFill>
                          <a:schemeClr val="dk1"/>
                        </a:solidFill>
                        <a:latin typeface="+mn-lt"/>
                        <a:ea typeface="+mn-ea"/>
                        <a:cs typeface="+mn-cs"/>
                      </a:endParaRPr>
                    </a:p>
                  </a:txBody>
                  <a:tcPr marL="91437" marR="91437" marT="45712" marB="45712" anchor="ctr">
                    <a:solidFill>
                      <a:schemeClr val="bg2">
                        <a:lumMod val="40000"/>
                        <a:lumOff val="60000"/>
                      </a:schemeClr>
                    </a:solidFill>
                  </a:tcPr>
                </a:tc>
                <a:tc>
                  <a:txBody>
                    <a:bodyPr/>
                    <a:lstStyle/>
                    <a:p>
                      <a:pPr marL="0" algn="ctr" defTabSz="914400" rtl="0" eaLnBrk="1" latinLnBrk="0" hangingPunct="1"/>
                      <a:r>
                        <a:rPr lang="fr-FR" sz="1400" kern="1200" dirty="0" smtClean="0">
                          <a:solidFill>
                            <a:schemeClr val="dk1"/>
                          </a:solidFill>
                          <a:latin typeface="+mn-lt"/>
                          <a:ea typeface="+mn-ea"/>
                          <a:cs typeface="+mn-cs"/>
                        </a:rPr>
                        <a:t>0.0274</a:t>
                      </a:r>
                      <a:endParaRPr lang="en-IN" sz="1400" kern="1200" dirty="0" smtClean="0">
                        <a:solidFill>
                          <a:schemeClr val="dk1"/>
                        </a:solidFill>
                        <a:latin typeface="+mn-lt"/>
                        <a:ea typeface="+mn-ea"/>
                        <a:cs typeface="+mn-cs"/>
                      </a:endParaRPr>
                    </a:p>
                  </a:txBody>
                  <a:tcPr marL="91437" marR="91437" marT="45712" marB="45712" anchor="ctr">
                    <a:solidFill>
                      <a:schemeClr val="bg2">
                        <a:lumMod val="40000"/>
                        <a:lumOff val="60000"/>
                      </a:schemeClr>
                    </a:solidFill>
                  </a:tcPr>
                </a:tc>
                <a:tc>
                  <a:txBody>
                    <a:bodyPr/>
                    <a:lstStyle/>
                    <a:p>
                      <a:pPr marL="0" algn="ctr" defTabSz="914400" rtl="0" eaLnBrk="1" latinLnBrk="0" hangingPunct="1"/>
                      <a:r>
                        <a:rPr lang="fr-FR" sz="1400" kern="1200" dirty="0" smtClean="0">
                          <a:solidFill>
                            <a:schemeClr val="dk1"/>
                          </a:solidFill>
                          <a:latin typeface="+mn-lt"/>
                          <a:ea typeface="+mn-ea"/>
                          <a:cs typeface="+mn-cs"/>
                        </a:rPr>
                        <a:t>0.845</a:t>
                      </a:r>
                      <a:endParaRPr lang="en-IN" sz="1400" kern="1200" dirty="0" smtClean="0">
                        <a:solidFill>
                          <a:schemeClr val="dk1"/>
                        </a:solidFill>
                        <a:latin typeface="+mn-lt"/>
                        <a:ea typeface="+mn-ea"/>
                        <a:cs typeface="+mn-cs"/>
                      </a:endParaRPr>
                    </a:p>
                  </a:txBody>
                  <a:tcPr marL="91437" marR="91437" marT="45712" marB="45712" anchor="ctr">
                    <a:solidFill>
                      <a:schemeClr val="bg2">
                        <a:lumMod val="40000"/>
                        <a:lumOff val="60000"/>
                      </a:schemeClr>
                    </a:solidFill>
                  </a:tcPr>
                </a:tc>
              </a:tr>
              <a:tr h="399035">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IN" sz="1100" dirty="0" smtClean="0"/>
                    </a:p>
                  </a:txBody>
                  <a:tcPr marL="91437" marR="91437" marT="45712" marB="45712" anchor="ctr">
                    <a:solidFill>
                      <a:schemeClr val="bg2">
                        <a:lumMod val="40000"/>
                        <a:lumOff val="60000"/>
                      </a:schemeClr>
                    </a:solidFill>
                  </a:tcPr>
                </a:tc>
                <a:tc vMerge="1">
                  <a:txBody>
                    <a:bodyPr/>
                    <a:lstStyle/>
                    <a:p>
                      <a:endParaRPr lang="fr-FR"/>
                    </a:p>
                  </a:txBody>
                  <a:tcPr/>
                </a:tc>
                <a:tc>
                  <a:txBody>
                    <a:bodyPr/>
                    <a:lstStyle/>
                    <a:p>
                      <a:pPr marL="0" algn="ctr" defTabSz="914400" rtl="0" eaLnBrk="1" latinLnBrk="0" hangingPunct="1"/>
                      <a:r>
                        <a:rPr lang="en-IN" sz="1400" kern="1200" dirty="0" smtClean="0">
                          <a:solidFill>
                            <a:schemeClr val="dk1"/>
                          </a:solidFill>
                          <a:latin typeface="+mn-lt"/>
                          <a:ea typeface="+mn-ea"/>
                          <a:cs typeface="+mn-cs"/>
                        </a:rPr>
                        <a:t>USD</a:t>
                      </a:r>
                    </a:p>
                  </a:txBody>
                  <a:tcPr marL="91437" marR="91437" marT="45712" marB="45712" anchor="ctr">
                    <a:solidFill>
                      <a:schemeClr val="bg2">
                        <a:lumMod val="40000"/>
                        <a:lumOff val="60000"/>
                      </a:schemeClr>
                    </a:solidFill>
                  </a:tcPr>
                </a:tc>
                <a:tc>
                  <a:txBody>
                    <a:bodyPr/>
                    <a:lstStyle/>
                    <a:p>
                      <a:pPr marL="0" algn="ctr" defTabSz="914400" rtl="0" eaLnBrk="1" latinLnBrk="0" hangingPunct="1"/>
                      <a:r>
                        <a:rPr lang="en-IN" sz="1400" kern="1200" dirty="0" smtClean="0">
                          <a:solidFill>
                            <a:schemeClr val="dk1"/>
                          </a:solidFill>
                          <a:latin typeface="+mn-lt"/>
                          <a:ea typeface="+mn-ea"/>
                          <a:cs typeface="+mn-cs"/>
                        </a:rPr>
                        <a:t>0.02</a:t>
                      </a:r>
                    </a:p>
                  </a:txBody>
                  <a:tcPr marL="91437" marR="91437" marT="45712" marB="45712" anchor="ctr">
                    <a:solidFill>
                      <a:schemeClr val="bg2">
                        <a:lumMod val="40000"/>
                        <a:lumOff val="60000"/>
                      </a:schemeClr>
                    </a:solidFill>
                  </a:tcPr>
                </a:tc>
                <a:tc>
                  <a:txBody>
                    <a:bodyPr/>
                    <a:lstStyle/>
                    <a:p>
                      <a:pPr marL="0" algn="ctr" defTabSz="914400" rtl="0" eaLnBrk="1" latinLnBrk="0" hangingPunct="1"/>
                      <a:r>
                        <a:rPr lang="en-IN" sz="1400" kern="1200" dirty="0" smtClean="0">
                          <a:solidFill>
                            <a:schemeClr val="dk1"/>
                          </a:solidFill>
                          <a:latin typeface="+mn-lt"/>
                          <a:ea typeface="+mn-ea"/>
                          <a:cs typeface="+mn-cs"/>
                        </a:rPr>
                        <a:t>0.0141</a:t>
                      </a:r>
                    </a:p>
                  </a:txBody>
                  <a:tcPr marL="91437" marR="91437" marT="45712" marB="45712" anchor="ctr">
                    <a:solidFill>
                      <a:schemeClr val="bg2">
                        <a:lumMod val="40000"/>
                        <a:lumOff val="60000"/>
                      </a:schemeClr>
                    </a:solidFill>
                  </a:tcPr>
                </a:tc>
                <a:tc>
                  <a:txBody>
                    <a:bodyPr/>
                    <a:lstStyle/>
                    <a:p>
                      <a:pPr marL="0" algn="ctr" defTabSz="914400" rtl="0" eaLnBrk="1" latinLnBrk="0" hangingPunct="1"/>
                      <a:r>
                        <a:rPr lang="en-IN" sz="1400" kern="1200" dirty="0" smtClean="0">
                          <a:solidFill>
                            <a:schemeClr val="dk1"/>
                          </a:solidFill>
                          <a:latin typeface="+mn-lt"/>
                          <a:ea typeface="+mn-ea"/>
                          <a:cs typeface="+mn-cs"/>
                        </a:rPr>
                        <a:t>0.526</a:t>
                      </a:r>
                    </a:p>
                  </a:txBody>
                  <a:tcPr marL="91437" marR="91437" marT="45712" marB="45712" anchor="ctr">
                    <a:solidFill>
                      <a:schemeClr val="bg2">
                        <a:lumMod val="40000"/>
                        <a:lumOff val="60000"/>
                      </a:schemeClr>
                    </a:solidFill>
                  </a:tcPr>
                </a:tc>
              </a:tr>
              <a:tr h="399035">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IN" sz="1100" dirty="0" smtClean="0"/>
                    </a:p>
                  </a:txBody>
                  <a:tcPr marL="91437" marR="91437" marT="45712" marB="45712" anchor="ctr">
                    <a:solidFill>
                      <a:schemeClr val="bg2">
                        <a:lumMod val="40000"/>
                        <a:lumOff val="60000"/>
                      </a:schemeClr>
                    </a:solidFill>
                  </a:tcPr>
                </a:tc>
                <a:tc vMerge="1">
                  <a:txBody>
                    <a:bodyPr/>
                    <a:lstStyle/>
                    <a:p>
                      <a:endParaRPr lang="fr-FR"/>
                    </a:p>
                  </a:txBody>
                  <a:tcPr/>
                </a:tc>
                <a:tc>
                  <a:txBody>
                    <a:bodyPr/>
                    <a:lstStyle/>
                    <a:p>
                      <a:pPr marL="0" algn="ctr" defTabSz="914400" rtl="0" eaLnBrk="1" latinLnBrk="0" hangingPunct="1"/>
                      <a:r>
                        <a:rPr lang="en-IN" sz="1400" kern="1200" dirty="0" smtClean="0">
                          <a:solidFill>
                            <a:schemeClr val="dk1"/>
                          </a:solidFill>
                          <a:latin typeface="+mn-lt"/>
                          <a:ea typeface="+mn-ea"/>
                          <a:cs typeface="+mn-cs"/>
                        </a:rPr>
                        <a:t>EUR</a:t>
                      </a:r>
                    </a:p>
                  </a:txBody>
                  <a:tcPr marL="91437" marR="91437" marT="45712" marB="45712" anchor="ctr">
                    <a:solidFill>
                      <a:schemeClr val="bg2">
                        <a:lumMod val="40000"/>
                        <a:lumOff val="60000"/>
                      </a:schemeClr>
                    </a:solidFill>
                  </a:tcPr>
                </a:tc>
                <a:tc>
                  <a:txBody>
                    <a:bodyPr/>
                    <a:lstStyle/>
                    <a:p>
                      <a:pPr marL="0" algn="ctr" defTabSz="914400" rtl="0" eaLnBrk="1" latinLnBrk="0" hangingPunct="1"/>
                      <a:r>
                        <a:rPr lang="en-IN" sz="1400" kern="1200" dirty="0" smtClean="0">
                          <a:solidFill>
                            <a:schemeClr val="dk1"/>
                          </a:solidFill>
                          <a:latin typeface="+mn-lt"/>
                          <a:ea typeface="+mn-ea"/>
                          <a:cs typeface="+mn-cs"/>
                        </a:rPr>
                        <a:t>0.0346</a:t>
                      </a:r>
                    </a:p>
                  </a:txBody>
                  <a:tcPr marL="91437" marR="91437" marT="45712" marB="45712" anchor="ctr">
                    <a:solidFill>
                      <a:schemeClr val="bg2">
                        <a:lumMod val="40000"/>
                        <a:lumOff val="60000"/>
                      </a:schemeClr>
                    </a:solidFill>
                  </a:tcPr>
                </a:tc>
                <a:tc>
                  <a:txBody>
                    <a:bodyPr/>
                    <a:lstStyle/>
                    <a:p>
                      <a:pPr marL="0" algn="ctr" defTabSz="914400" rtl="0" eaLnBrk="1" latinLnBrk="0" hangingPunct="1"/>
                      <a:r>
                        <a:rPr lang="en-IN" sz="1400" kern="1200" dirty="0" smtClean="0">
                          <a:solidFill>
                            <a:schemeClr val="dk1"/>
                          </a:solidFill>
                          <a:latin typeface="+mn-lt"/>
                          <a:ea typeface="+mn-ea"/>
                          <a:cs typeface="+mn-cs"/>
                        </a:rPr>
                        <a:t>0.0256</a:t>
                      </a:r>
                    </a:p>
                  </a:txBody>
                  <a:tcPr marL="91437" marR="91437" marT="45712" marB="45712" anchor="ctr">
                    <a:solidFill>
                      <a:schemeClr val="bg2">
                        <a:lumMod val="40000"/>
                        <a:lumOff val="60000"/>
                      </a:schemeClr>
                    </a:solidFill>
                  </a:tcPr>
                </a:tc>
                <a:tc>
                  <a:txBody>
                    <a:bodyPr/>
                    <a:lstStyle/>
                    <a:p>
                      <a:pPr marL="0" algn="ctr" defTabSz="914400" rtl="0" eaLnBrk="1" latinLnBrk="0" hangingPunct="1"/>
                      <a:r>
                        <a:rPr lang="en-IN" sz="1400" kern="1200" dirty="0" smtClean="0">
                          <a:solidFill>
                            <a:schemeClr val="dk1"/>
                          </a:solidFill>
                          <a:latin typeface="+mn-lt"/>
                          <a:ea typeface="+mn-ea"/>
                          <a:cs typeface="+mn-cs"/>
                        </a:rPr>
                        <a:t>0.661</a:t>
                      </a:r>
                    </a:p>
                  </a:txBody>
                  <a:tcPr marL="91437" marR="91437" marT="45712" marB="45712" anchor="ctr">
                    <a:solidFill>
                      <a:schemeClr val="bg2">
                        <a:lumMod val="40000"/>
                        <a:lumOff val="60000"/>
                      </a:schemeClr>
                    </a:solidFill>
                  </a:tcPr>
                </a:tc>
              </a:tr>
              <a:tr h="399035">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IN" sz="1100" dirty="0" smtClean="0"/>
                    </a:p>
                  </a:txBody>
                  <a:tcPr marL="91437" marR="91437" marT="45712" marB="45712" anchor="ctr">
                    <a:solidFill>
                      <a:schemeClr val="bg2">
                        <a:lumMod val="40000"/>
                        <a:lumOff val="60000"/>
                      </a:schemeClr>
                    </a:solidFill>
                  </a:tcPr>
                </a:tc>
                <a:tc vMerge="1">
                  <a:txBody>
                    <a:bodyPr/>
                    <a:lstStyle/>
                    <a:p>
                      <a:endParaRPr lang="fr-FR"/>
                    </a:p>
                  </a:txBody>
                  <a:tcPr/>
                </a:tc>
                <a:tc>
                  <a:txBody>
                    <a:bodyPr/>
                    <a:lstStyle/>
                    <a:p>
                      <a:pPr marL="0" algn="ctr" defTabSz="914400" rtl="0" eaLnBrk="1" latinLnBrk="0" hangingPunct="1"/>
                      <a:r>
                        <a:rPr lang="en-IN" sz="1400" kern="1200" dirty="0" smtClean="0">
                          <a:solidFill>
                            <a:schemeClr val="dk1"/>
                          </a:solidFill>
                          <a:latin typeface="+mn-lt"/>
                          <a:ea typeface="+mn-ea"/>
                          <a:cs typeface="+mn-cs"/>
                        </a:rPr>
                        <a:t>JPY</a:t>
                      </a:r>
                    </a:p>
                  </a:txBody>
                  <a:tcPr marL="91437" marR="91437" marT="45712" marB="45712" anchor="ctr">
                    <a:solidFill>
                      <a:schemeClr val="bg2">
                        <a:lumMod val="40000"/>
                        <a:lumOff val="60000"/>
                      </a:schemeClr>
                    </a:solidFill>
                  </a:tcPr>
                </a:tc>
                <a:tc>
                  <a:txBody>
                    <a:bodyPr/>
                    <a:lstStyle/>
                    <a:p>
                      <a:pPr marL="0" algn="ctr" defTabSz="914400" rtl="0" eaLnBrk="1" latinLnBrk="0" hangingPunct="1"/>
                      <a:r>
                        <a:rPr lang="en-IN" sz="1400" kern="1200" dirty="0" smtClean="0">
                          <a:solidFill>
                            <a:schemeClr val="dk1"/>
                          </a:solidFill>
                          <a:latin typeface="+mn-lt"/>
                          <a:ea typeface="+mn-ea"/>
                          <a:cs typeface="+mn-cs"/>
                        </a:rPr>
                        <a:t>0.1323</a:t>
                      </a:r>
                    </a:p>
                  </a:txBody>
                  <a:tcPr marL="91437" marR="91437" marT="45712" marB="45712" anchor="ctr">
                    <a:solidFill>
                      <a:schemeClr val="bg2">
                        <a:lumMod val="40000"/>
                        <a:lumOff val="60000"/>
                      </a:schemeClr>
                    </a:solidFill>
                  </a:tcPr>
                </a:tc>
                <a:tc>
                  <a:txBody>
                    <a:bodyPr/>
                    <a:lstStyle/>
                    <a:p>
                      <a:pPr marL="0" algn="ctr" defTabSz="914400" rtl="0" eaLnBrk="1" latinLnBrk="0" hangingPunct="1"/>
                      <a:r>
                        <a:rPr lang="en-IN" sz="1400" kern="1200" dirty="0" smtClean="0">
                          <a:solidFill>
                            <a:schemeClr val="dk1"/>
                          </a:solidFill>
                          <a:latin typeface="+mn-lt"/>
                          <a:ea typeface="+mn-ea"/>
                          <a:cs typeface="+mn-cs"/>
                        </a:rPr>
                        <a:t>0.0175</a:t>
                      </a:r>
                    </a:p>
                  </a:txBody>
                  <a:tcPr marL="91437" marR="91437" marT="45712" marB="45712" anchor="ctr">
                    <a:solidFill>
                      <a:schemeClr val="bg2">
                        <a:lumMod val="40000"/>
                        <a:lumOff val="60000"/>
                      </a:schemeClr>
                    </a:solidFill>
                  </a:tcPr>
                </a:tc>
                <a:tc>
                  <a:txBody>
                    <a:bodyPr/>
                    <a:lstStyle/>
                    <a:p>
                      <a:pPr marL="0" algn="ctr" defTabSz="914400" rtl="0" eaLnBrk="1" latinLnBrk="0" hangingPunct="1"/>
                      <a:r>
                        <a:rPr lang="en-IN" sz="1400" kern="1200" dirty="0" smtClean="0">
                          <a:solidFill>
                            <a:schemeClr val="dk1"/>
                          </a:solidFill>
                          <a:latin typeface="+mn-lt"/>
                          <a:ea typeface="+mn-ea"/>
                          <a:cs typeface="+mn-cs"/>
                        </a:rPr>
                        <a:t>1.226</a:t>
                      </a:r>
                    </a:p>
                  </a:txBody>
                  <a:tcPr marL="91437" marR="91437" marT="45712" marB="45712" anchor="ctr">
                    <a:solidFill>
                      <a:schemeClr val="bg2">
                        <a:lumMod val="40000"/>
                        <a:lumOff val="60000"/>
                      </a:schemeClr>
                    </a:solidFill>
                  </a:tcPr>
                </a:tc>
              </a:tr>
              <a:tr h="369366">
                <a:tc row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B </a:t>
                      </a:r>
                      <a:r>
                        <a:rPr lang="en-US" sz="1400" dirty="0" err="1" smtClean="0"/>
                        <a:t>Gharleghi</a:t>
                      </a:r>
                      <a:r>
                        <a:rPr lang="en-US" sz="1400" dirty="0" smtClean="0"/>
                        <a:t>, A Nor [10]</a:t>
                      </a:r>
                      <a:endParaRPr lang="en-IN" sz="1400" dirty="0" smtClean="0"/>
                    </a:p>
                  </a:txBody>
                  <a:tcPr marL="91437" marR="91437" marT="45712" marB="45712" anchor="ctr">
                    <a:solidFill>
                      <a:schemeClr val="bg2">
                        <a:lumMod val="40000"/>
                        <a:lumOff val="60000"/>
                      </a:schemeClr>
                    </a:solidFill>
                  </a:tcPr>
                </a:tc>
                <a:tc rowSpan="5">
                  <a:txBody>
                    <a:bodyPr/>
                    <a:lstStyle/>
                    <a:p>
                      <a:pPr marL="0" algn="ctr" defTabSz="914400" rtl="0" eaLnBrk="1" latinLnBrk="0" hangingPunct="1"/>
                      <a:r>
                        <a:rPr lang="en-IN" sz="1400" kern="1200" dirty="0" smtClean="0">
                          <a:solidFill>
                            <a:schemeClr val="dk1"/>
                          </a:solidFill>
                          <a:latin typeface="+mn-lt"/>
                          <a:ea typeface="+mn-ea"/>
                          <a:cs typeface="+mn-cs"/>
                        </a:rPr>
                        <a:t>Random</a:t>
                      </a:r>
                      <a:r>
                        <a:rPr lang="en-IN" sz="1400" kern="1200" baseline="0" dirty="0" smtClean="0">
                          <a:solidFill>
                            <a:schemeClr val="dk1"/>
                          </a:solidFill>
                          <a:latin typeface="+mn-lt"/>
                          <a:ea typeface="+mn-ea"/>
                          <a:cs typeface="+mn-cs"/>
                        </a:rPr>
                        <a:t> Walk, ANN, Neuro-Fuzzy</a:t>
                      </a:r>
                      <a:endParaRPr lang="en-IN" sz="1400" kern="1200" dirty="0">
                        <a:solidFill>
                          <a:schemeClr val="dk1"/>
                        </a:solidFill>
                        <a:latin typeface="+mn-lt"/>
                        <a:ea typeface="+mn-ea"/>
                        <a:cs typeface="+mn-cs"/>
                      </a:endParaRPr>
                    </a:p>
                  </a:txBody>
                  <a:tcPr marL="91437" marR="91437" marT="45712" marB="45712" anchor="ctr">
                    <a:solidFill>
                      <a:schemeClr val="bg2">
                        <a:lumMod val="40000"/>
                        <a:lumOff val="60000"/>
                      </a:schemeClr>
                    </a:solidFill>
                  </a:tcPr>
                </a:tc>
                <a:tc>
                  <a:txBody>
                    <a:bodyPr/>
                    <a:lstStyle/>
                    <a:p>
                      <a:pPr marL="0" algn="ctr" defTabSz="914400" rtl="0" eaLnBrk="1" latinLnBrk="0" hangingPunct="1"/>
                      <a:endParaRPr lang="en-IN" sz="1400" kern="1200" dirty="0" smtClean="0">
                        <a:solidFill>
                          <a:schemeClr val="dk1"/>
                        </a:solidFill>
                        <a:latin typeface="+mn-lt"/>
                        <a:ea typeface="+mn-ea"/>
                        <a:cs typeface="+mn-cs"/>
                      </a:endParaRPr>
                    </a:p>
                  </a:txBody>
                  <a:tcPr marL="91437" marR="91437" marT="45712" marB="45712" anchor="ctr">
                    <a:solidFill>
                      <a:schemeClr val="bg2">
                        <a:lumMod val="40000"/>
                        <a:lumOff val="60000"/>
                      </a:schemeClr>
                    </a:solidFill>
                  </a:tcPr>
                </a:tc>
                <a:tc>
                  <a:txBody>
                    <a:bodyPr/>
                    <a:lstStyle/>
                    <a:p>
                      <a:pPr marL="0" algn="ctr" defTabSz="914400" rtl="0" eaLnBrk="1" latinLnBrk="0" hangingPunct="1"/>
                      <a:r>
                        <a:rPr lang="en-IN" sz="1400" b="1" kern="1200" dirty="0" smtClean="0">
                          <a:solidFill>
                            <a:schemeClr val="dk1"/>
                          </a:solidFill>
                          <a:latin typeface="+mn-lt"/>
                          <a:ea typeface="+mn-ea"/>
                          <a:cs typeface="+mn-cs"/>
                        </a:rPr>
                        <a:t>RW</a:t>
                      </a:r>
                    </a:p>
                  </a:txBody>
                  <a:tcPr marL="91437" marR="91437" marT="45712" marB="45712" anchor="ctr">
                    <a:solidFill>
                      <a:schemeClr val="bg2">
                        <a:lumMod val="40000"/>
                        <a:lumOff val="60000"/>
                      </a:schemeClr>
                    </a:solidFill>
                  </a:tcPr>
                </a:tc>
                <a:tc>
                  <a:txBody>
                    <a:bodyPr/>
                    <a:lstStyle/>
                    <a:p>
                      <a:pPr marL="0" algn="ctr" defTabSz="914400" rtl="0" eaLnBrk="1" latinLnBrk="0" hangingPunct="1"/>
                      <a:r>
                        <a:rPr lang="en-IN" sz="1400" b="1" kern="1200" dirty="0" smtClean="0">
                          <a:solidFill>
                            <a:schemeClr val="dk1"/>
                          </a:solidFill>
                          <a:latin typeface="+mn-lt"/>
                          <a:ea typeface="+mn-ea"/>
                          <a:cs typeface="+mn-cs"/>
                        </a:rPr>
                        <a:t>NN</a:t>
                      </a:r>
                    </a:p>
                  </a:txBody>
                  <a:tcPr marL="91437" marR="91437" marT="45712" marB="45712" anchor="ctr">
                    <a:solidFill>
                      <a:schemeClr val="bg2">
                        <a:lumMod val="40000"/>
                        <a:lumOff val="60000"/>
                      </a:schemeClr>
                    </a:solidFill>
                  </a:tcPr>
                </a:tc>
                <a:tc>
                  <a:txBody>
                    <a:bodyPr/>
                    <a:lstStyle/>
                    <a:p>
                      <a:pPr marL="0" algn="ctr" defTabSz="914400" rtl="0" eaLnBrk="1" latinLnBrk="0" hangingPunct="1"/>
                      <a:r>
                        <a:rPr lang="en-IN" sz="1400" b="1" kern="1200" dirty="0" smtClean="0">
                          <a:solidFill>
                            <a:schemeClr val="dk1"/>
                          </a:solidFill>
                          <a:latin typeface="+mn-lt"/>
                          <a:ea typeface="+mn-ea"/>
                          <a:cs typeface="+mn-cs"/>
                        </a:rPr>
                        <a:t>Neuro-Fuzzy</a:t>
                      </a:r>
                    </a:p>
                  </a:txBody>
                  <a:tcPr marL="91437" marR="91437" marT="45712" marB="45712" anchor="ctr">
                    <a:solidFill>
                      <a:schemeClr val="bg2">
                        <a:lumMod val="40000"/>
                        <a:lumOff val="60000"/>
                      </a:schemeClr>
                    </a:solidFill>
                  </a:tcPr>
                </a:tc>
              </a:tr>
              <a:tr h="369366">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IN" sz="1100" dirty="0" smtClean="0"/>
                    </a:p>
                  </a:txBody>
                  <a:tcPr marL="91437" marR="91437" marT="45712" marB="45712" anchor="ctr">
                    <a:solidFill>
                      <a:schemeClr val="bg2">
                        <a:lumMod val="40000"/>
                        <a:lumOff val="60000"/>
                      </a:schemeClr>
                    </a:solidFill>
                  </a:tcPr>
                </a:tc>
                <a:tc vMerge="1">
                  <a:txBody>
                    <a:bodyPr/>
                    <a:lstStyle/>
                    <a:p>
                      <a:endParaRPr lang="fr-FR"/>
                    </a:p>
                  </a:txBody>
                  <a:tcPr/>
                </a:tc>
                <a:tc>
                  <a:txBody>
                    <a:bodyPr/>
                    <a:lstStyle/>
                    <a:p>
                      <a:pPr marL="0" algn="ctr" defTabSz="914400" rtl="0" eaLnBrk="1" latinLnBrk="0" hangingPunct="1"/>
                      <a:r>
                        <a:rPr lang="en-IN" sz="1400" kern="1200" dirty="0" smtClean="0">
                          <a:solidFill>
                            <a:schemeClr val="dk1"/>
                          </a:solidFill>
                          <a:latin typeface="+mn-lt"/>
                          <a:ea typeface="+mn-ea"/>
                          <a:cs typeface="+mn-cs"/>
                        </a:rPr>
                        <a:t>RMSE</a:t>
                      </a:r>
                    </a:p>
                  </a:txBody>
                  <a:tcPr marL="91437" marR="91437" marT="45712" marB="45712" anchor="ctr">
                    <a:solidFill>
                      <a:schemeClr val="bg2">
                        <a:lumMod val="40000"/>
                        <a:lumOff val="60000"/>
                      </a:schemeClr>
                    </a:solidFill>
                  </a:tcPr>
                </a:tc>
                <a:tc>
                  <a:txBody>
                    <a:bodyPr/>
                    <a:lstStyle/>
                    <a:p>
                      <a:pPr marL="0" algn="ctr" defTabSz="914400" rtl="0" eaLnBrk="1" latinLnBrk="0" hangingPunct="1"/>
                      <a:r>
                        <a:rPr lang="en-IN" sz="1400" kern="1200" dirty="0" smtClean="0">
                          <a:solidFill>
                            <a:schemeClr val="dk1"/>
                          </a:solidFill>
                          <a:latin typeface="+mn-lt"/>
                          <a:ea typeface="+mn-ea"/>
                          <a:cs typeface="+mn-cs"/>
                        </a:rPr>
                        <a:t>0.3313</a:t>
                      </a:r>
                    </a:p>
                  </a:txBody>
                  <a:tcPr marL="91437" marR="91437" marT="45712" marB="45712" anchor="ctr">
                    <a:solidFill>
                      <a:schemeClr val="bg2">
                        <a:lumMod val="40000"/>
                        <a:lumOff val="60000"/>
                      </a:schemeClr>
                    </a:solidFill>
                  </a:tcPr>
                </a:tc>
                <a:tc>
                  <a:txBody>
                    <a:bodyPr/>
                    <a:lstStyle/>
                    <a:p>
                      <a:pPr marL="0" algn="ctr" defTabSz="914400" rtl="0" eaLnBrk="1" latinLnBrk="0" hangingPunct="1"/>
                      <a:r>
                        <a:rPr lang="en-IN" sz="1400" kern="1200" dirty="0" smtClean="0">
                          <a:solidFill>
                            <a:srgbClr val="FF0000"/>
                          </a:solidFill>
                          <a:latin typeface="+mn-lt"/>
                          <a:ea typeface="+mn-ea"/>
                          <a:cs typeface="+mn-cs"/>
                        </a:rPr>
                        <a:t>0.00308</a:t>
                      </a:r>
                    </a:p>
                  </a:txBody>
                  <a:tcPr marL="91437" marR="91437" marT="45712" marB="45712" anchor="ctr">
                    <a:solidFill>
                      <a:schemeClr val="bg2">
                        <a:lumMod val="40000"/>
                        <a:lumOff val="60000"/>
                      </a:schemeClr>
                    </a:solidFill>
                  </a:tcPr>
                </a:tc>
                <a:tc>
                  <a:txBody>
                    <a:bodyPr/>
                    <a:lstStyle/>
                    <a:p>
                      <a:pPr marL="0" algn="ctr" defTabSz="914400" rtl="0" eaLnBrk="1" latinLnBrk="0" hangingPunct="1"/>
                      <a:r>
                        <a:rPr lang="en-IN" sz="1400" kern="1200" dirty="0" smtClean="0">
                          <a:solidFill>
                            <a:schemeClr val="dk1"/>
                          </a:solidFill>
                          <a:latin typeface="+mn-lt"/>
                          <a:ea typeface="+mn-ea"/>
                          <a:cs typeface="+mn-cs"/>
                        </a:rPr>
                        <a:t>0.0433</a:t>
                      </a:r>
                    </a:p>
                  </a:txBody>
                  <a:tcPr marL="91437" marR="91437" marT="45712" marB="45712" anchor="ctr">
                    <a:solidFill>
                      <a:schemeClr val="bg2">
                        <a:lumMod val="40000"/>
                        <a:lumOff val="60000"/>
                      </a:schemeClr>
                    </a:solidFill>
                  </a:tcPr>
                </a:tc>
              </a:tr>
              <a:tr h="369366">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IN" sz="1100" dirty="0" smtClean="0"/>
                    </a:p>
                  </a:txBody>
                  <a:tcPr marL="91437" marR="91437" marT="45712" marB="45712" anchor="ctr">
                    <a:solidFill>
                      <a:schemeClr val="bg2">
                        <a:lumMod val="40000"/>
                        <a:lumOff val="60000"/>
                      </a:schemeClr>
                    </a:solidFill>
                  </a:tcPr>
                </a:tc>
                <a:tc vMerge="1">
                  <a:txBody>
                    <a:bodyPr/>
                    <a:lstStyle/>
                    <a:p>
                      <a:endParaRPr lang="fr-FR"/>
                    </a:p>
                  </a:txBody>
                  <a:tcPr/>
                </a:tc>
                <a:tc>
                  <a:txBody>
                    <a:bodyPr/>
                    <a:lstStyle/>
                    <a:p>
                      <a:pPr marL="0" algn="ctr" defTabSz="914400" rtl="0" eaLnBrk="1" latinLnBrk="0" hangingPunct="1"/>
                      <a:r>
                        <a:rPr lang="en-IN" sz="1400" kern="1200" dirty="0" smtClean="0">
                          <a:solidFill>
                            <a:schemeClr val="dk1"/>
                          </a:solidFill>
                          <a:latin typeface="+mn-lt"/>
                          <a:ea typeface="+mn-ea"/>
                          <a:cs typeface="+mn-cs"/>
                        </a:rPr>
                        <a:t>MAE</a:t>
                      </a:r>
                    </a:p>
                  </a:txBody>
                  <a:tcPr marL="91437" marR="91437" marT="45712" marB="45712" anchor="ctr">
                    <a:solidFill>
                      <a:schemeClr val="bg2">
                        <a:lumMod val="40000"/>
                        <a:lumOff val="60000"/>
                      </a:schemeClr>
                    </a:solidFill>
                  </a:tcPr>
                </a:tc>
                <a:tc>
                  <a:txBody>
                    <a:bodyPr/>
                    <a:lstStyle/>
                    <a:p>
                      <a:pPr marL="0" algn="ctr" defTabSz="914400" rtl="0" eaLnBrk="1" latinLnBrk="0" hangingPunct="1"/>
                      <a:r>
                        <a:rPr lang="en-IN" sz="1400" kern="1200" dirty="0" smtClean="0">
                          <a:solidFill>
                            <a:schemeClr val="dk1"/>
                          </a:solidFill>
                          <a:latin typeface="+mn-lt"/>
                          <a:ea typeface="+mn-ea"/>
                          <a:cs typeface="+mn-cs"/>
                        </a:rPr>
                        <a:t>0.2653</a:t>
                      </a:r>
                    </a:p>
                  </a:txBody>
                  <a:tcPr marL="91437" marR="91437" marT="45712" marB="45712" anchor="ctr">
                    <a:solidFill>
                      <a:schemeClr val="bg2">
                        <a:lumMod val="40000"/>
                        <a:lumOff val="60000"/>
                      </a:schemeClr>
                    </a:solidFill>
                  </a:tcPr>
                </a:tc>
                <a:tc>
                  <a:txBody>
                    <a:bodyPr/>
                    <a:lstStyle/>
                    <a:p>
                      <a:pPr marL="0" algn="ctr" defTabSz="914400" rtl="0" eaLnBrk="1" latinLnBrk="0" hangingPunct="1"/>
                      <a:r>
                        <a:rPr lang="en-IN" sz="1400" kern="1200" dirty="0" smtClean="0">
                          <a:solidFill>
                            <a:srgbClr val="FF0000"/>
                          </a:solidFill>
                          <a:latin typeface="+mn-lt"/>
                          <a:ea typeface="+mn-ea"/>
                          <a:cs typeface="+mn-cs"/>
                        </a:rPr>
                        <a:t>0.00107</a:t>
                      </a:r>
                    </a:p>
                  </a:txBody>
                  <a:tcPr marL="91437" marR="91437" marT="45712" marB="45712" anchor="ctr">
                    <a:solidFill>
                      <a:schemeClr val="bg2">
                        <a:lumMod val="40000"/>
                        <a:lumOff val="60000"/>
                      </a:schemeClr>
                    </a:solidFill>
                  </a:tcPr>
                </a:tc>
                <a:tc>
                  <a:txBody>
                    <a:bodyPr/>
                    <a:lstStyle/>
                    <a:p>
                      <a:pPr marL="0" algn="ctr" defTabSz="914400" rtl="0" eaLnBrk="1" latinLnBrk="0" hangingPunct="1"/>
                      <a:r>
                        <a:rPr lang="en-IN" sz="1400" kern="1200" dirty="0" smtClean="0">
                          <a:solidFill>
                            <a:schemeClr val="dk1"/>
                          </a:solidFill>
                          <a:latin typeface="+mn-lt"/>
                          <a:ea typeface="+mn-ea"/>
                          <a:cs typeface="+mn-cs"/>
                        </a:rPr>
                        <a:t>0.0235</a:t>
                      </a:r>
                    </a:p>
                  </a:txBody>
                  <a:tcPr marL="91437" marR="91437" marT="45712" marB="45712" anchor="ctr">
                    <a:solidFill>
                      <a:schemeClr val="bg2">
                        <a:lumMod val="40000"/>
                        <a:lumOff val="60000"/>
                      </a:schemeClr>
                    </a:solidFill>
                  </a:tcPr>
                </a:tc>
              </a:tr>
              <a:tr h="369366">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IN" sz="1100" dirty="0" smtClean="0"/>
                    </a:p>
                  </a:txBody>
                  <a:tcPr marL="91437" marR="91437" marT="45712" marB="45712" anchor="ctr">
                    <a:solidFill>
                      <a:schemeClr val="bg2">
                        <a:lumMod val="40000"/>
                        <a:lumOff val="60000"/>
                      </a:schemeClr>
                    </a:solidFill>
                  </a:tcPr>
                </a:tc>
                <a:tc vMerge="1">
                  <a:txBody>
                    <a:bodyPr/>
                    <a:lstStyle/>
                    <a:p>
                      <a:endParaRPr lang="fr-FR"/>
                    </a:p>
                  </a:txBody>
                  <a:tcPr/>
                </a:tc>
                <a:tc>
                  <a:txBody>
                    <a:bodyPr/>
                    <a:lstStyle/>
                    <a:p>
                      <a:pPr marL="0" algn="ctr" defTabSz="914400" rtl="0" eaLnBrk="1" latinLnBrk="0" hangingPunct="1"/>
                      <a:r>
                        <a:rPr lang="en-IN" sz="1400" kern="1200" dirty="0" smtClean="0">
                          <a:solidFill>
                            <a:schemeClr val="dk1"/>
                          </a:solidFill>
                          <a:latin typeface="+mn-lt"/>
                          <a:ea typeface="+mn-ea"/>
                          <a:cs typeface="+mn-cs"/>
                        </a:rPr>
                        <a:t>MAPE</a:t>
                      </a:r>
                    </a:p>
                  </a:txBody>
                  <a:tcPr marL="91437" marR="91437" marT="45712" marB="45712" anchor="ctr">
                    <a:solidFill>
                      <a:schemeClr val="bg2">
                        <a:lumMod val="40000"/>
                        <a:lumOff val="60000"/>
                      </a:schemeClr>
                    </a:solidFill>
                  </a:tcPr>
                </a:tc>
                <a:tc>
                  <a:txBody>
                    <a:bodyPr/>
                    <a:lstStyle/>
                    <a:p>
                      <a:pPr marL="0" algn="ctr" defTabSz="914400" rtl="0" eaLnBrk="1" latinLnBrk="0" hangingPunct="1"/>
                      <a:r>
                        <a:rPr lang="en-IN" sz="1400" kern="1200" dirty="0" smtClean="0">
                          <a:solidFill>
                            <a:schemeClr val="dk1"/>
                          </a:solidFill>
                          <a:latin typeface="+mn-lt"/>
                          <a:ea typeface="+mn-ea"/>
                          <a:cs typeface="+mn-cs"/>
                        </a:rPr>
                        <a:t>6.8</a:t>
                      </a:r>
                    </a:p>
                  </a:txBody>
                  <a:tcPr marL="91437" marR="91437" marT="45712" marB="45712" anchor="ctr">
                    <a:solidFill>
                      <a:schemeClr val="bg2">
                        <a:lumMod val="40000"/>
                        <a:lumOff val="60000"/>
                      </a:schemeClr>
                    </a:solidFill>
                  </a:tcPr>
                </a:tc>
                <a:tc>
                  <a:txBody>
                    <a:bodyPr/>
                    <a:lstStyle/>
                    <a:p>
                      <a:pPr marL="0" algn="ctr" defTabSz="914400" rtl="0" eaLnBrk="1" latinLnBrk="0" hangingPunct="1"/>
                      <a:r>
                        <a:rPr lang="en-IN" sz="1400" kern="1200" dirty="0" smtClean="0">
                          <a:solidFill>
                            <a:srgbClr val="FF0000"/>
                          </a:solidFill>
                          <a:latin typeface="+mn-lt"/>
                          <a:ea typeface="+mn-ea"/>
                          <a:cs typeface="+mn-cs"/>
                        </a:rPr>
                        <a:t>1.1</a:t>
                      </a:r>
                    </a:p>
                  </a:txBody>
                  <a:tcPr marL="91437" marR="91437" marT="45712" marB="45712" anchor="ctr">
                    <a:solidFill>
                      <a:schemeClr val="bg2">
                        <a:lumMod val="40000"/>
                        <a:lumOff val="60000"/>
                      </a:schemeClr>
                    </a:solidFill>
                  </a:tcPr>
                </a:tc>
                <a:tc>
                  <a:txBody>
                    <a:bodyPr/>
                    <a:lstStyle/>
                    <a:p>
                      <a:pPr marL="0" algn="ctr" defTabSz="914400" rtl="0" eaLnBrk="1" latinLnBrk="0" hangingPunct="1"/>
                      <a:r>
                        <a:rPr lang="en-IN" sz="1400" kern="1200" dirty="0" smtClean="0">
                          <a:solidFill>
                            <a:schemeClr val="dk1"/>
                          </a:solidFill>
                          <a:latin typeface="+mn-lt"/>
                          <a:ea typeface="+mn-ea"/>
                          <a:cs typeface="+mn-cs"/>
                        </a:rPr>
                        <a:t>8</a:t>
                      </a:r>
                    </a:p>
                  </a:txBody>
                  <a:tcPr marL="91437" marR="91437" marT="45712" marB="45712" anchor="ctr">
                    <a:solidFill>
                      <a:schemeClr val="bg2">
                        <a:lumMod val="40000"/>
                        <a:lumOff val="60000"/>
                      </a:schemeClr>
                    </a:solidFill>
                  </a:tcPr>
                </a:tc>
              </a:tr>
              <a:tr h="369366">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IN" sz="1100" dirty="0" smtClean="0"/>
                    </a:p>
                  </a:txBody>
                  <a:tcPr marL="91437" marR="91437" marT="45712" marB="45712" anchor="ctr">
                    <a:solidFill>
                      <a:schemeClr val="bg2">
                        <a:lumMod val="40000"/>
                        <a:lumOff val="60000"/>
                      </a:schemeClr>
                    </a:solidFill>
                  </a:tcPr>
                </a:tc>
                <a:tc vMerge="1">
                  <a:txBody>
                    <a:bodyPr/>
                    <a:lstStyle/>
                    <a:p>
                      <a:endParaRPr lang="fr-FR"/>
                    </a:p>
                  </a:txBody>
                  <a:tcPr/>
                </a:tc>
                <a:tc>
                  <a:txBody>
                    <a:bodyPr/>
                    <a:lstStyle/>
                    <a:p>
                      <a:pPr marL="0" algn="ctr" defTabSz="914400" rtl="0" eaLnBrk="1" latinLnBrk="0" hangingPunct="1"/>
                      <a:r>
                        <a:rPr lang="en-IN" sz="1400" kern="1200" dirty="0" smtClean="0">
                          <a:solidFill>
                            <a:schemeClr val="dk1"/>
                          </a:solidFill>
                          <a:latin typeface="+mn-lt"/>
                          <a:ea typeface="+mn-ea"/>
                          <a:cs typeface="+mn-cs"/>
                        </a:rPr>
                        <a:t>VP</a:t>
                      </a:r>
                    </a:p>
                  </a:txBody>
                  <a:tcPr marL="91437" marR="91437" marT="45712" marB="45712" anchor="ctr">
                    <a:solidFill>
                      <a:schemeClr val="bg2">
                        <a:lumMod val="40000"/>
                        <a:lumOff val="60000"/>
                      </a:schemeClr>
                    </a:solidFill>
                  </a:tcPr>
                </a:tc>
                <a:tc>
                  <a:txBody>
                    <a:bodyPr/>
                    <a:lstStyle/>
                    <a:p>
                      <a:pPr marL="0" algn="ctr" defTabSz="914400" rtl="0" eaLnBrk="1" latinLnBrk="0" hangingPunct="1"/>
                      <a:r>
                        <a:rPr lang="en-IN" sz="1400" kern="1200" dirty="0" smtClean="0">
                          <a:solidFill>
                            <a:schemeClr val="dk1"/>
                          </a:solidFill>
                          <a:latin typeface="+mn-lt"/>
                          <a:ea typeface="+mn-ea"/>
                          <a:cs typeface="+mn-cs"/>
                        </a:rPr>
                        <a:t>0.1949</a:t>
                      </a:r>
                    </a:p>
                  </a:txBody>
                  <a:tcPr marL="91437" marR="91437" marT="45712" marB="45712" anchor="ctr">
                    <a:solidFill>
                      <a:schemeClr val="bg2">
                        <a:lumMod val="40000"/>
                        <a:lumOff val="60000"/>
                      </a:schemeClr>
                    </a:solidFill>
                  </a:tcPr>
                </a:tc>
                <a:tc>
                  <a:txBody>
                    <a:bodyPr/>
                    <a:lstStyle/>
                    <a:p>
                      <a:pPr marL="0" algn="ctr" defTabSz="914400" rtl="0" eaLnBrk="1" latinLnBrk="0" hangingPunct="1"/>
                      <a:r>
                        <a:rPr lang="en-IN" sz="1400" kern="1200" dirty="0" smtClean="0">
                          <a:solidFill>
                            <a:srgbClr val="FF0000"/>
                          </a:solidFill>
                          <a:latin typeface="+mn-lt"/>
                          <a:ea typeface="+mn-ea"/>
                          <a:cs typeface="+mn-cs"/>
                        </a:rPr>
                        <a:t>0.00131</a:t>
                      </a:r>
                    </a:p>
                  </a:txBody>
                  <a:tcPr marL="91437" marR="91437" marT="45712" marB="45712" anchor="ctr">
                    <a:solidFill>
                      <a:schemeClr val="bg2">
                        <a:lumMod val="40000"/>
                        <a:lumOff val="60000"/>
                      </a:schemeClr>
                    </a:solidFill>
                  </a:tcPr>
                </a:tc>
                <a:tc>
                  <a:txBody>
                    <a:bodyPr/>
                    <a:lstStyle/>
                    <a:p>
                      <a:pPr marL="0" algn="ctr" defTabSz="914400" rtl="0" eaLnBrk="1" latinLnBrk="0" hangingPunct="1"/>
                      <a:r>
                        <a:rPr lang="en-IN" sz="1400" kern="1200" dirty="0" smtClean="0">
                          <a:solidFill>
                            <a:schemeClr val="dk1"/>
                          </a:solidFill>
                          <a:latin typeface="+mn-lt"/>
                          <a:ea typeface="+mn-ea"/>
                          <a:cs typeface="+mn-cs"/>
                        </a:rPr>
                        <a:t>0.00324</a:t>
                      </a:r>
                    </a:p>
                  </a:txBody>
                  <a:tcPr marL="91437" marR="91437" marT="45712" marB="45712" anchor="ctr">
                    <a:solidFill>
                      <a:schemeClr val="bg2">
                        <a:lumMod val="40000"/>
                        <a:lumOff val="60000"/>
                      </a:schemeClr>
                    </a:solidFill>
                  </a:tcPr>
                </a:tc>
              </a:tr>
              <a:tr h="791469">
                <a:tc>
                  <a:txBody>
                    <a:bodyPr/>
                    <a:lstStyle/>
                    <a:p>
                      <a:pPr algn="ctr"/>
                      <a:r>
                        <a:rPr lang="en-US" sz="1400" dirty="0" smtClean="0"/>
                        <a:t>B. Christina, Y. Masoud [3]</a:t>
                      </a:r>
                      <a:endParaRPr lang="en-IN" sz="1400" dirty="0"/>
                    </a:p>
                  </a:txBody>
                  <a:tcPr marL="91437" marR="91437" marT="45712" marB="45712" anchor="ctr">
                    <a:solidFill>
                      <a:schemeClr val="bg2">
                        <a:lumMod val="40000"/>
                        <a:lumOff val="60000"/>
                      </a:schemeClr>
                    </a:solidFill>
                  </a:tcPr>
                </a:tc>
                <a:tc>
                  <a:txBody>
                    <a:bodyPr/>
                    <a:lstStyle/>
                    <a:p>
                      <a:pPr algn="ctr"/>
                      <a:r>
                        <a:rPr lang="en-US" sz="1400" dirty="0" smtClean="0"/>
                        <a:t>Neural Network</a:t>
                      </a:r>
                    </a:p>
                    <a:p>
                      <a:pPr algn="ctr"/>
                      <a:r>
                        <a:rPr lang="en-US" sz="1400" dirty="0" smtClean="0"/>
                        <a:t>VSSA</a:t>
                      </a:r>
                    </a:p>
                    <a:p>
                      <a:pPr algn="ctr"/>
                      <a:r>
                        <a:rPr lang="en-US" sz="1400" dirty="0" smtClean="0"/>
                        <a:t>RSSA</a:t>
                      </a:r>
                      <a:endParaRPr lang="en-IN" sz="1400" dirty="0"/>
                    </a:p>
                  </a:txBody>
                  <a:tcPr marL="91437" marR="91437" marT="45712" marB="45712" anchor="ctr">
                    <a:solidFill>
                      <a:schemeClr val="bg2">
                        <a:lumMod val="40000"/>
                        <a:lumOff val="60000"/>
                      </a:schemeClr>
                    </a:solidFill>
                  </a:tcPr>
                </a:tc>
                <a:tc gridSpan="4">
                  <a:txBody>
                    <a:bodyPr/>
                    <a:lstStyle/>
                    <a:p>
                      <a:pPr marL="0" algn="ctr" defTabSz="914400" rtl="0" eaLnBrk="1" latinLnBrk="0" hangingPunct="1"/>
                      <a:r>
                        <a:rPr lang="en-US" sz="1400" kern="1200" dirty="0" smtClean="0">
                          <a:solidFill>
                            <a:schemeClr val="dk1"/>
                          </a:solidFill>
                          <a:latin typeface="+mn-lt"/>
                          <a:ea typeface="+mn-ea"/>
                          <a:cs typeface="+mn-cs"/>
                        </a:rPr>
                        <a:t>Basic RSSA – 60% accuracy</a:t>
                      </a:r>
                      <a:endParaRPr lang="en-IN" sz="1400" kern="1200" dirty="0" smtClean="0">
                        <a:solidFill>
                          <a:schemeClr val="dk1"/>
                        </a:solidFill>
                        <a:latin typeface="+mn-lt"/>
                        <a:ea typeface="+mn-ea"/>
                        <a:cs typeface="+mn-cs"/>
                      </a:endParaRPr>
                    </a:p>
                    <a:p>
                      <a:pPr marL="0" algn="ctr" defTabSz="914400" rtl="0" eaLnBrk="1" latinLnBrk="0" hangingPunct="1"/>
                      <a:r>
                        <a:rPr lang="en-US" sz="1400" kern="1200" dirty="0" smtClean="0">
                          <a:solidFill>
                            <a:schemeClr val="dk1"/>
                          </a:solidFill>
                          <a:latin typeface="+mn-lt"/>
                          <a:ea typeface="+mn-ea"/>
                          <a:cs typeface="+mn-cs"/>
                        </a:rPr>
                        <a:t>Neural Network – 48% accuracy</a:t>
                      </a:r>
                      <a:endParaRPr lang="en-IN" sz="1400" kern="1200" dirty="0" smtClean="0">
                        <a:solidFill>
                          <a:schemeClr val="dk1"/>
                        </a:solidFill>
                        <a:latin typeface="+mn-lt"/>
                        <a:ea typeface="+mn-ea"/>
                        <a:cs typeface="+mn-cs"/>
                      </a:endParaRPr>
                    </a:p>
                    <a:p>
                      <a:pPr marL="0" algn="ctr" defTabSz="914400" rtl="0" eaLnBrk="1" latinLnBrk="0" hangingPunct="1"/>
                      <a:r>
                        <a:rPr lang="en-US" sz="1400" kern="1200" dirty="0" smtClean="0">
                          <a:solidFill>
                            <a:schemeClr val="dk1"/>
                          </a:solidFill>
                          <a:latin typeface="+mn-lt"/>
                          <a:ea typeface="+mn-ea"/>
                          <a:cs typeface="+mn-cs"/>
                        </a:rPr>
                        <a:t>(SSA 67% better than NN)</a:t>
                      </a:r>
                    </a:p>
                  </a:txBody>
                  <a:tcPr marL="91437" marR="91437" marT="45712" marB="45712" anchor="ctr">
                    <a:solidFill>
                      <a:schemeClr val="bg2">
                        <a:lumMod val="40000"/>
                        <a:lumOff val="60000"/>
                      </a:schemeClr>
                    </a:solidFill>
                  </a:tcPr>
                </a:tc>
                <a:tc hMerge="1">
                  <a:txBody>
                    <a:bodyPr/>
                    <a:lstStyle/>
                    <a:p>
                      <a:endParaRPr lang="en-US"/>
                    </a:p>
                  </a:txBody>
                  <a:tcPr>
                    <a:solidFill>
                      <a:schemeClr val="bg2">
                        <a:lumMod val="40000"/>
                        <a:lumOff val="60000"/>
                      </a:schemeClr>
                    </a:solidFill>
                  </a:tcPr>
                </a:tc>
                <a:tc hMerge="1">
                  <a:txBody>
                    <a:bodyPr/>
                    <a:lstStyle/>
                    <a:p>
                      <a:endParaRPr lang="en-IN"/>
                    </a:p>
                  </a:txBody>
                  <a:tcPr>
                    <a:solidFill>
                      <a:schemeClr val="bg2">
                        <a:lumMod val="40000"/>
                        <a:lumOff val="60000"/>
                      </a:schemeClr>
                    </a:solidFill>
                  </a:tcPr>
                </a:tc>
                <a:tc hMerge="1">
                  <a:txBody>
                    <a:bodyPr/>
                    <a:lstStyle/>
                    <a:p>
                      <a:endParaRPr lang="en-US" dirty="0"/>
                    </a:p>
                  </a:txBody>
                  <a:tcPr>
                    <a:solidFill>
                      <a:schemeClr val="bg2">
                        <a:lumMod val="40000"/>
                        <a:lumOff val="60000"/>
                      </a:schemeClr>
                    </a:solidFill>
                  </a:tcPr>
                </a:tc>
              </a:tr>
            </a:tbl>
          </a:graphicData>
        </a:graphic>
      </p:graphicFrame>
    </p:spTree>
    <p:extLst>
      <p:ext uri="{BB962C8B-B14F-4D97-AF65-F5344CB8AC3E}">
        <p14:creationId xmlns:p14="http://schemas.microsoft.com/office/powerpoint/2010/main" val="13409628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tLang="fr-FR" dirty="0" smtClean="0"/>
              <a:t>PROPOSED WORK</a:t>
            </a:r>
          </a:p>
        </p:txBody>
      </p:sp>
      <p:sp>
        <p:nvSpPr>
          <p:cNvPr id="11267" name="Content Placeholder 2"/>
          <p:cNvSpPr>
            <a:spLocks noGrp="1"/>
          </p:cNvSpPr>
          <p:nvPr>
            <p:ph idx="1"/>
          </p:nvPr>
        </p:nvSpPr>
        <p:spPr/>
        <p:txBody>
          <a:bodyPr>
            <a:normAutofit fontScale="92500" lnSpcReduction="10000"/>
          </a:bodyPr>
          <a:lstStyle/>
          <a:p>
            <a:pPr>
              <a:defRPr/>
            </a:pPr>
            <a:r>
              <a:rPr lang="en-US" dirty="0" smtClean="0"/>
              <a:t>Propose a new technique which uses an Artificial Neural Network and with back propagation and a Hybrid Neuro-Fuzzy System.</a:t>
            </a:r>
          </a:p>
          <a:p>
            <a:pPr>
              <a:defRPr/>
            </a:pPr>
            <a:endParaRPr lang="en-US" dirty="0" smtClean="0"/>
          </a:p>
          <a:p>
            <a:pPr>
              <a:defRPr/>
            </a:pPr>
            <a:r>
              <a:rPr lang="en-US" dirty="0" smtClean="0"/>
              <a:t>Apply methods used in stock market prediction to predict rise and fall of FOREX rates.</a:t>
            </a:r>
          </a:p>
          <a:p>
            <a:pPr>
              <a:defRPr/>
            </a:pPr>
            <a:endParaRPr lang="en-US" dirty="0" smtClean="0"/>
          </a:p>
          <a:p>
            <a:pPr>
              <a:defRPr/>
            </a:pPr>
            <a:r>
              <a:rPr lang="en-US" dirty="0" smtClean="0"/>
              <a:t>A ANN with standard back propagation algorithm to determine trend of the market.</a:t>
            </a:r>
          </a:p>
          <a:p>
            <a:pPr>
              <a:defRPr/>
            </a:pPr>
            <a:endParaRPr lang="en-US" dirty="0" smtClean="0"/>
          </a:p>
          <a:p>
            <a:pPr>
              <a:defRPr/>
            </a:pPr>
            <a:r>
              <a:rPr lang="en-US" dirty="0" smtClean="0"/>
              <a:t>It takes 4 inputs and gives the trend of the market as output.</a:t>
            </a:r>
          </a:p>
          <a:p>
            <a:pPr>
              <a:defRPr/>
            </a:pPr>
            <a:endParaRPr lang="en-US" dirty="0" smtClean="0"/>
          </a:p>
          <a:p>
            <a:pPr>
              <a:defRPr/>
            </a:pPr>
            <a:r>
              <a:rPr lang="en-US" dirty="0" smtClean="0"/>
              <a:t>Dataset </a:t>
            </a:r>
          </a:p>
          <a:p>
            <a:pPr lvl="1">
              <a:defRPr/>
            </a:pPr>
            <a:r>
              <a:rPr lang="en-US" dirty="0" smtClean="0"/>
              <a:t>From: http://www.oanda.com/currency /historical-rates/ </a:t>
            </a:r>
          </a:p>
          <a:p>
            <a:pPr lvl="1">
              <a:defRPr/>
            </a:pPr>
            <a:r>
              <a:rPr lang="en-US" dirty="0" smtClean="0"/>
              <a:t>Records from 1</a:t>
            </a:r>
            <a:r>
              <a:rPr lang="en-US" baseline="30000" dirty="0" smtClean="0"/>
              <a:t>st</a:t>
            </a:r>
            <a:r>
              <a:rPr lang="en-US" dirty="0" smtClean="0"/>
              <a:t> November 1993 till date for USD to INR</a:t>
            </a:r>
          </a:p>
        </p:txBody>
      </p:sp>
      <p:sp>
        <p:nvSpPr>
          <p:cNvPr id="1126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1600">
                <a:solidFill>
                  <a:schemeClr val="tx1"/>
                </a:solidFill>
                <a:latin typeface="Arial" charset="0"/>
              </a:defRPr>
            </a:lvl4pPr>
            <a:lvl5pPr marL="2057400" indent="-228600" eaLnBrk="0" hangingPunct="0">
              <a:spcBef>
                <a:spcPct val="20000"/>
              </a:spcBef>
              <a:buChar char="»"/>
              <a:defRPr sz="1400">
                <a:solidFill>
                  <a:schemeClr val="tx1"/>
                </a:solidFill>
                <a:latin typeface="Arial" charset="0"/>
              </a:defRPr>
            </a:lvl5pPr>
            <a:lvl6pPr marL="2514600" indent="-228600" defTabSz="912813" eaLnBrk="0" fontAlgn="base" hangingPunct="0">
              <a:spcBef>
                <a:spcPct val="20000"/>
              </a:spcBef>
              <a:spcAft>
                <a:spcPct val="0"/>
              </a:spcAft>
              <a:buChar char="»"/>
              <a:defRPr sz="1400">
                <a:solidFill>
                  <a:schemeClr val="tx1"/>
                </a:solidFill>
                <a:latin typeface="Arial" charset="0"/>
              </a:defRPr>
            </a:lvl6pPr>
            <a:lvl7pPr marL="2971800" indent="-228600" defTabSz="912813" eaLnBrk="0" fontAlgn="base" hangingPunct="0">
              <a:spcBef>
                <a:spcPct val="20000"/>
              </a:spcBef>
              <a:spcAft>
                <a:spcPct val="0"/>
              </a:spcAft>
              <a:buChar char="»"/>
              <a:defRPr sz="1400">
                <a:solidFill>
                  <a:schemeClr val="tx1"/>
                </a:solidFill>
                <a:latin typeface="Arial" charset="0"/>
              </a:defRPr>
            </a:lvl7pPr>
            <a:lvl8pPr marL="3429000" indent="-228600" defTabSz="912813" eaLnBrk="0" fontAlgn="base" hangingPunct="0">
              <a:spcBef>
                <a:spcPct val="20000"/>
              </a:spcBef>
              <a:spcAft>
                <a:spcPct val="0"/>
              </a:spcAft>
              <a:buChar char="»"/>
              <a:defRPr sz="1400">
                <a:solidFill>
                  <a:schemeClr val="tx1"/>
                </a:solidFill>
                <a:latin typeface="Arial" charset="0"/>
              </a:defRPr>
            </a:lvl8pPr>
            <a:lvl9pPr marL="3886200" indent="-228600" defTabSz="912813" eaLnBrk="0" fontAlgn="base" hangingPunct="0">
              <a:spcBef>
                <a:spcPct val="20000"/>
              </a:spcBef>
              <a:spcAft>
                <a:spcPct val="0"/>
              </a:spcAft>
              <a:buChar char="»"/>
              <a:defRPr sz="1400">
                <a:solidFill>
                  <a:schemeClr val="tx1"/>
                </a:solidFill>
                <a:latin typeface="Arial" charset="0"/>
              </a:defRPr>
            </a:lvl9pPr>
          </a:lstStyle>
          <a:p>
            <a:pPr eaLnBrk="1" hangingPunct="1">
              <a:spcBef>
                <a:spcPct val="0"/>
              </a:spcBef>
              <a:buFontTx/>
              <a:buNone/>
            </a:pPr>
            <a:fld id="{123FA60E-9B85-430C-A06E-15873FC7C4B8}" type="slidenum">
              <a:rPr lang="en-US" altLang="fr-FR" sz="1400" smtClean="0"/>
              <a:pPr eaLnBrk="1" hangingPunct="1">
                <a:spcBef>
                  <a:spcPct val="0"/>
                </a:spcBef>
                <a:buFontTx/>
                <a:buNone/>
              </a:pPr>
              <a:t>9</a:t>
            </a:fld>
            <a:endParaRPr lang="en-US" altLang="fr-FR" sz="14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5141</TotalTime>
  <Words>1820</Words>
  <Application>Microsoft Office PowerPoint</Application>
  <PresentationFormat>Letter Paper (8.5x11 in)</PresentationFormat>
  <Paragraphs>543</Paragraphs>
  <Slides>36</Slides>
  <Notes>2</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36</vt:i4>
      </vt:variant>
    </vt:vector>
  </HeadingPairs>
  <TitlesOfParts>
    <vt:vector size="39" baseType="lpstr">
      <vt:lpstr>Theme1</vt:lpstr>
      <vt:lpstr>Equation</vt:lpstr>
      <vt:lpstr>Microsoft Equation 3.0</vt:lpstr>
      <vt:lpstr>Prediction of FOREX rates using a Hybrid System</vt:lpstr>
      <vt:lpstr>CONTENTS</vt:lpstr>
      <vt:lpstr>Introduction</vt:lpstr>
      <vt:lpstr>Introduction</vt:lpstr>
      <vt:lpstr>PROBLEM STATEMENT</vt:lpstr>
      <vt:lpstr>LITERATURE SURVEY</vt:lpstr>
      <vt:lpstr>LITERATURE SURVEY</vt:lpstr>
      <vt:lpstr>LITERATURE SURVEY</vt:lpstr>
      <vt:lpstr>PROPOSED WORK</vt:lpstr>
      <vt:lpstr>PROPOSED ANN ARCHITECTURE</vt:lpstr>
      <vt:lpstr>Required Formulae [7]</vt:lpstr>
      <vt:lpstr>Inputs and Output</vt:lpstr>
      <vt:lpstr>Determination of Number of Hidden Neurons</vt:lpstr>
      <vt:lpstr>Rate of Change</vt:lpstr>
      <vt:lpstr>Closing Price and Moving Averages</vt:lpstr>
      <vt:lpstr>PROPOSED WORK</vt:lpstr>
      <vt:lpstr>ANFIS ARCHITECTURE</vt:lpstr>
      <vt:lpstr>Required Formulae [8]</vt:lpstr>
      <vt:lpstr>Required Formulae [8]</vt:lpstr>
      <vt:lpstr>Inputs and Output</vt:lpstr>
      <vt:lpstr>Training and Testing time</vt:lpstr>
      <vt:lpstr>Mean Square Error</vt:lpstr>
      <vt:lpstr>Mean Absolute Error</vt:lpstr>
      <vt:lpstr>Dataset</vt:lpstr>
      <vt:lpstr>Result Analysis</vt:lpstr>
      <vt:lpstr>Result Analysis</vt:lpstr>
      <vt:lpstr>Result Analysis</vt:lpstr>
      <vt:lpstr>Result Analysis</vt:lpstr>
      <vt:lpstr>Result Analysis</vt:lpstr>
      <vt:lpstr>Result Analysis</vt:lpstr>
      <vt:lpstr>Conclusion</vt:lpstr>
      <vt:lpstr>REFERENCES</vt:lpstr>
      <vt:lpstr>REFERENCES</vt:lpstr>
      <vt:lpstr>References</vt:lpstr>
      <vt:lpstr>Publications</vt:lpstr>
      <vt:lpstr>THANK YOU!</vt:lpstr>
    </vt:vector>
  </TitlesOfParts>
  <Company>Personal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Santosh Chapaneri</dc:creator>
  <cp:lastModifiedBy>Nathan</cp:lastModifiedBy>
  <cp:revision>344</cp:revision>
  <dcterms:created xsi:type="dcterms:W3CDTF">2009-10-13T20:39:54Z</dcterms:created>
  <dcterms:modified xsi:type="dcterms:W3CDTF">2016-01-29T15:23:37Z</dcterms:modified>
</cp:coreProperties>
</file>