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bold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font" Target="fonts/Nunito-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customXml" Target="../customXml/item3.xml"/><Relationship Id="rId11" Type="http://schemas.openxmlformats.org/officeDocument/2006/relationships/font" Target="fonts/Nunito-bold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2.xml"/><Relationship Id="rId10" Type="http://schemas.openxmlformats.org/officeDocument/2006/relationships/font" Target="fonts/Nunito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5d23eb2c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5d23eb2c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d23eb2c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d23eb2c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d23eb2c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5d23eb2c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Twitter Video Transcriptions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8"/>
            <a:ext cx="53613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 Baylor, Nathan Schaper, Hiep Duong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Athina Bikaki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project?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Sentiment analysis:</a:t>
            </a:r>
            <a:r>
              <a:rPr lang="en" sz="1600"/>
              <a:t> identifying and analyzing content from media, usually text, to determine the attitude or “sentiment” being expressed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 data from Twitter regarding the attitudes of videos discussing </a:t>
            </a:r>
            <a:r>
              <a:rPr lang="en" sz="1600"/>
              <a:t>a specific event or situation (in this case, COVID-19)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this data to output a </a:t>
            </a:r>
            <a:r>
              <a:rPr lang="en" sz="1600"/>
              <a:t>general</a:t>
            </a:r>
            <a:r>
              <a:rPr lang="en" sz="1600"/>
              <a:t> idea of what the video is about and the attitude of the video towards the topic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we’ll accomplish this….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Scrape and extract video data from Twitter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an application to convert speech to text and create video transcripts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Pair this with techniques such as facial recognition and edge detection to determine the likely mood of </a:t>
            </a:r>
            <a:r>
              <a:rPr lang="en" sz="1600"/>
              <a:t>people</a:t>
            </a:r>
            <a:r>
              <a:rPr lang="en" sz="1600"/>
              <a:t> in videos (f</a:t>
            </a:r>
            <a:r>
              <a:rPr lang="en" sz="1600"/>
              <a:t>or example, analyzing characteristics of facial expressions and comparing to references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Research and conduct sentiment analysis methods to categorize topics and emotions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matter?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Automatically categorize videos related to COVID-19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 lenses through which people view COVID-19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Measure public responses to certain topics/emotions through analytics (likes, retweets, etc.)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 videos containing hate speech or misinformation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Extend to other topics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6E6A1EFF1A784AA6722D1A30F21B6A" ma:contentTypeVersion="8" ma:contentTypeDescription="Create a new document." ma:contentTypeScope="" ma:versionID="33094a57ad18c68420eeae96a1a4f28a">
  <xsd:schema xmlns:xsd="http://www.w3.org/2001/XMLSchema" xmlns:xs="http://www.w3.org/2001/XMLSchema" xmlns:p="http://schemas.microsoft.com/office/2006/metadata/properties" xmlns:ns2="a419bccc-9ad2-470d-8821-fddf39b2f07b" targetNamespace="http://schemas.microsoft.com/office/2006/metadata/properties" ma:root="true" ma:fieldsID="fe8054dcc12fad9cd53e351f56c684da" ns2:_="">
    <xsd:import namespace="a419bccc-9ad2-470d-8821-fddf39b2f07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9bccc-9ad2-470d-8821-fddf39b2f07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419bccc-9ad2-470d-8821-fddf39b2f07b" xsi:nil="true"/>
  </documentManagement>
</p:properties>
</file>

<file path=customXml/itemProps1.xml><?xml version="1.0" encoding="utf-8"?>
<ds:datastoreItem xmlns:ds="http://schemas.openxmlformats.org/officeDocument/2006/customXml" ds:itemID="{FB9370D8-6B16-4BF8-B5AA-4A07112EF9B6}"/>
</file>

<file path=customXml/itemProps2.xml><?xml version="1.0" encoding="utf-8"?>
<ds:datastoreItem xmlns:ds="http://schemas.openxmlformats.org/officeDocument/2006/customXml" ds:itemID="{A8C804F5-7744-438B-9AF6-3B8814D1FC4B}"/>
</file>

<file path=customXml/itemProps3.xml><?xml version="1.0" encoding="utf-8"?>
<ds:datastoreItem xmlns:ds="http://schemas.openxmlformats.org/officeDocument/2006/customXml" ds:itemID="{889E57C0-B917-4C0D-90E8-DDCBCA5E933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0x0101005E6E6A1EFF1A784AA6722D1A30F21B6A</vt:lpwstr>
  </property>
</Properties>
</file>