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bc23858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bc2385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e65f1a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e65f1a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e65f1a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e65f1a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e65f1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e65f1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e65f1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e65f1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e65f1a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e65f1a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bc2385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bc2385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bc2385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bc2385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bc2385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bc2385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e65f1a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e65f1a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e65f1a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e65f1a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Twitter Videos using Facial Emotion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1"/>
            <a:ext cx="8222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Travis Baylor, Nathan Schaper, Hiep Duong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Athina Bikaki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5" y="1543063"/>
            <a:ext cx="2686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875" y="1581175"/>
            <a:ext cx="2628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technologies used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videos were obtained using the snscrape library, which can fetch a variety of data from a Tweet </a:t>
            </a:r>
            <a:r>
              <a:rPr lang="en"/>
              <a:t>without limiting the number of requests a user can make.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of our project is the FER or “Facial Expression Recognition” library developed by Justin Shenk. Using this P</a:t>
            </a:r>
            <a:r>
              <a:rPr lang="en"/>
              <a:t>ython</a:t>
            </a:r>
            <a:r>
              <a:rPr lang="en"/>
              <a:t> library, we are able to break down videos frame-by-frame and extract a predicted expressed emotion.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Faces by default are recognized using OpenCV’s Haar Cascade classifier. There is an option to use a more accurate MTCNN network, but for a sample </a:t>
            </a:r>
            <a:r>
              <a:rPr lang="en"/>
              <a:t>larger</a:t>
            </a:r>
            <a:r>
              <a:rPr lang="en"/>
              <a:t> than say 100, the time taken would be far too long.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gpu powered solution </a:t>
            </a:r>
            <a:r>
              <a:rPr lang="en"/>
              <a:t>powered</a:t>
            </a:r>
            <a:r>
              <a:rPr lang="en"/>
              <a:t> by a tensorflow-gpu library </a:t>
            </a:r>
            <a:r>
              <a:rPr lang="en"/>
              <a:t>would</a:t>
            </a:r>
            <a:r>
              <a:rPr lang="en"/>
              <a:t> significantly increase the video processing speed.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speed increase is significant enough, swapping to the MTCNN Neural Network for increased accuracy may be a </a:t>
            </a:r>
            <a:r>
              <a:rPr lang="en"/>
              <a:t>feasible</a:t>
            </a:r>
            <a:r>
              <a:rPr lang="en"/>
              <a:t> option.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Sentiment Analysis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sentiment analysis is to filter through text, audio, and/or visual content and extract the emotion of the content.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case: focus on detecting emotions from faces in videos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this analysis, we try and </a:t>
            </a:r>
            <a:r>
              <a:rPr lang="en"/>
              <a:t>identify</a:t>
            </a:r>
            <a:r>
              <a:rPr lang="en"/>
              <a:t> not only a generic positive, negative, or neutral tone, but more </a:t>
            </a:r>
            <a:r>
              <a:rPr lang="en"/>
              <a:t>specific</a:t>
            </a:r>
            <a:r>
              <a:rPr lang="en"/>
              <a:t> feelings such as anger, fear, disgust, and </a:t>
            </a:r>
            <a:r>
              <a:rPr lang="en"/>
              <a:t>more</a:t>
            </a:r>
            <a:r>
              <a:rPr lang="en"/>
              <a:t>.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real world applications are we going for?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real world applications exist for a project like this because so many people and </a:t>
            </a:r>
            <a:r>
              <a:rPr lang="en"/>
              <a:t>companies</a:t>
            </a:r>
            <a:r>
              <a:rPr lang="en"/>
              <a:t> are looking for ways to extract useful information quickly and </a:t>
            </a:r>
            <a:r>
              <a:rPr lang="en"/>
              <a:t>easily</a:t>
            </a:r>
            <a:r>
              <a:rPr lang="en"/>
              <a:t> from complex data such as videos.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project, we have created a Python script to extract Twitter videos based on an input key phrase such as “#COVIDBooster” to get a general one word output regarding a specific emotion the person in the video is expressing.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00" y="1243450"/>
            <a:ext cx="8163600" cy="2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87" y="998475"/>
            <a:ext cx="7961226" cy="3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Scenes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600"/>
            <a:ext cx="4177025" cy="2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75" y="1251600"/>
            <a:ext cx="4195216" cy="23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14900" y="3611400"/>
            <a:ext cx="4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488725" y="3618950"/>
            <a:ext cx="45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frame with face detection and emotion scores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18225" y="4521850"/>
            <a:ext cx="569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Source: https://twitter.com/NBCNightlyNews/status/1465480697620090885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Scenes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75" y="1002662"/>
            <a:ext cx="7907250" cy="31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14250" y="4151800"/>
            <a:ext cx="7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Emotions plotted against each video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37449" t="0"/>
          <a:stretch/>
        </p:blipFill>
        <p:spPr>
          <a:xfrm>
            <a:off x="2298050" y="527487"/>
            <a:ext cx="4547900" cy="40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0" y="1278813"/>
            <a:ext cx="8420900" cy="25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50" y="3915950"/>
            <a:ext cx="8420900" cy="59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