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7fade811c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7fade81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7fade811c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7fade811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7fade811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7fade81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74945" y="176147"/>
            <a:ext cx="8794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Pricing Model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right amount and why?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27125" y="753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Big Mountain Resort use the data from 330 US ski resorts to create a more informed pricing strategy for tickets and to guide future changes to reduce costs and support a higher ticket price for next season?</a:t>
            </a:r>
            <a:endParaRPr b="1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71900" y="773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current pricing strategy is to charge a premium over the average price.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might be charging less than we could be given our current facilities.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no idea what facilities visitors find the most </a:t>
            </a:r>
            <a:r>
              <a:rPr lang="en"/>
              <a:t>valuable.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don’t know how best to update our facilities to support a higher ticket price.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create a pricing model based on the data from resorts all over the United States.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have a better idea of what ticket price we currently have support for.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Future improvements will be guided by important features </a:t>
            </a:r>
            <a:r>
              <a:rPr lang="en"/>
              <a:t>inferred</a:t>
            </a:r>
            <a:r>
              <a:rPr lang="en"/>
              <a:t> from the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71900" y="773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 and Key Findings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71900" y="1919075"/>
            <a:ext cx="3607200" cy="27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confidently charge more given our current position. A Price of $95.87/ticket is what the model expects and this more than covers the increased operating costs of our new chair lift.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Important features were found to be fast quads, number of runs, area covered by snow making machines, and vertical drop.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50" y="1967250"/>
            <a:ext cx="4062426" cy="28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0950" y="798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1900" y="1919075"/>
            <a:ext cx="8103900" cy="23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Four potential scenarios were offered.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Close between 1 and 10 runs.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Increase vertical drop by adding a new run that ends at a point 150 ft lower. No new snowmaking.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Same as previous but with snowmaking.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Increase longest run by 0.2 miles requiring 4 more acres of snowmaking.</a:t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71900" y="3316875"/>
            <a:ext cx="821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 these scenarios, the second option provides support for an increase in ticket price of almost two dollars.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first option while supporting a slightly lower ticket price would significantly lower operating costs.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60950" y="798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103900" cy="23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started with a pricing strategy that left us flying blind with regard to what’s important at our resort and how best to serve our customers.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used the data </a:t>
            </a:r>
            <a:r>
              <a:rPr lang="en"/>
              <a:t>available</a:t>
            </a:r>
            <a:r>
              <a:rPr lang="en"/>
              <a:t> to create a new strategy that incorporates knowledge of our facilities and our position in the market.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a plan moving forward that is guided by our new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improve our model by obtaining more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