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2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0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1E72-40F9-4345-B410-4B81D73D2C6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B015-6C27-4D19-9813-EF001D5D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6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67" y="2879535"/>
            <a:ext cx="790476" cy="647619"/>
          </a:xfrm>
          <a:prstGeom prst="rect">
            <a:avLst/>
          </a:prstGeom>
        </p:spPr>
      </p:pic>
      <p:pic>
        <p:nvPicPr>
          <p:cNvPr id="1026" name="Picture 2" descr="Exce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35" y="2572587"/>
            <a:ext cx="1612315" cy="16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1564104" y="1138990"/>
            <a:ext cx="1812758" cy="109086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OnCore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67" y="1157139"/>
            <a:ext cx="790476" cy="647619"/>
          </a:xfrm>
          <a:prstGeom prst="rect">
            <a:avLst/>
          </a:prstGeom>
        </p:spPr>
      </p:pic>
      <p:sp>
        <p:nvSpPr>
          <p:cNvPr id="6" name="Snip and Round Single Corner Rectangle 5"/>
          <p:cNvSpPr/>
          <p:nvPr/>
        </p:nvSpPr>
        <p:spPr>
          <a:xfrm>
            <a:off x="4445517" y="1157138"/>
            <a:ext cx="1362577" cy="1072715"/>
          </a:xfrm>
          <a:prstGeom prst="snip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oncore2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4066673" y="2869407"/>
            <a:ext cx="2120267" cy="1018673"/>
          </a:xfrm>
          <a:prstGeom prst="snip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oncoreDiscrep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4" idx="4"/>
            <a:endCxn id="6" idx="2"/>
          </p:cNvCxnSpPr>
          <p:nvPr/>
        </p:nvCxnSpPr>
        <p:spPr>
          <a:xfrm>
            <a:off x="3376862" y="1684422"/>
            <a:ext cx="1068655" cy="9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26" idx="3"/>
            <a:endCxn id="9" idx="2"/>
          </p:cNvCxnSpPr>
          <p:nvPr/>
        </p:nvCxnSpPr>
        <p:spPr>
          <a:xfrm flipV="1">
            <a:off x="3295650" y="3378744"/>
            <a:ext cx="7710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9" idx="3"/>
          </p:cNvCxnSpPr>
          <p:nvPr/>
        </p:nvCxnSpPr>
        <p:spPr>
          <a:xfrm>
            <a:off x="5126806" y="2229853"/>
            <a:ext cx="1" cy="639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Flowchart: Document 17"/>
          <p:cNvSpPr/>
          <p:nvPr/>
        </p:nvSpPr>
        <p:spPr>
          <a:xfrm>
            <a:off x="6810375" y="2869407"/>
            <a:ext cx="1381125" cy="131549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Report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9" idx="0"/>
          </p:cNvCxnSpPr>
          <p:nvPr/>
        </p:nvCxnSpPr>
        <p:spPr>
          <a:xfrm>
            <a:off x="6186940" y="3378744"/>
            <a:ext cx="623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4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Byers, Nathan Richard</dc:creator>
  <cp:lastModifiedBy>Byers, Nathan Richard</cp:lastModifiedBy>
  <cp:revision>4</cp:revision>
  <dcterms:created xsi:type="dcterms:W3CDTF">2016-02-26T16:29:25Z</dcterms:created>
  <dcterms:modified xsi:type="dcterms:W3CDTF">2016-02-26T17:10:21Z</dcterms:modified>
</cp:coreProperties>
</file>