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6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00AB-A8F4-4062-947B-C89771B37F61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810A-A0BB-466D-B102-E76CBDF5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47" y="3309533"/>
            <a:ext cx="790476" cy="6476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28" y="1830555"/>
            <a:ext cx="790476" cy="6476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24" y="1806822"/>
            <a:ext cx="790476" cy="647619"/>
          </a:xfrm>
          <a:prstGeom prst="rect">
            <a:avLst/>
          </a:prstGeom>
        </p:spPr>
      </p:pic>
      <p:sp>
        <p:nvSpPr>
          <p:cNvPr id="4" name="Flowchart: Magnetic Disk 3"/>
          <p:cNvSpPr/>
          <p:nvPr/>
        </p:nvSpPr>
        <p:spPr>
          <a:xfrm>
            <a:off x="1155030" y="433137"/>
            <a:ext cx="1534028" cy="1010652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OnCore</a:t>
            </a:r>
            <a:endParaRPr lang="en-US" sz="2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571625" y="433137"/>
            <a:ext cx="1556083" cy="101153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Email List</a:t>
            </a:r>
            <a:endParaRPr lang="en-US" sz="2400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3108159" y="1830555"/>
            <a:ext cx="2483016" cy="1090863"/>
          </a:xfrm>
          <a:prstGeom prst="snip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oncoreCatalogs</a:t>
            </a: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793206" y="1822533"/>
            <a:ext cx="2195761" cy="1090863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Recipient has data?</a:t>
            </a:r>
            <a:endParaRPr lang="en-US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6010775" y="3282790"/>
            <a:ext cx="1760622" cy="1018676"/>
          </a:xfrm>
          <a:prstGeom prst="snip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mailR</a:t>
            </a:r>
            <a:endParaRPr lang="en-US" sz="2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8" idx="2"/>
            <a:endCxn id="9" idx="3"/>
          </p:cNvCxnSpPr>
          <p:nvPr/>
        </p:nvCxnSpPr>
        <p:spPr>
          <a:xfrm flipH="1">
            <a:off x="6891086" y="2913396"/>
            <a:ext cx="1" cy="369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1085" y="2886715"/>
            <a:ext cx="68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Yes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6" name="Straight Arrow Connector 15"/>
          <p:cNvCxnSpPr>
            <a:stCxn id="5" idx="3"/>
            <a:endCxn id="7" idx="3"/>
          </p:cNvCxnSpPr>
          <p:nvPr/>
        </p:nvCxnSpPr>
        <p:spPr>
          <a:xfrm>
            <a:off x="4349667" y="1444667"/>
            <a:ext cx="0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8" idx="1"/>
          </p:cNvCxnSpPr>
          <p:nvPr/>
        </p:nvCxnSpPr>
        <p:spPr>
          <a:xfrm flipV="1">
            <a:off x="5591175" y="2367965"/>
            <a:ext cx="202031" cy="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  <a:endCxn id="73" idx="0"/>
          </p:cNvCxnSpPr>
          <p:nvPr/>
        </p:nvCxnSpPr>
        <p:spPr>
          <a:xfrm>
            <a:off x="6891086" y="4301466"/>
            <a:ext cx="0" cy="461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Snip and Round Single Corner Rectangle 67"/>
          <p:cNvSpPr/>
          <p:nvPr/>
        </p:nvSpPr>
        <p:spPr>
          <a:xfrm>
            <a:off x="1155030" y="1830555"/>
            <a:ext cx="1557891" cy="1090863"/>
          </a:xfrm>
          <a:prstGeom prst="snip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oncore2</a:t>
            </a: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/>
          <p:cNvCxnSpPr>
            <a:stCxn id="4" idx="3"/>
            <a:endCxn id="45" idx="0"/>
          </p:cNvCxnSpPr>
          <p:nvPr/>
        </p:nvCxnSpPr>
        <p:spPr>
          <a:xfrm>
            <a:off x="1922044" y="1443789"/>
            <a:ext cx="6618" cy="36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0"/>
            <a:endCxn id="7" idx="2"/>
          </p:cNvCxnSpPr>
          <p:nvPr/>
        </p:nvCxnSpPr>
        <p:spPr>
          <a:xfrm>
            <a:off x="2712921" y="2375987"/>
            <a:ext cx="395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6010775" y="4762500"/>
            <a:ext cx="1760622" cy="90487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Email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93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Byers, Nathan Richard</dc:creator>
  <cp:lastModifiedBy>Byers, Nathan Richard</cp:lastModifiedBy>
  <cp:revision>8</cp:revision>
  <dcterms:created xsi:type="dcterms:W3CDTF">2016-02-26T15:14:21Z</dcterms:created>
  <dcterms:modified xsi:type="dcterms:W3CDTF">2016-02-26T17:05:04Z</dcterms:modified>
</cp:coreProperties>
</file>