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3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8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76914-45E6-418A-84B2-85F7D8F4B6D7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A5A-F93C-43B9-B72E-1535A8A16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34" y="2117558"/>
            <a:ext cx="790476" cy="647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41" y="2117558"/>
            <a:ext cx="790476" cy="647619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>
            <a:off x="1411705" y="729916"/>
            <a:ext cx="1459832" cy="107482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OnCore</a:t>
            </a:r>
            <a:endParaRPr lang="en-US" sz="2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160168" y="729916"/>
            <a:ext cx="1459832" cy="107482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Clinical</a:t>
            </a:r>
            <a:endParaRPr lang="en-US" sz="2400" dirty="0"/>
          </a:p>
        </p:txBody>
      </p:sp>
      <p:sp>
        <p:nvSpPr>
          <p:cNvPr id="10" name="Left-Right Arrow Callout 9"/>
          <p:cNvSpPr/>
          <p:nvPr/>
        </p:nvSpPr>
        <p:spPr>
          <a:xfrm>
            <a:off x="2943727" y="914399"/>
            <a:ext cx="3128210" cy="713875"/>
          </a:xfrm>
          <a:prstGeom prst="leftRightArrowCallou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97705" y="974938"/>
            <a:ext cx="165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Should have same information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1411705" y="2117558"/>
            <a:ext cx="1459832" cy="1090863"/>
          </a:xfrm>
          <a:prstGeom prst="snip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oncore2</a:t>
            </a: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3697704" y="2117558"/>
            <a:ext cx="1652337" cy="1090863"/>
          </a:xfrm>
          <a:prstGeom prst="snip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econcile</a:t>
            </a: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4" idx="3"/>
            <a:endCxn id="12" idx="3"/>
          </p:cNvCxnSpPr>
          <p:nvPr/>
        </p:nvCxnSpPr>
        <p:spPr>
          <a:xfrm>
            <a:off x="2141621" y="1804737"/>
            <a:ext cx="0" cy="312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  <a:endCxn id="14" idx="2"/>
          </p:cNvCxnSpPr>
          <p:nvPr/>
        </p:nvCxnSpPr>
        <p:spPr>
          <a:xfrm>
            <a:off x="2871537" y="2662990"/>
            <a:ext cx="8261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14" idx="0"/>
          </p:cNvCxnSpPr>
          <p:nvPr/>
        </p:nvCxnSpPr>
        <p:spPr>
          <a:xfrm rot="5400000">
            <a:off x="5690937" y="1463842"/>
            <a:ext cx="858253" cy="15400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3453311" y="3337720"/>
            <a:ext cx="2141121" cy="1009650"/>
          </a:xfrm>
          <a:prstGeom prst="downArrow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</a:rPr>
              <a:t>Records that don’t match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3697704" y="4474623"/>
            <a:ext cx="1652337" cy="8096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24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Byers, Nathan Richard</dc:creator>
  <cp:lastModifiedBy>Byers, Nathan Richard</cp:lastModifiedBy>
  <cp:revision>3</cp:revision>
  <dcterms:created xsi:type="dcterms:W3CDTF">2016-02-26T17:31:56Z</dcterms:created>
  <dcterms:modified xsi:type="dcterms:W3CDTF">2016-02-26T17:43:43Z</dcterms:modified>
</cp:coreProperties>
</file>