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7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3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5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5768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60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1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4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95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4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3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3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9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9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0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F55E-F3C8-451A-88F1-3CC070D1BD1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96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12222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Visio_Drawing23333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1111.vsd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1 – VR Texting &amp; Driving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Nate Christiansen</a:t>
            </a:r>
          </a:p>
          <a:p>
            <a:r>
              <a:rPr lang="en-US" dirty="0" smtClean="0"/>
              <a:t>Jake Wheeler</a:t>
            </a:r>
          </a:p>
          <a:p>
            <a:r>
              <a:rPr lang="en-US" dirty="0" smtClean="0"/>
              <a:t>Nick Kapty</a:t>
            </a:r>
          </a:p>
        </p:txBody>
      </p:sp>
    </p:spTree>
    <p:extLst>
      <p:ext uri="{BB962C8B-B14F-4D97-AF65-F5344CB8AC3E}">
        <p14:creationId xmlns:p14="http://schemas.microsoft.com/office/powerpoint/2010/main" val="300440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Cont.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814512"/>
            <a:ext cx="7010400" cy="45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0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554635"/>
              </p:ext>
            </p:extLst>
          </p:nvPr>
        </p:nvGraphicFramePr>
        <p:xfrm>
          <a:off x="1752600" y="1955006"/>
          <a:ext cx="5753100" cy="4674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4" imgW="6305443" imgH="5124330" progId="Visio.Drawing.15">
                  <p:embed/>
                </p:oleObj>
              </mc:Choice>
              <mc:Fallback>
                <p:oleObj r:id="rId4" imgW="6305443" imgH="512433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55006"/>
                        <a:ext cx="5753100" cy="4674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98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4373"/>
            <a:ext cx="7940040" cy="1293028"/>
          </a:xfrm>
        </p:spPr>
        <p:txBody>
          <a:bodyPr/>
          <a:lstStyle/>
          <a:p>
            <a:r>
              <a:rPr lang="en-US" dirty="0" smtClean="0"/>
              <a:t>Sequence Diagrams – Cont.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196421"/>
              </p:ext>
            </p:extLst>
          </p:nvPr>
        </p:nvGraphicFramePr>
        <p:xfrm>
          <a:off x="1295400" y="1955800"/>
          <a:ext cx="6781800" cy="45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4" imgW="6991311" imgH="4667220" progId="Visio.Drawing.15">
                  <p:embed/>
                </p:oleObj>
              </mc:Choice>
              <mc:Fallback>
                <p:oleObj r:id="rId4" imgW="6991311" imgH="46672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55800"/>
                        <a:ext cx="6781800" cy="452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16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373"/>
            <a:ext cx="8092440" cy="1293028"/>
          </a:xfrm>
        </p:spPr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pic>
        <p:nvPicPr>
          <p:cNvPr id="7178" name="Picture 10" descr="https://pbs.twimg.com/profile_images/552902707300675584/_zzPQBo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795" y="173545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Image result for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43" y="17335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Image result for u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3" y="17335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Image result for google cardboa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48" y="41148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Image result for androi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71" y="41138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13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Android app designed for agents to demonstrate the dangers of distracted driving to policy holders </a:t>
            </a:r>
          </a:p>
          <a:p>
            <a:r>
              <a:rPr lang="en-US" sz="3600" dirty="0" smtClean="0"/>
              <a:t>Utilizes Google Cardboard VR to create an immersive experience to engage younger audiences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776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Project Background:</a:t>
            </a:r>
            <a:r>
              <a:rPr lang="en-US" sz="2400" dirty="0" smtClean="0"/>
              <a:t> Distracted driving is becoming more prevalent with the rise of technology. Erie Insurance is invested in increasing awareness about this issue.</a:t>
            </a:r>
          </a:p>
          <a:p>
            <a:r>
              <a:rPr lang="en-US" sz="2400" b="1" dirty="0" smtClean="0"/>
              <a:t>Project Needs:</a:t>
            </a:r>
            <a:r>
              <a:rPr lang="en-US" sz="2400" dirty="0" smtClean="0"/>
              <a:t> Erie Insurance is looking for an innovative solution to engage younger audiences in learning about the dangers of distracted driving.</a:t>
            </a:r>
          </a:p>
          <a:p>
            <a:r>
              <a:rPr lang="en-US" sz="2400" b="1" dirty="0" smtClean="0"/>
              <a:t>Project Objective:</a:t>
            </a:r>
            <a:r>
              <a:rPr lang="en-US" sz="2400" dirty="0" smtClean="0"/>
              <a:t> This project aims to utilize virtual reality technology to create an immersive experience that involves users of all ages.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854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228850"/>
            <a:ext cx="66865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91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Cont.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228850"/>
            <a:ext cx="66770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50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Cont.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209800"/>
            <a:ext cx="66770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24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830687"/>
              </p:ext>
            </p:extLst>
          </p:nvPr>
        </p:nvGraphicFramePr>
        <p:xfrm>
          <a:off x="1752600" y="2133600"/>
          <a:ext cx="6032648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4" imgW="5086333" imgH="2457540" progId="Visio.Drawing.15">
                  <p:embed/>
                </p:oleObj>
              </mc:Choice>
              <mc:Fallback>
                <p:oleObj r:id="rId4" imgW="5086333" imgH="24575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6032648" cy="2914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26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66900"/>
            <a:ext cx="66389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39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Cont.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826260"/>
            <a:ext cx="6629400" cy="46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051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51</TotalTime>
  <Words>151</Words>
  <Application>Microsoft Office PowerPoint</Application>
  <PresentationFormat>On-screen Show (4:3)</PresentationFormat>
  <Paragraphs>21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Vapor Trail</vt:lpstr>
      <vt:lpstr>Microsoft Visio Drawing</vt:lpstr>
      <vt:lpstr>Team 1 – VR Texting &amp; Driving</vt:lpstr>
      <vt:lpstr>Project Overview</vt:lpstr>
      <vt:lpstr>Business Problem</vt:lpstr>
      <vt:lpstr>Requirements</vt:lpstr>
      <vt:lpstr>Requirements – Cont.</vt:lpstr>
      <vt:lpstr>Requirements – Cont.</vt:lpstr>
      <vt:lpstr>Use Case Diagram</vt:lpstr>
      <vt:lpstr>Use Cases</vt:lpstr>
      <vt:lpstr>Use Cases – Cont.</vt:lpstr>
      <vt:lpstr>Use Cases – Cont.</vt:lpstr>
      <vt:lpstr>Sequence Diagrams</vt:lpstr>
      <vt:lpstr>Sequence Diagrams – Cont.</vt:lpstr>
      <vt:lpstr>Development Environment</vt:lpstr>
    </vt:vector>
  </TitlesOfParts>
  <Company>Erie Insurance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– VR Texting &amp; Driving</dc:title>
  <dc:creator>Christiansen, Nathan</dc:creator>
  <cp:lastModifiedBy>Nathan Christiansen</cp:lastModifiedBy>
  <cp:revision>6</cp:revision>
  <dcterms:created xsi:type="dcterms:W3CDTF">2016-10-04T12:39:13Z</dcterms:created>
  <dcterms:modified xsi:type="dcterms:W3CDTF">2016-10-05T21:13:08Z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349929347</vt:i4>
  </property>
  <property fmtid="{D5CDD505-2E9C-101B-9397-08002B2CF9AE}" pid="3" name="_NewReviewCycle">
    <vt:lpwstr/>
  </property>
  <property fmtid="{D5CDD505-2E9C-101B-9397-08002B2CF9AE}" pid="4" name="_EmailSubject">
    <vt:lpwstr>Senior Design Pres</vt:lpwstr>
  </property>
  <property fmtid="{D5CDD505-2E9C-101B-9397-08002B2CF9AE}" pid="5" name="_AuthorEmail">
    <vt:lpwstr>Nathan.Christiansen@ERieInsurance.com</vt:lpwstr>
  </property>
  <property fmtid="{D5CDD505-2E9C-101B-9397-08002B2CF9AE}" pid="6" name="_AuthorEmailDisplayName">
    <vt:lpwstr>Christiansen, Nathan</vt:lpwstr>
  </property>
</Properties>
</file>