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70" r:id="rId6"/>
    <p:sldId id="259" r:id="rId7"/>
    <p:sldId id="260" r:id="rId8"/>
    <p:sldId id="261" r:id="rId9"/>
    <p:sldId id="262" r:id="rId10"/>
    <p:sldId id="269" r:id="rId11"/>
    <p:sldId id="268" r:id="rId12"/>
    <p:sldId id="267" r:id="rId13"/>
    <p:sldId id="275" r:id="rId14"/>
    <p:sldId id="274" r:id="rId15"/>
    <p:sldId id="271" r:id="rId16"/>
    <p:sldId id="272" r:id="rId17"/>
    <p:sldId id="26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76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9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F55E-F3C8-451A-88F1-3CC070D1BD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6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 – VR Texting &amp; Driving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Nate Christiansen</a:t>
            </a:r>
          </a:p>
          <a:p>
            <a:r>
              <a:rPr lang="en-US" dirty="0"/>
              <a:t>Jake Wheeler</a:t>
            </a:r>
          </a:p>
          <a:p>
            <a:r>
              <a:rPr lang="en-US" dirty="0"/>
              <a:t>Nick Kapty</a:t>
            </a:r>
          </a:p>
        </p:txBody>
      </p:sp>
    </p:spTree>
    <p:extLst>
      <p:ext uri="{BB962C8B-B14F-4D97-AF65-F5344CB8AC3E}">
        <p14:creationId xmlns:p14="http://schemas.microsoft.com/office/powerpoint/2010/main" val="30044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28600"/>
            <a:ext cx="6377940" cy="1293028"/>
          </a:xfrm>
        </p:spPr>
        <p:txBody>
          <a:bodyPr/>
          <a:lstStyle/>
          <a:p>
            <a:r>
              <a:rPr lang="en-US" dirty="0"/>
              <a:t>Use Cases – cont.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6389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These are our initial set of use cases. We may add new use cases as we progress and current use cases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9303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28600"/>
            <a:ext cx="6377940" cy="1293028"/>
          </a:xfrm>
        </p:spPr>
        <p:txBody>
          <a:bodyPr/>
          <a:lstStyle/>
          <a:p>
            <a:r>
              <a:rPr lang="en-US" dirty="0"/>
              <a:t>Use Cases – Cont.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629400" cy="4650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These are our initial set of use cases. We may add new use cases as we progress and current use cases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42410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81000"/>
            <a:ext cx="6377940" cy="1293028"/>
          </a:xfrm>
        </p:spPr>
        <p:txBody>
          <a:bodyPr/>
          <a:lstStyle/>
          <a:p>
            <a:r>
              <a:rPr lang="en-US" dirty="0"/>
              <a:t>Use Cases – Cont.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7010400" cy="451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These are our initial set of use cases. We may add new use cases as we progress and current use cases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04850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8092440" cy="1293028"/>
          </a:xfrm>
        </p:spPr>
        <p:txBody>
          <a:bodyPr/>
          <a:lstStyle/>
          <a:p>
            <a:r>
              <a:rPr lang="en-US" dirty="0"/>
              <a:t>Sequence diagrams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7391400" cy="48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7863840" cy="1293028"/>
          </a:xfrm>
        </p:spPr>
        <p:txBody>
          <a:bodyPr/>
          <a:lstStyle/>
          <a:p>
            <a:r>
              <a:rPr lang="en-US" dirty="0"/>
              <a:t>Sequence diagrams –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1305"/>
            <a:ext cx="661344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1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07920"/>
            <a:ext cx="7955280" cy="4069080"/>
          </a:xfrm>
        </p:spPr>
        <p:txBody>
          <a:bodyPr>
            <a:normAutofit/>
          </a:bodyPr>
          <a:lstStyle/>
          <a:p>
            <a:r>
              <a:rPr lang="en-US" sz="1800" b="1" dirty="0"/>
              <a:t>Relevant Techniques</a:t>
            </a:r>
          </a:p>
          <a:p>
            <a:pPr lvl="1"/>
            <a:r>
              <a:rPr lang="en-US" sz="1800" dirty="0"/>
              <a:t>Unity Engine – Component based design</a:t>
            </a:r>
          </a:p>
          <a:p>
            <a:r>
              <a:rPr lang="en-US" sz="1800" b="1" dirty="0"/>
              <a:t>Relevant packages/products</a:t>
            </a:r>
          </a:p>
          <a:p>
            <a:pPr lvl="1"/>
            <a:r>
              <a:rPr lang="en-US" sz="1800" dirty="0"/>
              <a:t>Unity Asset Store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Scripts</a:t>
            </a:r>
          </a:p>
          <a:p>
            <a:pPr lvl="2"/>
            <a:r>
              <a:rPr lang="en-US" dirty="0"/>
              <a:t>Animations</a:t>
            </a:r>
          </a:p>
          <a:p>
            <a:r>
              <a:rPr lang="en-US" sz="1800" b="1" dirty="0"/>
              <a:t>Broader Impacts</a:t>
            </a:r>
          </a:p>
          <a:p>
            <a:pPr lvl="1"/>
            <a:r>
              <a:rPr lang="en-US" sz="1800" dirty="0"/>
              <a:t>Erie Insurance</a:t>
            </a:r>
          </a:p>
          <a:p>
            <a:pPr lvl="1"/>
            <a:r>
              <a:rPr lang="en-US" sz="1800" dirty="0"/>
              <a:t>Young drivers and their families</a:t>
            </a:r>
          </a:p>
          <a:p>
            <a:pPr lvl="1"/>
            <a:r>
              <a:rPr lang="en-US" sz="1800" dirty="0"/>
              <a:t>Other drivers</a:t>
            </a:r>
          </a:p>
        </p:txBody>
      </p:sp>
    </p:spTree>
    <p:extLst>
      <p:ext uri="{BB962C8B-B14F-4D97-AF65-F5344CB8AC3E}">
        <p14:creationId xmlns:p14="http://schemas.microsoft.com/office/powerpoint/2010/main" val="367346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r>
              <a:rPr lang="en-US" dirty="0"/>
              <a:t>Initial consideration of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07920"/>
            <a:ext cx="7955280" cy="4069080"/>
          </a:xfrm>
        </p:spPr>
        <p:txBody>
          <a:bodyPr>
            <a:normAutofit/>
          </a:bodyPr>
          <a:lstStyle/>
          <a:p>
            <a:r>
              <a:rPr lang="en-US" sz="1800" dirty="0"/>
              <a:t>We are currently considering the </a:t>
            </a:r>
            <a:r>
              <a:rPr lang="en-US" sz="1800" b="1" dirty="0"/>
              <a:t>MVC architecture</a:t>
            </a:r>
          </a:p>
          <a:p>
            <a:r>
              <a:rPr lang="en-US" sz="1800" dirty="0"/>
              <a:t>As we progress with a prototype, we will reassess our architecture</a:t>
            </a:r>
          </a:p>
          <a:p>
            <a:r>
              <a:rPr lang="en-US" sz="1800" dirty="0"/>
              <a:t>We may adapt to another architecture if it makes sense to do so</a:t>
            </a:r>
          </a:p>
        </p:txBody>
      </p:sp>
      <p:pic>
        <p:nvPicPr>
          <p:cNvPr id="5122" name="Picture 2" descr="https://developer.chrome.com/static/images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590925"/>
            <a:ext cx="44386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6502400"/>
            <a:ext cx="48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from: https://developer.chrome.com/apps/app_frameworks</a:t>
            </a:r>
          </a:p>
        </p:txBody>
      </p:sp>
    </p:spTree>
    <p:extLst>
      <p:ext uri="{BB962C8B-B14F-4D97-AF65-F5344CB8AC3E}">
        <p14:creationId xmlns:p14="http://schemas.microsoft.com/office/powerpoint/2010/main" val="39102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8092440" cy="1293028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</p:txBody>
      </p:sp>
      <p:pic>
        <p:nvPicPr>
          <p:cNvPr id="7178" name="Picture 10" descr="https://pbs.twimg.com/profile_images/552902707300675584/_zzPQB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3259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mage result for 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335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Image result for google card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41138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Image result for androi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138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2438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laptops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desktops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Software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in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Unity Test Tools package for testing</a:t>
            </a:r>
          </a:p>
        </p:txBody>
      </p:sp>
    </p:spTree>
    <p:extLst>
      <p:ext uri="{BB962C8B-B14F-4D97-AF65-F5344CB8AC3E}">
        <p14:creationId xmlns:p14="http://schemas.microsoft.com/office/powerpoint/2010/main" val="120413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941320"/>
            <a:ext cx="6781800" cy="1325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752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94560"/>
            <a:ext cx="8382000" cy="4069080"/>
          </a:xfrm>
        </p:spPr>
        <p:txBody>
          <a:bodyPr>
            <a:normAutofit/>
          </a:bodyPr>
          <a:lstStyle/>
          <a:p>
            <a:r>
              <a:rPr lang="en-US" sz="3600" dirty="0"/>
              <a:t>Sponsored by Erie Insurance</a:t>
            </a:r>
          </a:p>
          <a:p>
            <a:r>
              <a:rPr lang="en-US" sz="3600" dirty="0"/>
              <a:t>Android app to show dangers of texting while driving</a:t>
            </a:r>
          </a:p>
          <a:p>
            <a:r>
              <a:rPr lang="en-US" sz="3600" dirty="0"/>
              <a:t>Google Cardboard VR</a:t>
            </a:r>
          </a:p>
          <a:p>
            <a:pPr lvl="1"/>
            <a:r>
              <a:rPr lang="en-US" sz="3400" dirty="0"/>
              <a:t>Immersive experience</a:t>
            </a:r>
          </a:p>
        </p:txBody>
      </p:sp>
    </p:spTree>
    <p:extLst>
      <p:ext uri="{BB962C8B-B14F-4D97-AF65-F5344CB8AC3E}">
        <p14:creationId xmlns:p14="http://schemas.microsoft.com/office/powerpoint/2010/main" val="27477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987040"/>
          </a:xfrm>
        </p:spPr>
        <p:txBody>
          <a:bodyPr/>
          <a:lstStyle/>
          <a:p>
            <a:r>
              <a:rPr lang="en-US" sz="2400" dirty="0"/>
              <a:t>Distracted driving is becoming more prevalent with the rise of technology. Erie Insurance is invested in increasing awareness about this issue.</a:t>
            </a:r>
          </a:p>
          <a:p>
            <a:r>
              <a:rPr lang="en-US" sz="2400" dirty="0"/>
              <a:t>In 2014, 3,179 people were killed, and 431,000 were injured in motor vehicle crashes involving distracted drivers.</a:t>
            </a:r>
          </a:p>
          <a:p>
            <a:r>
              <a:rPr lang="en-US" dirty="0"/>
              <a:t>One-third of drivers admitted to texting while driving, and three-quarters saying they’ve seen others do it.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867400"/>
            <a:ext cx="5943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Information from: http://www.distraction.gov/stats-research-laws/facts-and-statistics.html</a:t>
            </a:r>
          </a:p>
        </p:txBody>
      </p:sp>
    </p:spTree>
    <p:extLst>
      <p:ext uri="{BB962C8B-B14F-4D97-AF65-F5344CB8AC3E}">
        <p14:creationId xmlns:p14="http://schemas.microsoft.com/office/powerpoint/2010/main" val="172547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93028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22120"/>
            <a:ext cx="7955280" cy="4373880"/>
          </a:xfrm>
        </p:spPr>
        <p:txBody>
          <a:bodyPr>
            <a:noAutofit/>
          </a:bodyPr>
          <a:lstStyle/>
          <a:p>
            <a:r>
              <a:rPr lang="en-US" sz="1800" b="1" dirty="0"/>
              <a:t>Project Needs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Erie Insurance is looking for an innovative solution to engage younger audiences in learning about the dangers of distracted driving</a:t>
            </a:r>
          </a:p>
          <a:p>
            <a:r>
              <a:rPr lang="en-US" sz="1800" b="1" dirty="0"/>
              <a:t>Project Objective</a:t>
            </a:r>
          </a:p>
          <a:p>
            <a:pPr lvl="1"/>
            <a:r>
              <a:rPr lang="en-US" sz="1800" dirty="0"/>
              <a:t>Foster engagement between agents, parents, and young drivers</a:t>
            </a:r>
          </a:p>
          <a:p>
            <a:pPr lvl="1"/>
            <a:r>
              <a:rPr lang="en-US" sz="1800" dirty="0"/>
              <a:t>Allow the agent a helpful way to start the conversation about distracted driving</a:t>
            </a:r>
          </a:p>
          <a:p>
            <a:pPr lvl="1"/>
            <a:r>
              <a:rPr lang="en-US" sz="1800" dirty="0"/>
              <a:t>Demonstrate the dangers of distracted driving to young drivers</a:t>
            </a:r>
          </a:p>
          <a:p>
            <a:r>
              <a:rPr lang="en-US" sz="1800" b="1" dirty="0"/>
              <a:t>Broader Impacts</a:t>
            </a:r>
          </a:p>
          <a:p>
            <a:pPr lvl="1"/>
            <a:r>
              <a:rPr lang="en-US" sz="1800" dirty="0"/>
              <a:t>App will be easily distributable if ERIE desires</a:t>
            </a:r>
          </a:p>
          <a:p>
            <a:pPr lvl="1"/>
            <a:r>
              <a:rPr lang="en-US" sz="1800" dirty="0"/>
              <a:t>Potential to protect young drivers and those around them</a:t>
            </a:r>
          </a:p>
        </p:txBody>
      </p:sp>
    </p:spTree>
    <p:extLst>
      <p:ext uri="{BB962C8B-B14F-4D97-AF65-F5344CB8AC3E}">
        <p14:creationId xmlns:p14="http://schemas.microsoft.com/office/powerpoint/2010/main" val="228854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7978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5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09600"/>
            <a:ext cx="824484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user requirements &amp; engineered system Requirements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667500" cy="4428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These are our initial set of requirements. We may add new requirements as we progress and current requirements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6491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Cont.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28850"/>
            <a:ext cx="6677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These are our initial set of requirements. We may add new requirements as we progress and current requirements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86550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Cont.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09800"/>
            <a:ext cx="66770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These are our initial set of requirements. We may add new requirements as we progress and current requirements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69324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0"/>
            <a:ext cx="6377940" cy="1293028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22135"/>
              </p:ext>
            </p:extLst>
          </p:nvPr>
        </p:nvGraphicFramePr>
        <p:xfrm>
          <a:off x="1600200" y="1066800"/>
          <a:ext cx="603264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3" imgW="5086333" imgH="2457540" progId="Visio.Drawing.15">
                  <p:embed/>
                </p:oleObj>
              </mc:Choice>
              <mc:Fallback>
                <p:oleObj r:id="rId3" imgW="5086333" imgH="2457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6032648" cy="291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410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our current use case diagram to meet our industry partner’s needs. These use cases may change in the future.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075" y="4143375"/>
            <a:ext cx="66389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602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</TotalTime>
  <Words>518</Words>
  <Application>Microsoft Office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Vapor Trail</vt:lpstr>
      <vt:lpstr>Microsoft Visio Drawing</vt:lpstr>
      <vt:lpstr>Team 1 – VR Texting &amp; Driving</vt:lpstr>
      <vt:lpstr>Project Overview</vt:lpstr>
      <vt:lpstr>Project background</vt:lpstr>
      <vt:lpstr>Business Problem</vt:lpstr>
      <vt:lpstr>Development Process</vt:lpstr>
      <vt:lpstr>Initial user requirements &amp; engineered system Requirements</vt:lpstr>
      <vt:lpstr>Requirements – Cont.</vt:lpstr>
      <vt:lpstr>Requirements – Cont.</vt:lpstr>
      <vt:lpstr>Use Case Diagram</vt:lpstr>
      <vt:lpstr>Use Cases – cont.</vt:lpstr>
      <vt:lpstr>Use Cases – Cont.</vt:lpstr>
      <vt:lpstr>Use Cases – Cont.</vt:lpstr>
      <vt:lpstr>Sequence diagrams </vt:lpstr>
      <vt:lpstr>Sequence diagrams – cont.</vt:lpstr>
      <vt:lpstr>Exploratory studies</vt:lpstr>
      <vt:lpstr>Initial consideration of system architecture</vt:lpstr>
      <vt:lpstr>Development Environment</vt:lpstr>
      <vt:lpstr>Wrap up</vt:lpstr>
    </vt:vector>
  </TitlesOfParts>
  <Company>Erie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– VR Texting &amp; Driving</dc:title>
  <dc:creator>Christiansen, Nathan</dc:creator>
  <cp:lastModifiedBy>Jake</cp:lastModifiedBy>
  <cp:revision>24</cp:revision>
  <dcterms:created xsi:type="dcterms:W3CDTF">2016-10-04T12:39:13Z</dcterms:created>
  <dcterms:modified xsi:type="dcterms:W3CDTF">2016-10-11T19:14:37Z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349929347</vt:i4>
  </property>
  <property fmtid="{D5CDD505-2E9C-101B-9397-08002B2CF9AE}" pid="3" name="_NewReviewCycle">
    <vt:lpwstr/>
  </property>
  <property fmtid="{D5CDD505-2E9C-101B-9397-08002B2CF9AE}" pid="4" name="_EmailSubject">
    <vt:lpwstr>Senior Design Pres</vt:lpwstr>
  </property>
  <property fmtid="{D5CDD505-2E9C-101B-9397-08002B2CF9AE}" pid="5" name="_AuthorEmail">
    <vt:lpwstr>Nathan.Christiansen@ERieInsurance.com</vt:lpwstr>
  </property>
  <property fmtid="{D5CDD505-2E9C-101B-9397-08002B2CF9AE}" pid="6" name="_AuthorEmailDisplayName">
    <vt:lpwstr>Christiansen, Nathan</vt:lpwstr>
  </property>
</Properties>
</file>