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swald"/>
      <p:regular r:id="rId15"/>
      <p:bold r:id="rId16"/>
    </p:embeddedFont>
    <p:embeddedFont>
      <p:font typeface="Average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tstore.unity3d.com/en/#!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v/oP6u3lizIW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1 - VR Texting &amp; Driving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Jake Wheeler, Nate Christiansen, Nick Kapty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105248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Learned Skills During Project Development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677948"/>
            <a:ext cx="47214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900" dirty="0"/>
              <a:t>Unity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900" dirty="0"/>
              <a:t>Little to no experience when project started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900" dirty="0"/>
              <a:t>Scripting, working with 3D objects, interaction between components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900" dirty="0"/>
              <a:t>Utilizing Git with Unity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900" dirty="0"/>
              <a:t>Teamwork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900" dirty="0"/>
              <a:t>Coordination between group members</a:t>
            </a:r>
          </a:p>
          <a:p>
            <a:pPr marL="1428750" lvl="2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900" dirty="0"/>
              <a:t>Trello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900" dirty="0"/>
              <a:t>Receiving and evaluating criticism</a:t>
            </a:r>
          </a:p>
          <a:p>
            <a:pPr marL="1371600" lvl="2" indent="-2286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900" dirty="0"/>
              <a:t>Improving the project from feedback</a:t>
            </a:r>
          </a:p>
          <a:p>
            <a:pPr marL="914400" lvl="1" indent="-2286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900" dirty="0"/>
              <a:t>Effective meetings with industry mentor and faculty adviser</a:t>
            </a:r>
          </a:p>
          <a:p>
            <a:pPr marL="457200" lvl="0" indent="-2286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900" dirty="0"/>
              <a:t>Delivering a project</a:t>
            </a:r>
          </a:p>
          <a:p>
            <a:pPr marL="914400" lvl="1" indent="-2286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900" dirty="0"/>
              <a:t>Working with ERIE to fulfill a need</a:t>
            </a:r>
          </a:p>
        </p:txBody>
      </p:sp>
      <p:pic>
        <p:nvPicPr>
          <p:cNvPr id="123" name="Shape 123" descr="u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025" y="712924"/>
            <a:ext cx="3216548" cy="199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6126675" y="1981875"/>
            <a:ext cx="1983600" cy="37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chemeClr val="accent3"/>
                </a:solidFill>
              </a:rPr>
              <a:t>Source: https://unity3d.com/files/images/ogimg.jpg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487" y="2746099"/>
            <a:ext cx="1822775" cy="18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6493099" y="4568875"/>
            <a:ext cx="1747200" cy="37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chemeClr val="accent3"/>
                </a:solidFill>
              </a:rPr>
              <a:t>Source: https://pbs.twimg.com/profile_images/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chemeClr val="accent3"/>
                </a:solidFill>
              </a:rPr>
              <a:t>552177275911671808/JiszgZdZ.png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191560" y="1017725"/>
            <a:ext cx="4914396" cy="3214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000" dirty="0"/>
              <a:t>Teamwork is not always easy</a:t>
            </a:r>
          </a:p>
          <a:p>
            <a:pPr marL="914400" lvl="1" indent="-2286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000" dirty="0"/>
              <a:t>Different class schedules</a:t>
            </a:r>
          </a:p>
          <a:p>
            <a:pPr marL="914400" lvl="1" indent="-2286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000" dirty="0"/>
              <a:t>Conflicting designs, ideas, or implementations</a:t>
            </a:r>
          </a:p>
          <a:p>
            <a:pPr marL="914400" lvl="1" indent="-2286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000" dirty="0"/>
              <a:t>Allows for a better product in the end</a:t>
            </a:r>
          </a:p>
          <a:p>
            <a:pPr marL="457200" lvl="0" indent="-2286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000" dirty="0"/>
              <a:t>Stick to the schedule</a:t>
            </a:r>
          </a:p>
          <a:p>
            <a:pPr marL="914400" lvl="1" indent="-2286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000" dirty="0"/>
              <a:t>Allows more time to add features, test, etc.</a:t>
            </a:r>
          </a:p>
          <a:p>
            <a:pPr marL="914400" lvl="1" indent="-2286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000" dirty="0"/>
              <a:t>Decreases stress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000" dirty="0"/>
              <a:t>Be creative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000" dirty="0"/>
              <a:t>Better product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000" dirty="0"/>
              <a:t>Unique experience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000" dirty="0"/>
              <a:t>Prepares us for the future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775" y="1049725"/>
            <a:ext cx="250507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775" y="2841325"/>
            <a:ext cx="2505074" cy="113867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5936375" y="2139000"/>
            <a:ext cx="1143900" cy="2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chemeClr val="accent3"/>
                </a:solidFill>
              </a:rPr>
              <a:t>Source: capstone.bd.psu.edu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5386350" y="4033200"/>
            <a:ext cx="2374500" cy="1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chemeClr val="accent3"/>
                </a:solidFill>
              </a:rPr>
              <a:t>Source: http://www.jwolfeinsurance.com/Logos/Erie_Web.png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20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Sponsor Information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538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We are sponsored by Erie Insurance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Local fortune 500 insurance company 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Auto, home, life and business insurance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225" y="1911637"/>
            <a:ext cx="2505074" cy="113867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6457787" y="3032662"/>
            <a:ext cx="2374500" cy="1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CACACA"/>
                </a:solidFill>
              </a:rPr>
              <a:t>Source: http://www.jwolfeinsurance.com/Logos/Erie_Web.png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Overview &amp; Background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81100" cy="355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Project sponsored by Erie Insurance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Android App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Google Cardboard VR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Created in Unity 3D game engine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Used by agents with young drivers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Purpose is to connect with young drivers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Will help young drivers recall the conversation about distracted driving they had with their agent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Google Cardboard?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411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Cost-effective VR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Constructed out of cardboard with lenses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Allows user to see a VR world by placing Android smartphone into device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Uses head movement, buttons, and other types of input for interaction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Google supports it with VR SDK</a:t>
            </a:r>
          </a:p>
        </p:txBody>
      </p:sp>
      <p:pic>
        <p:nvPicPr>
          <p:cNvPr id="81" name="Shape 81" descr="IMG_0223.JPG"/>
          <p:cNvPicPr preferRelativeResize="0"/>
          <p:nvPr/>
        </p:nvPicPr>
        <p:blipFill rotWithShape="1">
          <a:blip r:embed="rId3">
            <a:alphaModFix/>
          </a:blip>
          <a:srcRect t="15706" b="21617"/>
          <a:stretch/>
        </p:blipFill>
        <p:spPr>
          <a:xfrm>
            <a:off x="5080200" y="1152475"/>
            <a:ext cx="3624997" cy="302935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6106000" y="4316575"/>
            <a:ext cx="1925100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Google Cardboard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Unity 3D?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32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Erie Insurance has used Unity in the past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Uses C# as a scripting language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Intuitive interface and project structure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Compatible with Google’s VR SDK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Exports to Android with little to no code or asset modifications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Unity Asset Store </a:t>
            </a:r>
            <a:r>
              <a:rPr lang="en" sz="1000" dirty="0"/>
              <a:t>(</a:t>
            </a:r>
            <a:r>
              <a:rPr lang="en" sz="1000" u="sng" dirty="0">
                <a:solidFill>
                  <a:schemeClr val="hlink"/>
                </a:solidFill>
                <a:hlinkClick r:id="rId3"/>
              </a:rPr>
              <a:t>https://www.assetstore.unity3d.com/en/#!/</a:t>
            </a:r>
            <a:r>
              <a:rPr lang="en" sz="1000" dirty="0"/>
              <a:t>)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Large community presence online</a:t>
            </a:r>
          </a:p>
        </p:txBody>
      </p:sp>
      <p:pic>
        <p:nvPicPr>
          <p:cNvPr id="89" name="Shape 89" descr="u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620" y="445025"/>
            <a:ext cx="4355331" cy="270564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6216025" y="2441500"/>
            <a:ext cx="1983600" cy="37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CACACA"/>
                </a:solidFill>
              </a:rPr>
              <a:t>Source: https://unity3d.com/files/images/ogimg.jpg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Needs &amp; Our Objective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5453400" cy="384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200" dirty="0"/>
              <a:t>Business sponsors looking for an engaging experience to:</a:t>
            </a:r>
          </a:p>
          <a:p>
            <a:pPr marL="914400" lvl="1" indent="-2286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200" dirty="0"/>
              <a:t>Complement Erie Insurance SHIFT program</a:t>
            </a:r>
          </a:p>
          <a:p>
            <a:pPr marL="914400" lvl="1" indent="-2286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200" dirty="0"/>
              <a:t>Use as a tool to help young drivers remember discussion with agent</a:t>
            </a:r>
          </a:p>
          <a:p>
            <a:pPr marL="457200" lvl="0" indent="-3175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200" dirty="0"/>
              <a:t>We have created an interactive, virtual reality experience featuring:</a:t>
            </a:r>
          </a:p>
          <a:p>
            <a:pPr marL="914400" lvl="1" indent="-2286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200" dirty="0"/>
              <a:t>A short tutorial</a:t>
            </a:r>
          </a:p>
          <a:p>
            <a:pPr marL="914400" lvl="1" indent="-2286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200" dirty="0"/>
              <a:t>Three levels (Jungle, Lava, Space)</a:t>
            </a:r>
          </a:p>
          <a:p>
            <a:pPr marL="1371600" lvl="2" indent="-2286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200" dirty="0"/>
              <a:t>Each level has multiple scenarios</a:t>
            </a:r>
          </a:p>
          <a:p>
            <a:pPr marL="1371600" lvl="2" indent="-2286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200" dirty="0"/>
              <a:t>Each level has many point orbs to collect</a:t>
            </a:r>
          </a:p>
          <a:p>
            <a:pPr marL="914400" lvl="1" indent="-2286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200" dirty="0"/>
              <a:t>Scoreboards after each level and an overall score at the end</a:t>
            </a:r>
          </a:p>
          <a:p>
            <a:pPr marL="457200" lvl="0" indent="-3175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200" dirty="0"/>
              <a:t>Runs on Android, which is used by millions of people every day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800" y="1871950"/>
            <a:ext cx="2857500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6170550" y="2889475"/>
            <a:ext cx="2466000" cy="37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chemeClr val="accent3"/>
                </a:solidFill>
              </a:rPr>
              <a:t>Source: https://www.jointheshift.org/themes/base/images/logo-shift.svg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Requirements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/>
              <a:t>The user should play as the passenger and stop the driver from texting</a:t>
            </a:r>
          </a:p>
          <a:p>
            <a:pPr marL="457200" lvl="0" indent="-3683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/>
              <a:t>The system should present various scenarios that the user will help prevent by interacting with the distracted driver</a:t>
            </a:r>
          </a:p>
          <a:p>
            <a:pPr marL="457200" lvl="0" indent="-3683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/>
              <a:t>The system should have points in the environment for the user to collect, allowing for more user interaction</a:t>
            </a:r>
          </a:p>
          <a:p>
            <a:pPr marL="457200" lvl="0" indent="-3683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/>
              <a:t>The application should be built for the Android operating system and utilize Google Cardboard technology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Design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097" y="1017722"/>
            <a:ext cx="5515799" cy="390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Full Video Demo of VR - Texting &amp; Driving</a:t>
            </a:r>
          </a:p>
        </p:txBody>
      </p:sp>
      <p:sp>
        <p:nvSpPr>
          <p:cNvPr id="116" name="Shape 116" descr="Video for my senior project" title="VR - Texting and Driving">
            <a:hlinkClick r:id="rId3"/>
          </p:cNvPr>
          <p:cNvSpPr/>
          <p:nvPr/>
        </p:nvSpPr>
        <p:spPr>
          <a:xfrm>
            <a:off x="2286000" y="1017725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</Words>
  <Application>Microsoft Office PowerPoint</Application>
  <PresentationFormat>On-screen Show (16:9)</PresentationFormat>
  <Paragraphs>83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Oswald</vt:lpstr>
      <vt:lpstr>Arial</vt:lpstr>
      <vt:lpstr>Average</vt:lpstr>
      <vt:lpstr>slate</vt:lpstr>
      <vt:lpstr>Team 1 - VR Texting &amp; Driving</vt:lpstr>
      <vt:lpstr>Sponsor Information</vt:lpstr>
      <vt:lpstr>Project Overview &amp; Background</vt:lpstr>
      <vt:lpstr>What is Google Cardboard?</vt:lpstr>
      <vt:lpstr>Why Unity 3D?</vt:lpstr>
      <vt:lpstr>Project Needs &amp; Our Objective</vt:lpstr>
      <vt:lpstr>Our Requirements</vt:lpstr>
      <vt:lpstr>Our Design</vt:lpstr>
      <vt:lpstr>Full Video Demo of VR - Texting &amp; Driving</vt:lpstr>
      <vt:lpstr>Learned Skills During Project Development</vt:lpstr>
      <vt:lpstr>Lessons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1 - VR Texting &amp; Driving</dc:title>
  <cp:lastModifiedBy>Jake Wheeler</cp:lastModifiedBy>
  <cp:revision>1</cp:revision>
  <dcterms:modified xsi:type="dcterms:W3CDTF">2017-04-29T03:58:08Z</dcterms:modified>
</cp:coreProperties>
</file>