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3"/>
  </p:notesMasterIdLst>
  <p:sldIdLst>
    <p:sldId id="291" r:id="rId2"/>
  </p:sldIdLst>
  <p:sldSz cx="43891200" cy="32918400"/>
  <p:notesSz cx="32462788" cy="43435588"/>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6758">
          <p15:clr>
            <a:srgbClr val="A4A3A4"/>
          </p15:clr>
        </p15:guide>
        <p15:guide id="6" pos="20904">
          <p15:clr>
            <a:srgbClr val="A4A3A4"/>
          </p15:clr>
        </p15:guide>
        <p15:guide id="7" pos="7082">
          <p15:clr>
            <a:srgbClr val="A4A3A4"/>
          </p15:clr>
        </p15:guide>
        <p15:guide id="8" pos="20582">
          <p15:clr>
            <a:srgbClr val="A4A3A4"/>
          </p15:clr>
        </p15:guide>
        <p15:guide id="9" pos="27330">
          <p15:clr>
            <a:srgbClr val="A4A3A4"/>
          </p15:clr>
        </p15:guide>
        <p15:guide id="10" pos="326">
          <p15:clr>
            <a:srgbClr val="A4A3A4"/>
          </p15:clr>
        </p15:guide>
      </p15:sldGuideLst>
    </p:ext>
    <p:ext uri="{2D200454-40CA-4A62-9FC3-DE9A4176ACB9}">
      <p15:notesGuideLst xmlns:p15="http://schemas.microsoft.com/office/powerpoint/2012/main">
        <p15:guide id="1" orient="horz" pos="13681">
          <p15:clr>
            <a:srgbClr val="A4A3A4"/>
          </p15:clr>
        </p15:guide>
        <p15:guide id="2" pos="10225">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E9E5"/>
    <a:srgbClr val="3B7193"/>
    <a:srgbClr val="2C556E"/>
    <a:srgbClr val="E7E7E5"/>
    <a:srgbClr val="E4E7E8"/>
    <a:srgbClr val="EDE8DF"/>
    <a:srgbClr val="E0E9EC"/>
    <a:srgbClr val="FFFFCC"/>
    <a:srgbClr val="4D4D4D"/>
    <a:srgbClr val="2540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84" autoAdjust="0"/>
    <p:restoredTop sz="94407" autoAdjust="0"/>
  </p:normalViewPr>
  <p:slideViewPr>
    <p:cSldViewPr snapToGrid="0" snapToObjects="1" showGuides="1">
      <p:cViewPr>
        <p:scale>
          <a:sx n="25" d="100"/>
          <a:sy n="25" d="100"/>
        </p:scale>
        <p:origin x="-936" y="-1338"/>
      </p:cViewPr>
      <p:guideLst>
        <p:guide orient="horz" pos="3318"/>
        <p:guide orient="horz" pos="288"/>
        <p:guide orient="horz" pos="20160"/>
        <p:guide orient="horz"/>
        <p:guide pos="6758"/>
        <p:guide pos="20904"/>
        <p:guide pos="7082"/>
        <p:guide pos="20582"/>
        <p:guide pos="27330"/>
        <p:guide pos="326"/>
      </p:guideLst>
    </p:cSldViewPr>
  </p:slideViewPr>
  <p:outlineViewPr>
    <p:cViewPr>
      <p:scale>
        <a:sx n="33" d="100"/>
        <a:sy n="33" d="100"/>
      </p:scale>
      <p:origin x="0" y="1776"/>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7" d="100"/>
          <a:sy n="77" d="100"/>
        </p:scale>
        <p:origin x="-3138" y="-108"/>
      </p:cViewPr>
      <p:guideLst>
        <p:guide orient="horz" pos="13681"/>
        <p:guide pos="10225"/>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4067208" cy="2171779"/>
          </a:xfrm>
          <a:prstGeom prst="rect">
            <a:avLst/>
          </a:prstGeom>
        </p:spPr>
        <p:txBody>
          <a:bodyPr vert="horz" lIns="433700" tIns="216850" rIns="433700" bIns="216850" rtlCol="0"/>
          <a:lstStyle>
            <a:lvl1pPr algn="l">
              <a:defRPr sz="5700"/>
            </a:lvl1pPr>
          </a:lstStyle>
          <a:p>
            <a:endParaRPr lang="en-US" dirty="0"/>
          </a:p>
        </p:txBody>
      </p:sp>
      <p:sp>
        <p:nvSpPr>
          <p:cNvPr id="3" name="Date Placeholder 2"/>
          <p:cNvSpPr>
            <a:spLocks noGrp="1"/>
          </p:cNvSpPr>
          <p:nvPr>
            <p:ph type="dt" idx="1"/>
          </p:nvPr>
        </p:nvSpPr>
        <p:spPr>
          <a:xfrm>
            <a:off x="18388068" y="0"/>
            <a:ext cx="14067208" cy="2171779"/>
          </a:xfrm>
          <a:prstGeom prst="rect">
            <a:avLst/>
          </a:prstGeom>
        </p:spPr>
        <p:txBody>
          <a:bodyPr vert="horz" lIns="433700" tIns="216850" rIns="433700" bIns="216850" rtlCol="0"/>
          <a:lstStyle>
            <a:lvl1pPr algn="r">
              <a:defRPr sz="5700"/>
            </a:lvl1pPr>
          </a:lstStyle>
          <a:p>
            <a:fld id="{E6CC2317-6751-4CD4-9995-8782DD78E936}" type="datetimeFigureOut">
              <a:rPr lang="en-US" smtClean="0"/>
              <a:pPr/>
              <a:t>3/30/2017</a:t>
            </a:fld>
            <a:endParaRPr lang="en-US" dirty="0"/>
          </a:p>
        </p:txBody>
      </p:sp>
      <p:sp>
        <p:nvSpPr>
          <p:cNvPr id="4" name="Slide Image Placeholder 3"/>
          <p:cNvSpPr>
            <a:spLocks noGrp="1" noRot="1" noChangeAspect="1"/>
          </p:cNvSpPr>
          <p:nvPr>
            <p:ph type="sldImg" idx="2"/>
          </p:nvPr>
        </p:nvSpPr>
        <p:spPr>
          <a:xfrm>
            <a:off x="5373688" y="3257550"/>
            <a:ext cx="21715412" cy="16287750"/>
          </a:xfrm>
          <a:prstGeom prst="rect">
            <a:avLst/>
          </a:prstGeom>
          <a:noFill/>
          <a:ln w="12700">
            <a:solidFill>
              <a:prstClr val="black"/>
            </a:solidFill>
          </a:ln>
        </p:spPr>
        <p:txBody>
          <a:bodyPr vert="horz" lIns="433700" tIns="216850" rIns="433700" bIns="216850" rtlCol="0" anchor="ctr"/>
          <a:lstStyle/>
          <a:p>
            <a:endParaRPr lang="en-US" dirty="0"/>
          </a:p>
        </p:txBody>
      </p:sp>
      <p:sp>
        <p:nvSpPr>
          <p:cNvPr id="5" name="Notes Placeholder 4"/>
          <p:cNvSpPr>
            <a:spLocks noGrp="1"/>
          </p:cNvSpPr>
          <p:nvPr>
            <p:ph type="body" sz="quarter" idx="3"/>
          </p:nvPr>
        </p:nvSpPr>
        <p:spPr>
          <a:xfrm>
            <a:off x="3246279" y="20631904"/>
            <a:ext cx="25970230" cy="19546015"/>
          </a:xfrm>
          <a:prstGeom prst="rect">
            <a:avLst/>
          </a:prstGeom>
        </p:spPr>
        <p:txBody>
          <a:bodyPr vert="horz" lIns="433700" tIns="216850" rIns="433700" bIns="21685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41256270"/>
            <a:ext cx="14067208" cy="2171779"/>
          </a:xfrm>
          <a:prstGeom prst="rect">
            <a:avLst/>
          </a:prstGeom>
        </p:spPr>
        <p:txBody>
          <a:bodyPr vert="horz" lIns="433700" tIns="216850" rIns="433700" bIns="216850" rtlCol="0" anchor="b"/>
          <a:lstStyle>
            <a:lvl1pPr algn="l">
              <a:defRPr sz="5700"/>
            </a:lvl1pPr>
          </a:lstStyle>
          <a:p>
            <a:endParaRPr lang="en-US" dirty="0"/>
          </a:p>
        </p:txBody>
      </p:sp>
      <p:sp>
        <p:nvSpPr>
          <p:cNvPr id="7" name="Slide Number Placeholder 6"/>
          <p:cNvSpPr>
            <a:spLocks noGrp="1"/>
          </p:cNvSpPr>
          <p:nvPr>
            <p:ph type="sldNum" sz="quarter" idx="5"/>
          </p:nvPr>
        </p:nvSpPr>
        <p:spPr>
          <a:xfrm>
            <a:off x="18388068" y="41256270"/>
            <a:ext cx="14067208" cy="2171779"/>
          </a:xfrm>
          <a:prstGeom prst="rect">
            <a:avLst/>
          </a:prstGeom>
        </p:spPr>
        <p:txBody>
          <a:bodyPr vert="horz" lIns="433700" tIns="216850" rIns="433700" bIns="216850" rtlCol="0" anchor="b"/>
          <a:lstStyle>
            <a:lvl1pPr algn="r">
              <a:defRPr sz="57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48101959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12174136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bg>
      <p:bgPr>
        <a:gradFill flip="none" rotWithShape="1">
          <a:gsLst>
            <a:gs pos="0">
              <a:schemeClr val="accent5">
                <a:lumMod val="20000"/>
                <a:lumOff val="80000"/>
              </a:schemeClr>
            </a:gs>
            <a:gs pos="100000">
              <a:schemeClr val="accent5">
                <a:lumMod val="50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242675" y="457202"/>
            <a:ext cx="21431250" cy="1447800"/>
          </a:xfrm>
          <a:prstGeom prst="rect">
            <a:avLst/>
          </a:prstGeom>
        </p:spPr>
        <p:txBody>
          <a:bodyPr lIns="91436" tIns="45717" rIns="91436" bIns="45717" anchor="ctr" anchorCtr="0"/>
          <a:lstStyle>
            <a:lvl1pPr>
              <a:defRPr b="1">
                <a:solidFill>
                  <a:schemeClr val="bg2"/>
                </a:solidFill>
              </a:defRPr>
            </a:lvl1pPr>
          </a:lstStyle>
          <a:p>
            <a:r>
              <a:rPr lang="en-US" dirty="0" smtClean="0"/>
              <a:t>Click here to add the poster title</a:t>
            </a:r>
            <a:endParaRPr lang="en-US" dirty="0"/>
          </a:p>
        </p:txBody>
      </p:sp>
      <p:sp>
        <p:nvSpPr>
          <p:cNvPr id="4" name="Text Placeholder 3"/>
          <p:cNvSpPr>
            <a:spLocks noGrp="1"/>
          </p:cNvSpPr>
          <p:nvPr>
            <p:ph type="body" sz="quarter" idx="10" hasCustomPrompt="1"/>
          </p:nvPr>
        </p:nvSpPr>
        <p:spPr>
          <a:xfrm>
            <a:off x="527049" y="6021370"/>
            <a:ext cx="10196513"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527049" y="5267325"/>
            <a:ext cx="10196513" cy="754045"/>
          </a:xfrm>
          <a:prstGeom prst="rect">
            <a:avLst/>
          </a:prstGeom>
          <a:solidFill>
            <a:schemeClr val="accent5">
              <a:lumMod val="75000"/>
            </a:schemeClr>
          </a:solidFill>
        </p:spPr>
        <p:txBody>
          <a:bodyPr wrap="square" lIns="91436" tIns="91436" rIns="91436" bIns="91436" anchor="ctr" anchorCtr="0">
            <a:spAutoFit/>
          </a:bodyPr>
          <a:lstStyle>
            <a:lvl1pPr algn="ctr">
              <a:buNone/>
              <a:defRPr sz="3700" b="1" baseline="0">
                <a:solidFill>
                  <a:schemeClr val="bg2"/>
                </a:solidFill>
              </a:defRPr>
            </a:lvl1pPr>
          </a:lstStyle>
          <a:p>
            <a:pPr lvl="0"/>
            <a:r>
              <a:rPr lang="en-US" dirty="0" smtClean="0"/>
              <a:t>(click to edit) INTRODUCTION or ABSTRACT</a:t>
            </a:r>
            <a:endParaRPr lang="en-US" dirty="0"/>
          </a:p>
        </p:txBody>
      </p:sp>
      <p:sp>
        <p:nvSpPr>
          <p:cNvPr id="14" name="Picture Placeholder 13"/>
          <p:cNvSpPr>
            <a:spLocks noGrp="1"/>
          </p:cNvSpPr>
          <p:nvPr>
            <p:ph type="pic" sz="quarter" idx="15" hasCustomPrompt="1"/>
          </p:nvPr>
        </p:nvSpPr>
        <p:spPr>
          <a:xfrm>
            <a:off x="3457575" y="1219200"/>
            <a:ext cx="4419600" cy="2514600"/>
          </a:xfrm>
          <a:prstGeom prst="rect">
            <a:avLst/>
          </a:prstGeom>
        </p:spPr>
        <p:txBody>
          <a:bodyPr lIns="91436" tIns="45717" rIns="91436" bIns="45717" anchor="ctr"/>
          <a:lstStyle>
            <a:lvl1pPr algn="ctr">
              <a:buNone/>
              <a:defRPr sz="4000">
                <a:solidFill>
                  <a:schemeClr val="bg1"/>
                </a:solidFill>
              </a:defRPr>
            </a:lvl1pPr>
          </a:lstStyle>
          <a:p>
            <a:r>
              <a:rPr lang="en-US" dirty="0" smtClean="0"/>
              <a:t>LOGO</a:t>
            </a:r>
            <a:endParaRPr lang="en-US" dirty="0"/>
          </a:p>
        </p:txBody>
      </p:sp>
      <p:sp>
        <p:nvSpPr>
          <p:cNvPr id="18" name="Picture Placeholder 13"/>
          <p:cNvSpPr>
            <a:spLocks noGrp="1"/>
          </p:cNvSpPr>
          <p:nvPr>
            <p:ph type="pic" sz="quarter" idx="18" hasCustomPrompt="1"/>
          </p:nvPr>
        </p:nvSpPr>
        <p:spPr>
          <a:xfrm>
            <a:off x="36147375" y="1219200"/>
            <a:ext cx="4419600" cy="2514600"/>
          </a:xfrm>
          <a:prstGeom prst="rect">
            <a:avLst/>
          </a:prstGeom>
        </p:spPr>
        <p:txBody>
          <a:bodyPr lIns="91436" tIns="45717" rIns="91436" bIns="45717" anchor="ctr"/>
          <a:lstStyle>
            <a:lvl1pPr algn="ctr">
              <a:buNone/>
              <a:defRPr sz="4000">
                <a:solidFill>
                  <a:schemeClr val="bg1"/>
                </a:solidFill>
              </a:defRPr>
            </a:lvl1pPr>
          </a:lstStyle>
          <a:p>
            <a:r>
              <a:rPr lang="en-US" dirty="0" smtClean="0"/>
              <a:t>LOGO</a:t>
            </a:r>
            <a:endParaRPr lang="en-US" dirty="0"/>
          </a:p>
        </p:txBody>
      </p:sp>
      <p:sp>
        <p:nvSpPr>
          <p:cNvPr id="20" name="Text Placeholder 5"/>
          <p:cNvSpPr>
            <a:spLocks noGrp="1"/>
          </p:cNvSpPr>
          <p:nvPr>
            <p:ph type="body" sz="quarter" idx="20" hasCustomPrompt="1"/>
          </p:nvPr>
        </p:nvSpPr>
        <p:spPr>
          <a:xfrm>
            <a:off x="517525" y="14197507"/>
            <a:ext cx="10210799" cy="754045"/>
          </a:xfrm>
          <a:prstGeom prst="rect">
            <a:avLst/>
          </a:prstGeom>
          <a:solidFill>
            <a:schemeClr val="accent5">
              <a:lumMod val="75000"/>
            </a:schemeClr>
          </a:solidFill>
        </p:spPr>
        <p:txBody>
          <a:bodyPr wrap="square" lIns="91436" tIns="91436" rIns="91436" bIns="91436" anchor="ctr" anchorCtr="0">
            <a:spAutoFit/>
          </a:bodyPr>
          <a:lstStyle>
            <a:lvl1pPr algn="ctr">
              <a:buNone/>
              <a:defRPr sz="3700" b="1" baseline="0">
                <a:solidFill>
                  <a:schemeClr val="bg2"/>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252201" y="6021371"/>
            <a:ext cx="21421724"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295744" y="5267326"/>
            <a:ext cx="21421724" cy="754045"/>
          </a:xfrm>
          <a:prstGeom prst="rect">
            <a:avLst/>
          </a:prstGeom>
          <a:solidFill>
            <a:schemeClr val="accent5">
              <a:lumMod val="75000"/>
            </a:schemeClr>
          </a:solidFill>
        </p:spPr>
        <p:txBody>
          <a:bodyPr wrap="square" lIns="91436" tIns="91436" rIns="91436" bIns="91436" anchor="ctr" anchorCtr="0">
            <a:spAutoFit/>
          </a:bodyPr>
          <a:lstStyle>
            <a:lvl1pPr algn="ctr">
              <a:buNone/>
              <a:defRPr sz="3700" b="1" baseline="0">
                <a:solidFill>
                  <a:schemeClr val="bg2"/>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11252201" y="20505756"/>
            <a:ext cx="21421724"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1252201" y="19751711"/>
            <a:ext cx="21421724" cy="754045"/>
          </a:xfrm>
          <a:prstGeom prst="rect">
            <a:avLst/>
          </a:prstGeom>
          <a:solidFill>
            <a:schemeClr val="accent5">
              <a:lumMod val="75000"/>
            </a:schemeClr>
          </a:solidFill>
        </p:spPr>
        <p:txBody>
          <a:bodyPr wrap="square" lIns="91436" tIns="91436" rIns="91436" bIns="91436" anchor="ctr" anchorCtr="0">
            <a:spAutoFit/>
          </a:bodyPr>
          <a:lstStyle>
            <a:lvl1pPr algn="ctr">
              <a:buNone/>
              <a:defRPr sz="3700" b="1" baseline="0">
                <a:solidFill>
                  <a:schemeClr val="bg2"/>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3185100" y="5267325"/>
            <a:ext cx="10201275" cy="754045"/>
          </a:xfrm>
          <a:prstGeom prst="rect">
            <a:avLst/>
          </a:prstGeom>
          <a:solidFill>
            <a:schemeClr val="accent5">
              <a:lumMod val="75000"/>
            </a:schemeClr>
          </a:solidFill>
        </p:spPr>
        <p:txBody>
          <a:bodyPr wrap="square" lIns="91436" tIns="91436" rIns="91436" bIns="91436" anchor="ctr" anchorCtr="0">
            <a:spAutoFit/>
          </a:bodyPr>
          <a:lstStyle>
            <a:lvl1pPr algn="ctr">
              <a:buNone/>
              <a:defRPr sz="3700" b="1" baseline="0">
                <a:solidFill>
                  <a:schemeClr val="bg2"/>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3185099" y="6021370"/>
            <a:ext cx="10201275"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3185098" y="14257357"/>
            <a:ext cx="10201275" cy="754045"/>
          </a:xfrm>
          <a:prstGeom prst="rect">
            <a:avLst/>
          </a:prstGeom>
          <a:solidFill>
            <a:schemeClr val="accent5">
              <a:lumMod val="75000"/>
            </a:schemeClr>
          </a:solidFill>
        </p:spPr>
        <p:txBody>
          <a:bodyPr wrap="square" lIns="91436" tIns="91436" rIns="91436" bIns="91436" anchor="ctr" anchorCtr="0">
            <a:spAutoFit/>
          </a:bodyPr>
          <a:lstStyle>
            <a:lvl1pPr algn="ctr">
              <a:buNone/>
              <a:defRPr sz="3700" b="1" baseline="0">
                <a:solidFill>
                  <a:schemeClr val="bg2"/>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3185097" y="15011402"/>
            <a:ext cx="10201275"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3185095" y="25679401"/>
            <a:ext cx="10201275" cy="754045"/>
          </a:xfrm>
          <a:prstGeom prst="rect">
            <a:avLst/>
          </a:prstGeom>
          <a:solidFill>
            <a:schemeClr val="accent5">
              <a:lumMod val="75000"/>
            </a:schemeClr>
          </a:solidFill>
        </p:spPr>
        <p:txBody>
          <a:bodyPr wrap="square" lIns="91436" tIns="91436" rIns="91436" bIns="91436" anchor="ctr" anchorCtr="0">
            <a:spAutoFit/>
          </a:bodyPr>
          <a:lstStyle>
            <a:lvl1pPr algn="ctr">
              <a:buNone/>
              <a:defRPr sz="3700" b="1" baseline="0">
                <a:solidFill>
                  <a:schemeClr val="bg2"/>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3185096" y="26433446"/>
            <a:ext cx="10201275"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527049" y="14951552"/>
            <a:ext cx="10201275"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1" name="Text Placeholder 3"/>
          <p:cNvSpPr>
            <a:spLocks noGrp="1"/>
          </p:cNvSpPr>
          <p:nvPr>
            <p:ph type="body" sz="quarter" idx="125" hasCustomPrompt="1"/>
          </p:nvPr>
        </p:nvSpPr>
        <p:spPr>
          <a:xfrm>
            <a:off x="-10855052" y="21783675"/>
            <a:ext cx="101965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121" name="Picture Placeholder 13"/>
          <p:cNvSpPr>
            <a:spLocks noGrp="1"/>
          </p:cNvSpPr>
          <p:nvPr>
            <p:ph type="pic" sz="quarter" idx="135" hasCustomPrompt="1"/>
          </p:nvPr>
        </p:nvSpPr>
        <p:spPr>
          <a:xfrm>
            <a:off x="-9278981" y="25444381"/>
            <a:ext cx="6810102" cy="510372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77" name="Text Placeholder 76"/>
          <p:cNvSpPr>
            <a:spLocks noGrp="1"/>
          </p:cNvSpPr>
          <p:nvPr>
            <p:ph type="body" sz="quarter" idx="150" hasCustomPrompt="1"/>
          </p:nvPr>
        </p:nvSpPr>
        <p:spPr>
          <a:xfrm>
            <a:off x="11252201" y="3185162"/>
            <a:ext cx="21421724" cy="1280160"/>
          </a:xfrm>
          <a:prstGeom prst="rect">
            <a:avLst/>
          </a:prstGeom>
        </p:spPr>
        <p:txBody>
          <a:bodyPr/>
          <a:lstStyle>
            <a:lvl1pPr algn="ctr">
              <a:buFontTx/>
              <a:buNone/>
              <a:defRPr sz="5400">
                <a:solidFill>
                  <a:schemeClr val="bg2"/>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8" name="Text Placeholder 76"/>
          <p:cNvSpPr>
            <a:spLocks noGrp="1"/>
          </p:cNvSpPr>
          <p:nvPr>
            <p:ph type="body" sz="quarter" idx="151" hasCustomPrompt="1"/>
          </p:nvPr>
        </p:nvSpPr>
        <p:spPr>
          <a:xfrm>
            <a:off x="11242675" y="1905002"/>
            <a:ext cx="21431250" cy="1280160"/>
          </a:xfrm>
          <a:prstGeom prst="rect">
            <a:avLst/>
          </a:prstGeom>
        </p:spPr>
        <p:txBody>
          <a:bodyPr/>
          <a:lstStyle>
            <a:lvl1pPr algn="ctr">
              <a:buFontTx/>
              <a:buNone/>
              <a:defRPr sz="7200">
                <a:solidFill>
                  <a:schemeClr val="bg2"/>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6" name="Picture Placeholder 13"/>
          <p:cNvSpPr>
            <a:spLocks noGrp="1"/>
          </p:cNvSpPr>
          <p:nvPr>
            <p:ph type="pic" sz="quarter" idx="152" hasCustomPrompt="1"/>
          </p:nvPr>
        </p:nvSpPr>
        <p:spPr>
          <a:xfrm>
            <a:off x="-9278981" y="25444381"/>
            <a:ext cx="6810102" cy="510372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79" name="Picture Placeholder 13"/>
          <p:cNvSpPr>
            <a:spLocks noGrp="1"/>
          </p:cNvSpPr>
          <p:nvPr>
            <p:ph type="pic" sz="quarter" idx="153" hasCustomPrompt="1"/>
          </p:nvPr>
        </p:nvSpPr>
        <p:spPr>
          <a:xfrm>
            <a:off x="-9278981" y="25444381"/>
            <a:ext cx="6810102" cy="510372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0" name="Picture Placeholder 13"/>
          <p:cNvSpPr>
            <a:spLocks noGrp="1"/>
          </p:cNvSpPr>
          <p:nvPr>
            <p:ph type="pic" sz="quarter" idx="154" hasCustomPrompt="1"/>
          </p:nvPr>
        </p:nvSpPr>
        <p:spPr>
          <a:xfrm>
            <a:off x="-9278981" y="25444381"/>
            <a:ext cx="6810102" cy="510372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1" name="Picture Placeholder 13"/>
          <p:cNvSpPr>
            <a:spLocks noGrp="1"/>
          </p:cNvSpPr>
          <p:nvPr>
            <p:ph type="pic" sz="quarter" idx="155" hasCustomPrompt="1"/>
          </p:nvPr>
        </p:nvSpPr>
        <p:spPr>
          <a:xfrm>
            <a:off x="-9278981" y="25444381"/>
            <a:ext cx="6810102" cy="510372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2" name="Picture Placeholder 13"/>
          <p:cNvSpPr>
            <a:spLocks noGrp="1"/>
          </p:cNvSpPr>
          <p:nvPr>
            <p:ph type="pic" sz="quarter" idx="156" hasCustomPrompt="1"/>
          </p:nvPr>
        </p:nvSpPr>
        <p:spPr>
          <a:xfrm>
            <a:off x="-9278981" y="25444381"/>
            <a:ext cx="6810102" cy="510372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8" name="Picture Placeholder 13"/>
          <p:cNvSpPr>
            <a:spLocks noGrp="1"/>
          </p:cNvSpPr>
          <p:nvPr>
            <p:ph type="pic" sz="quarter" idx="157" hasCustomPrompt="1"/>
          </p:nvPr>
        </p:nvSpPr>
        <p:spPr>
          <a:xfrm>
            <a:off x="-9278981" y="25444381"/>
            <a:ext cx="6810102" cy="510372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0" name="Picture Placeholder 13"/>
          <p:cNvSpPr>
            <a:spLocks noGrp="1"/>
          </p:cNvSpPr>
          <p:nvPr>
            <p:ph type="pic" sz="quarter" idx="158" hasCustomPrompt="1"/>
          </p:nvPr>
        </p:nvSpPr>
        <p:spPr>
          <a:xfrm>
            <a:off x="-9278981" y="25444381"/>
            <a:ext cx="6810102" cy="5103720"/>
          </a:xfrm>
          <a:prstGeom prst="rect">
            <a:avLst/>
          </a:prstGeom>
          <a:solidFill>
            <a:schemeClr val="bg1"/>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02" name="Text Placeholder 5"/>
          <p:cNvSpPr>
            <a:spLocks noGrp="1"/>
          </p:cNvSpPr>
          <p:nvPr>
            <p:ph type="body" sz="quarter" idx="167" hasCustomPrompt="1"/>
          </p:nvPr>
        </p:nvSpPr>
        <p:spPr>
          <a:xfrm>
            <a:off x="-10857229" y="18823494"/>
            <a:ext cx="1019651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2"/>
                </a:solidFill>
              </a:defRPr>
            </a:lvl1pPr>
          </a:lstStyle>
          <a:p>
            <a:pPr lvl="0"/>
            <a:r>
              <a:rPr lang="en-US" dirty="0" smtClean="0"/>
              <a:t>SECTION HEADER PLACEHOLDER</a:t>
            </a:r>
            <a:endParaRPr lang="en-US" dirty="0"/>
          </a:p>
        </p:txBody>
      </p:sp>
      <p:sp>
        <p:nvSpPr>
          <p:cNvPr id="104" name="Text Placeholder 3"/>
          <p:cNvSpPr>
            <a:spLocks noGrp="1"/>
          </p:cNvSpPr>
          <p:nvPr>
            <p:ph type="body" sz="quarter" idx="168" hasCustomPrompt="1"/>
          </p:nvPr>
        </p:nvSpPr>
        <p:spPr>
          <a:xfrm>
            <a:off x="-10855052" y="21783675"/>
            <a:ext cx="101965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105" name="Text Placeholder 3"/>
          <p:cNvSpPr>
            <a:spLocks noGrp="1"/>
          </p:cNvSpPr>
          <p:nvPr>
            <p:ph type="body" sz="quarter" idx="169" hasCustomPrompt="1"/>
          </p:nvPr>
        </p:nvSpPr>
        <p:spPr>
          <a:xfrm>
            <a:off x="-10855052" y="21783675"/>
            <a:ext cx="101965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106" name="Text Placeholder 3"/>
          <p:cNvSpPr>
            <a:spLocks noGrp="1"/>
          </p:cNvSpPr>
          <p:nvPr>
            <p:ph type="body" sz="quarter" idx="170" hasCustomPrompt="1"/>
          </p:nvPr>
        </p:nvSpPr>
        <p:spPr>
          <a:xfrm>
            <a:off x="-10855052" y="21783675"/>
            <a:ext cx="101965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107" name="Text Placeholder 3"/>
          <p:cNvSpPr>
            <a:spLocks noGrp="1"/>
          </p:cNvSpPr>
          <p:nvPr>
            <p:ph type="body" sz="quarter" idx="171" hasCustomPrompt="1"/>
          </p:nvPr>
        </p:nvSpPr>
        <p:spPr>
          <a:xfrm>
            <a:off x="-10855052" y="21783675"/>
            <a:ext cx="101965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108" name="Text Placeholder 3"/>
          <p:cNvSpPr>
            <a:spLocks noGrp="1"/>
          </p:cNvSpPr>
          <p:nvPr>
            <p:ph type="body" sz="quarter" idx="172" hasCustomPrompt="1"/>
          </p:nvPr>
        </p:nvSpPr>
        <p:spPr>
          <a:xfrm>
            <a:off x="-10855052" y="21783675"/>
            <a:ext cx="101965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109" name="Text Placeholder 3"/>
          <p:cNvSpPr>
            <a:spLocks noGrp="1"/>
          </p:cNvSpPr>
          <p:nvPr>
            <p:ph type="body" sz="quarter" idx="173" hasCustomPrompt="1"/>
          </p:nvPr>
        </p:nvSpPr>
        <p:spPr>
          <a:xfrm>
            <a:off x="-10855052" y="21783675"/>
            <a:ext cx="101965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110" name="Text Placeholder 3"/>
          <p:cNvSpPr>
            <a:spLocks noGrp="1"/>
          </p:cNvSpPr>
          <p:nvPr>
            <p:ph type="body" sz="quarter" idx="174" hasCustomPrompt="1"/>
          </p:nvPr>
        </p:nvSpPr>
        <p:spPr>
          <a:xfrm>
            <a:off x="-10855052" y="21783675"/>
            <a:ext cx="101965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113" name="Text Placeholder 3"/>
          <p:cNvSpPr>
            <a:spLocks noGrp="1"/>
          </p:cNvSpPr>
          <p:nvPr>
            <p:ph type="body" sz="quarter" idx="175" hasCustomPrompt="1"/>
          </p:nvPr>
        </p:nvSpPr>
        <p:spPr>
          <a:xfrm>
            <a:off x="-10855052" y="21783675"/>
            <a:ext cx="101965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114" name="Text Placeholder 5"/>
          <p:cNvSpPr>
            <a:spLocks noGrp="1"/>
          </p:cNvSpPr>
          <p:nvPr>
            <p:ph type="body" sz="quarter" idx="176" hasCustomPrompt="1"/>
          </p:nvPr>
        </p:nvSpPr>
        <p:spPr>
          <a:xfrm>
            <a:off x="-10857229" y="18823494"/>
            <a:ext cx="1019651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2"/>
                </a:solidFill>
              </a:defRPr>
            </a:lvl1pPr>
          </a:lstStyle>
          <a:p>
            <a:pPr lvl="0"/>
            <a:r>
              <a:rPr lang="en-US" dirty="0" smtClean="0"/>
              <a:t>SECTION HEADER PLACEHOLDER</a:t>
            </a:r>
            <a:endParaRPr lang="en-US" dirty="0"/>
          </a:p>
        </p:txBody>
      </p:sp>
      <p:sp>
        <p:nvSpPr>
          <p:cNvPr id="115" name="Text Placeholder 5"/>
          <p:cNvSpPr>
            <a:spLocks noGrp="1"/>
          </p:cNvSpPr>
          <p:nvPr>
            <p:ph type="body" sz="quarter" idx="177" hasCustomPrompt="1"/>
          </p:nvPr>
        </p:nvSpPr>
        <p:spPr>
          <a:xfrm>
            <a:off x="-10857229" y="18823494"/>
            <a:ext cx="1019651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2"/>
                </a:solidFill>
              </a:defRPr>
            </a:lvl1pPr>
          </a:lstStyle>
          <a:p>
            <a:pPr lvl="0"/>
            <a:r>
              <a:rPr lang="en-US" dirty="0" smtClean="0"/>
              <a:t>SECTION HEADER PLACEHOLDER</a:t>
            </a:r>
            <a:endParaRPr lang="en-US" dirty="0"/>
          </a:p>
        </p:txBody>
      </p:sp>
      <p:sp>
        <p:nvSpPr>
          <p:cNvPr id="116" name="Text Placeholder 5"/>
          <p:cNvSpPr>
            <a:spLocks noGrp="1"/>
          </p:cNvSpPr>
          <p:nvPr>
            <p:ph type="body" sz="quarter" idx="178" hasCustomPrompt="1"/>
          </p:nvPr>
        </p:nvSpPr>
        <p:spPr>
          <a:xfrm>
            <a:off x="-10857229" y="18823494"/>
            <a:ext cx="1019651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2"/>
                </a:solidFill>
              </a:defRPr>
            </a:lvl1pPr>
          </a:lstStyle>
          <a:p>
            <a:pPr lvl="0"/>
            <a:r>
              <a:rPr lang="en-US" dirty="0" smtClean="0"/>
              <a:t>SECTION HEADER PLACEHOLDER</a:t>
            </a:r>
            <a:endParaRPr lang="en-US" dirty="0"/>
          </a:p>
        </p:txBody>
      </p:sp>
      <p:sp>
        <p:nvSpPr>
          <p:cNvPr id="117" name="Text Placeholder 5"/>
          <p:cNvSpPr>
            <a:spLocks noGrp="1"/>
          </p:cNvSpPr>
          <p:nvPr>
            <p:ph type="body" sz="quarter" idx="179" hasCustomPrompt="1"/>
          </p:nvPr>
        </p:nvSpPr>
        <p:spPr>
          <a:xfrm>
            <a:off x="-10857229" y="18823494"/>
            <a:ext cx="1019651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2"/>
                </a:solidFill>
              </a:defRPr>
            </a:lvl1pPr>
          </a:lstStyle>
          <a:p>
            <a:pPr lvl="0"/>
            <a:r>
              <a:rPr lang="en-US" dirty="0" smtClean="0"/>
              <a:t>SECTION HEADER PLACEHOLDER</a:t>
            </a:r>
            <a:endParaRPr lang="en-US" dirty="0"/>
          </a:p>
        </p:txBody>
      </p:sp>
      <p:sp>
        <p:nvSpPr>
          <p:cNvPr id="118" name="Text Placeholder 5"/>
          <p:cNvSpPr>
            <a:spLocks noGrp="1"/>
          </p:cNvSpPr>
          <p:nvPr>
            <p:ph type="body" sz="quarter" idx="180" hasCustomPrompt="1"/>
          </p:nvPr>
        </p:nvSpPr>
        <p:spPr>
          <a:xfrm>
            <a:off x="-10857229" y="18823494"/>
            <a:ext cx="1019651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2"/>
                </a:solidFill>
              </a:defRPr>
            </a:lvl1pPr>
          </a:lstStyle>
          <a:p>
            <a:pPr lvl="0"/>
            <a:r>
              <a:rPr lang="en-US" dirty="0" smtClean="0"/>
              <a:t>SECTION HEADER PLACEHOLDER</a:t>
            </a:r>
            <a:endParaRPr lang="en-US" dirty="0"/>
          </a:p>
        </p:txBody>
      </p:sp>
      <p:sp>
        <p:nvSpPr>
          <p:cNvPr id="119" name="Text Placeholder 5"/>
          <p:cNvSpPr>
            <a:spLocks noGrp="1"/>
          </p:cNvSpPr>
          <p:nvPr>
            <p:ph type="body" sz="quarter" idx="181" hasCustomPrompt="1"/>
          </p:nvPr>
        </p:nvSpPr>
        <p:spPr>
          <a:xfrm>
            <a:off x="-10857229" y="18823494"/>
            <a:ext cx="1019651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2"/>
                </a:solidFill>
              </a:defRPr>
            </a:lvl1pPr>
          </a:lstStyle>
          <a:p>
            <a:pPr lvl="0"/>
            <a:r>
              <a:rPr lang="en-US" dirty="0" smtClean="0"/>
              <a:t>SECTION HEADER PLACEHOLDER</a:t>
            </a:r>
            <a:endParaRPr lang="en-US" dirty="0"/>
          </a:p>
        </p:txBody>
      </p:sp>
      <p:sp>
        <p:nvSpPr>
          <p:cNvPr id="120" name="Text Placeholder 5"/>
          <p:cNvSpPr>
            <a:spLocks noGrp="1"/>
          </p:cNvSpPr>
          <p:nvPr>
            <p:ph type="body" sz="quarter" idx="182" hasCustomPrompt="1"/>
          </p:nvPr>
        </p:nvSpPr>
        <p:spPr>
          <a:xfrm>
            <a:off x="-10857229" y="18823494"/>
            <a:ext cx="1019651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2"/>
                </a:solidFill>
              </a:defRPr>
            </a:lvl1pPr>
          </a:lstStyle>
          <a:p>
            <a:pPr lvl="0"/>
            <a:r>
              <a:rPr lang="en-US" dirty="0" smtClean="0"/>
              <a:t>SECTION HEADER PLACEHOLDER</a:t>
            </a:r>
            <a:endParaRPr lang="en-US" dirty="0"/>
          </a:p>
        </p:txBody>
      </p:sp>
      <p:sp>
        <p:nvSpPr>
          <p:cNvPr id="122" name="Text Placeholder 5"/>
          <p:cNvSpPr>
            <a:spLocks noGrp="1"/>
          </p:cNvSpPr>
          <p:nvPr>
            <p:ph type="body" sz="quarter" idx="183" hasCustomPrompt="1"/>
          </p:nvPr>
        </p:nvSpPr>
        <p:spPr>
          <a:xfrm>
            <a:off x="-10857229" y="18823494"/>
            <a:ext cx="1019651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2"/>
                </a:solidFill>
              </a:defRPr>
            </a:lvl1pPr>
          </a:lstStyle>
          <a:p>
            <a:pPr lvl="0"/>
            <a:r>
              <a:rPr lang="en-US" dirty="0" smtClean="0"/>
              <a:t>SECTION HEADER PLACEHOLDER</a:t>
            </a:r>
            <a:endParaRPr lang="en-US" dirty="0"/>
          </a:p>
        </p:txBody>
      </p:sp>
      <p:sp>
        <p:nvSpPr>
          <p:cNvPr id="5" name="Rectangle 4"/>
          <p:cNvSpPr/>
          <p:nvPr userDrawn="1"/>
        </p:nvSpPr>
        <p:spPr>
          <a:xfrm>
            <a:off x="0" y="4421779"/>
            <a:ext cx="43891200" cy="455021"/>
          </a:xfrm>
          <a:prstGeom prst="rect">
            <a:avLst/>
          </a:prstGeom>
          <a:gradFill flip="none" rotWithShape="1">
            <a:gsLst>
              <a:gs pos="0">
                <a:srgbClr val="00B0F0"/>
              </a:gs>
              <a:gs pos="56000">
                <a:schemeClr val="tx2">
                  <a:lumMod val="60000"/>
                  <a:lumOff val="40000"/>
                </a:schemeClr>
              </a:gs>
              <a:gs pos="100000">
                <a:schemeClr val="accent1">
                  <a:lumMod val="75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userDrawn="1"/>
        </p:nvSpPr>
        <p:spPr>
          <a:xfrm>
            <a:off x="742950" y="32137350"/>
            <a:ext cx="2533650" cy="5334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hyperlink" Target="http://www.facebook.com/pages/PosterPresentationscom/217914411419?v=app_4949752878&amp;ref=ts"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E3E9E5"/>
        </a:solidFill>
        <a:effectLst/>
      </p:bgPr>
    </p:bg>
    <p:spTree>
      <p:nvGrpSpPr>
        <p:cNvPr id="1" name=""/>
        <p:cNvGrpSpPr/>
        <p:nvPr/>
      </p:nvGrpSpPr>
      <p:grpSpPr>
        <a:xfrm>
          <a:off x="0" y="0"/>
          <a:ext cx="0" cy="0"/>
          <a:chOff x="0" y="0"/>
          <a:chExt cx="0" cy="0"/>
        </a:xfrm>
      </p:grpSpPr>
      <p:sp>
        <p:nvSpPr>
          <p:cNvPr id="20" name="Rectangle 19"/>
          <p:cNvSpPr/>
          <p:nvPr/>
        </p:nvSpPr>
        <p:spPr>
          <a:xfrm>
            <a:off x="44542166" y="0"/>
            <a:ext cx="10050462" cy="32918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72" tIns="365741" rIns="182872" bIns="182872" rtlCol="0" anchor="t" anchorCtr="0"/>
          <a:lstStyle/>
          <a:p>
            <a:pPr algn="ctr"/>
            <a:r>
              <a:rPr lang="en-US" sz="4000" b="1" dirty="0" smtClean="0">
                <a:solidFill>
                  <a:schemeClr val="bg1"/>
                </a:solidFill>
                <a:latin typeface="Trebuchet MS" pitchFamily="34" charset="0"/>
              </a:rPr>
              <a:t>QUICK</a:t>
            </a:r>
            <a:r>
              <a:rPr lang="en-US" sz="4000" b="1" baseline="0" dirty="0" smtClean="0">
                <a:solidFill>
                  <a:schemeClr val="bg1"/>
                </a:solidFill>
                <a:latin typeface="Trebuchet MS" pitchFamily="34" charset="0"/>
              </a:rPr>
              <a:t> TIPS</a:t>
            </a:r>
            <a:endParaRPr lang="en-US" sz="4000" b="1" dirty="0" smtClean="0">
              <a:solidFill>
                <a:schemeClr val="bg1"/>
              </a:solidFill>
              <a:latin typeface="Trebuchet MS" pitchFamily="34" charset="0"/>
            </a:endParaRPr>
          </a:p>
          <a:p>
            <a:pPr algn="ctr"/>
            <a:r>
              <a:rPr lang="en-US" sz="4000" b="1" dirty="0" smtClean="0">
                <a:solidFill>
                  <a:srgbClr val="FFFF00"/>
                </a:solidFill>
                <a:latin typeface="Trebuchet MS" pitchFamily="34" charset="0"/>
              </a:rPr>
              <a:t>(--THIS SECTION DOES NOT PRINT--)</a:t>
            </a:r>
          </a:p>
          <a:p>
            <a:pPr algn="ctr"/>
            <a:endParaRPr lang="en-US" sz="3200" b="1" dirty="0" smtClean="0">
              <a:latin typeface="Trebuchet MS" pitchFamily="34" charset="0"/>
            </a:endParaRPr>
          </a:p>
          <a:p>
            <a:pPr defTabSz="3134780"/>
            <a:r>
              <a:rPr lang="en-US" sz="3200" dirty="0" smtClean="0">
                <a:latin typeface="Trebuchet MS" pitchFamily="34" charset="0"/>
              </a:rPr>
              <a:t>This PowerPoint</a:t>
            </a:r>
            <a:r>
              <a:rPr lang="en-US" sz="3200" baseline="0" dirty="0" smtClean="0">
                <a:latin typeface="Trebuchet MS" pitchFamily="34" charset="0"/>
              </a:rPr>
              <a:t> template requires basic PowerPoint (version 2007 or newer) skills. Below is a list of commonly asked questions specific to this template. </a:t>
            </a:r>
            <a:br>
              <a:rPr lang="en-US" sz="3200" baseline="0" dirty="0" smtClean="0">
                <a:latin typeface="Trebuchet MS" pitchFamily="34" charset="0"/>
              </a:rPr>
            </a:br>
            <a:r>
              <a:rPr lang="en-US" sz="3200" baseline="0" dirty="0" smtClean="0">
                <a:latin typeface="Trebuchet MS" pitchFamily="34" charset="0"/>
              </a:rPr>
              <a:t>If you are using an older version of PowerPoint some template features may not work properly.</a:t>
            </a:r>
            <a:endParaRPr lang="en-US" sz="4000" b="1" dirty="0" smtClean="0">
              <a:solidFill>
                <a:srgbClr val="FFFF00"/>
              </a:solidFill>
              <a:latin typeface="Trebuchet MS" pitchFamily="34" charset="0"/>
            </a:endParaRPr>
          </a:p>
          <a:p>
            <a:pPr defTabSz="3134780"/>
            <a:endParaRPr lang="en-US" sz="4000" b="1" dirty="0" smtClean="0">
              <a:solidFill>
                <a:srgbClr val="FFFF00"/>
              </a:solidFill>
              <a:latin typeface="Trebuchet MS" pitchFamily="34" charset="0"/>
            </a:endParaRPr>
          </a:p>
          <a:p>
            <a:pPr algn="ctr"/>
            <a:r>
              <a:rPr lang="en-US" sz="4000" b="1" dirty="0" smtClean="0">
                <a:solidFill>
                  <a:schemeClr val="bg1"/>
                </a:solidFill>
                <a:latin typeface="Trebuchet MS" pitchFamily="34" charset="0"/>
              </a:rPr>
              <a:t>Using the template</a:t>
            </a:r>
            <a:endParaRPr lang="en-US" sz="4000" b="1" baseline="0" dirty="0" smtClean="0">
              <a:solidFill>
                <a:schemeClr val="bg1"/>
              </a:solidFill>
              <a:latin typeface="Trebuchet MS" pitchFamily="34" charset="0"/>
            </a:endParaRPr>
          </a:p>
          <a:p>
            <a:pPr algn="ctr"/>
            <a:endParaRPr lang="en-US" sz="3200" b="1" dirty="0" smtClean="0">
              <a:solidFill>
                <a:srgbClr val="FFFF00"/>
              </a:solidFill>
              <a:latin typeface="Trebuchet MS" pitchFamily="34" charset="0"/>
            </a:endParaRPr>
          </a:p>
          <a:p>
            <a:pPr marL="0" marR="0" indent="0" algn="l" defTabSz="3134780" rtl="0" eaLnBrk="1" fontAlgn="auto" latinLnBrk="0" hangingPunct="1">
              <a:lnSpc>
                <a:spcPct val="100000"/>
              </a:lnSpc>
              <a:spcBef>
                <a:spcPts val="0"/>
              </a:spcBef>
              <a:spcAft>
                <a:spcPts val="0"/>
              </a:spcAft>
              <a:buClrTx/>
              <a:buSzTx/>
              <a:buFontTx/>
              <a:buNone/>
              <a:tabLst/>
              <a:defRPr/>
            </a:pPr>
            <a:r>
              <a:rPr lang="en-US" sz="3200" b="1" dirty="0" smtClean="0">
                <a:solidFill>
                  <a:srgbClr val="FFFF00"/>
                </a:solidFill>
                <a:latin typeface="Trebuchet MS" pitchFamily="34" charset="0"/>
              </a:rPr>
              <a:t>Verifying the quality of your graphics</a:t>
            </a:r>
          </a:p>
          <a:p>
            <a:pPr defTabSz="3134780"/>
            <a:r>
              <a:rPr lang="en-US" sz="3200" dirty="0" smtClean="0">
                <a:latin typeface="Trebuchet MS" pitchFamily="34" charset="0"/>
              </a:rPr>
              <a:t>Go to the </a:t>
            </a:r>
            <a:r>
              <a:rPr lang="en-US" sz="3200" baseline="0" dirty="0" smtClean="0">
                <a:latin typeface="Trebuchet MS" pitchFamily="34" charset="0"/>
              </a:rPr>
              <a:t>VIEW menu and click on ZOOM to set your preferred magnification. This template is at 100% the size of the final poster. All text and graphics will be printed at 100% their size. To see what your poster will look like when printed, set the zoom to 100% and evaluate the quality of all your graphics before you submit your poster for printing.</a:t>
            </a:r>
            <a:br>
              <a:rPr lang="en-US" sz="3200" baseline="0" dirty="0" smtClean="0">
                <a:latin typeface="Trebuchet MS" pitchFamily="34" charset="0"/>
              </a:rPr>
            </a:br>
            <a:endParaRPr lang="en-US" sz="3200" baseline="0" dirty="0" smtClean="0">
              <a:latin typeface="Trebuchet MS" pitchFamily="34" charset="0"/>
            </a:endParaRPr>
          </a:p>
          <a:p>
            <a:pPr defTabSz="3134780"/>
            <a:r>
              <a:rPr lang="en-US" sz="3200" b="1" dirty="0" smtClean="0">
                <a:solidFill>
                  <a:srgbClr val="FFFF00"/>
                </a:solidFill>
                <a:latin typeface="Trebuchet MS" pitchFamily="34" charset="0"/>
              </a:rPr>
              <a:t>Using the placeholders</a:t>
            </a:r>
          </a:p>
          <a:p>
            <a:pPr defTabSz="3134780"/>
            <a:r>
              <a:rPr lang="en-US" sz="3200" baseline="0" dirty="0" smtClean="0">
                <a:latin typeface="Trebuchet MS" pitchFamily="34" charset="0"/>
              </a:rPr>
              <a:t>To add text to this template click inside a placeholder and type in or paste your text. To move a placeholder, click on it </a:t>
            </a:r>
            <a:r>
              <a:rPr lang="en-US" sz="3200" u="sng" baseline="0" dirty="0" smtClean="0">
                <a:latin typeface="Trebuchet MS" pitchFamily="34" charset="0"/>
              </a:rPr>
              <a:t>once</a:t>
            </a:r>
            <a:r>
              <a:rPr lang="en-US" sz="3200" baseline="0" dirty="0" smtClean="0">
                <a:latin typeface="Trebuchet MS" pitchFamily="34" charset="0"/>
              </a:rPr>
              <a:t> (to select it), place your cursor on its frame and your cursor will change to this symbol:         Then, click </a:t>
            </a:r>
            <a:r>
              <a:rPr lang="en-US" sz="3200" u="sng" baseline="0" dirty="0" smtClean="0">
                <a:latin typeface="Trebuchet MS" pitchFamily="34" charset="0"/>
              </a:rPr>
              <a:t>once</a:t>
            </a:r>
            <a:r>
              <a:rPr lang="en-US" sz="3200" baseline="0" dirty="0" smtClean="0">
                <a:latin typeface="Trebuchet MS" pitchFamily="34" charset="0"/>
              </a:rPr>
              <a:t> and drag it to its new location where you can resize it as needed. Additional placeholders can be found on the left side of this template.</a:t>
            </a:r>
          </a:p>
          <a:p>
            <a:pPr defTabSz="3134780"/>
            <a:endParaRPr lang="en-US" sz="3200" b="1" baseline="0" dirty="0" smtClean="0">
              <a:solidFill>
                <a:srgbClr val="FFFF00"/>
              </a:solidFill>
              <a:latin typeface="Trebuchet MS" pitchFamily="34" charset="0"/>
            </a:endParaRPr>
          </a:p>
          <a:p>
            <a:pPr defTabSz="3134780"/>
            <a:r>
              <a:rPr lang="en-US" sz="3200" b="1" baseline="0" dirty="0" smtClean="0">
                <a:solidFill>
                  <a:srgbClr val="FFFF00"/>
                </a:solidFill>
                <a:latin typeface="Trebuchet MS" pitchFamily="34" charset="0"/>
              </a:rPr>
              <a:t>Modifying the layout</a:t>
            </a:r>
          </a:p>
          <a:p>
            <a:pPr defTabSz="3134780"/>
            <a:r>
              <a:rPr lang="en-US" sz="3200" dirty="0" smtClean="0">
                <a:latin typeface="Trebuchet MS" pitchFamily="34" charset="0"/>
              </a:rPr>
              <a:t>This template was specifically designed for a 48x36 tri-fold presentation.</a:t>
            </a:r>
            <a:r>
              <a:rPr lang="en-US" sz="3200" baseline="0" dirty="0" smtClean="0">
                <a:latin typeface="Trebuchet MS" pitchFamily="34" charset="0"/>
              </a:rPr>
              <a:t> I</a:t>
            </a:r>
            <a:r>
              <a:rPr lang="en-US" sz="3200" dirty="0" smtClean="0">
                <a:latin typeface="Trebuchet MS" pitchFamily="34" charset="0"/>
              </a:rPr>
              <a:t>ts</a:t>
            </a:r>
            <a:r>
              <a:rPr lang="en-US" sz="3200" baseline="0" dirty="0" smtClean="0">
                <a:latin typeface="Trebuchet MS" pitchFamily="34" charset="0"/>
              </a:rPr>
              <a:t> layout should not be changed or it may not fit on a standard board</a:t>
            </a:r>
            <a:r>
              <a:rPr lang="en-US" sz="3200" dirty="0" smtClean="0">
                <a:latin typeface="Trebuchet MS" pitchFamily="34" charset="0"/>
              </a:rPr>
              <a:t>.</a:t>
            </a:r>
            <a:r>
              <a:rPr lang="en-US" sz="3200" baseline="0" dirty="0" smtClean="0">
                <a:latin typeface="Trebuchet MS" pitchFamily="34" charset="0"/>
              </a:rPr>
              <a:t> It has a one foot column on the left, a 2 foot column in the middle and a 1 foot column on the right.</a:t>
            </a:r>
            <a:endParaRPr lang="en-US" sz="3200" dirty="0" smtClean="0">
              <a:latin typeface="Trebuchet MS" pitchFamily="34" charset="0"/>
            </a:endParaRPr>
          </a:p>
          <a:p>
            <a:pPr marL="0" marR="0" indent="0" algn="l" defTabSz="3134780" rtl="0" eaLnBrk="1" fontAlgn="auto" latinLnBrk="0" hangingPunct="1">
              <a:lnSpc>
                <a:spcPct val="100000"/>
              </a:lnSpc>
              <a:spcBef>
                <a:spcPts val="0"/>
              </a:spcBef>
              <a:spcAft>
                <a:spcPts val="0"/>
              </a:spcAft>
              <a:buClrTx/>
              <a:buSzTx/>
              <a:buFontTx/>
              <a:buNone/>
              <a:tabLst/>
              <a:defRPr/>
            </a:pPr>
            <a:r>
              <a:rPr lang="en-US" sz="3200" baseline="0" dirty="0" smtClean="0">
                <a:latin typeface="Trebuchet MS" pitchFamily="34" charset="0"/>
              </a:rPr>
              <a:t>The columns in the provided layout are fixed and cannot be moved but advanced users can modify any layout by going to VIEW and then SLIDE MASTER.</a:t>
            </a:r>
          </a:p>
          <a:p>
            <a:pPr marL="0" marR="0" indent="0" algn="l" defTabSz="3134780" rtl="0" eaLnBrk="1" fontAlgn="auto" latinLnBrk="0" hangingPunct="1">
              <a:lnSpc>
                <a:spcPct val="100000"/>
              </a:lnSpc>
              <a:spcBef>
                <a:spcPts val="0"/>
              </a:spcBef>
              <a:spcAft>
                <a:spcPts val="0"/>
              </a:spcAft>
              <a:buClrTx/>
              <a:buSzTx/>
              <a:buFontTx/>
              <a:buNone/>
              <a:tabLst/>
              <a:defRPr/>
            </a:pPr>
            <a:endParaRPr lang="en-US" sz="3200" baseline="0" dirty="0" smtClean="0">
              <a:latin typeface="Trebuchet MS" pitchFamily="34" charset="0"/>
            </a:endParaRPr>
          </a:p>
          <a:p>
            <a:pPr defTabSz="3134780"/>
            <a:r>
              <a:rPr lang="en-US" sz="3200" b="1" baseline="0" dirty="0" smtClean="0">
                <a:solidFill>
                  <a:srgbClr val="FFFF00"/>
                </a:solidFill>
                <a:latin typeface="Trebuchet MS" pitchFamily="34" charset="0"/>
              </a:rPr>
              <a:t>Importing text and graphics from external sources</a:t>
            </a:r>
          </a:p>
          <a:p>
            <a:pPr defTabSz="3134780"/>
            <a:r>
              <a:rPr lang="en-US" sz="3200" b="1" u="sng" baseline="0" dirty="0" smtClean="0">
                <a:latin typeface="Trebuchet MS" pitchFamily="34" charset="0"/>
              </a:rPr>
              <a:t>TEXT: </a:t>
            </a:r>
            <a:r>
              <a:rPr lang="en-US" sz="3200" baseline="0" dirty="0" smtClean="0">
                <a:latin typeface="Trebuchet MS" pitchFamily="34" charset="0"/>
              </a:rPr>
              <a:t>Paste or type your text into a pre-existing placeholder or drag in a new placeholder from the left side of the template. Move it anywhere as needed.</a:t>
            </a:r>
          </a:p>
          <a:p>
            <a:pPr defTabSz="3134780"/>
            <a:r>
              <a:rPr lang="en-US" sz="3200" b="1" u="sng" baseline="0" dirty="0" smtClean="0">
                <a:latin typeface="Trebuchet MS" pitchFamily="34" charset="0"/>
              </a:rPr>
              <a:t>PHOTOS: </a:t>
            </a:r>
            <a:r>
              <a:rPr lang="en-US" sz="3200" baseline="0" dirty="0" smtClean="0">
                <a:latin typeface="Trebuchet MS" pitchFamily="34" charset="0"/>
              </a:rPr>
              <a:t>Drag in a picture placeholder, size it </a:t>
            </a:r>
            <a:r>
              <a:rPr lang="en-US" sz="3200" u="sng" baseline="0" dirty="0" smtClean="0">
                <a:latin typeface="Trebuchet MS" pitchFamily="34" charset="0"/>
              </a:rPr>
              <a:t>first</a:t>
            </a:r>
            <a:r>
              <a:rPr lang="en-US" sz="3200" baseline="0" dirty="0" smtClean="0">
                <a:latin typeface="Trebuchet MS" pitchFamily="34" charset="0"/>
              </a:rPr>
              <a:t>, click in it and insert a photo from the menu.</a:t>
            </a:r>
          </a:p>
          <a:p>
            <a:pPr defTabSz="3134780"/>
            <a:r>
              <a:rPr lang="en-US" sz="3200" b="1" u="sng" baseline="0" dirty="0" smtClean="0">
                <a:latin typeface="Trebuchet MS" pitchFamily="34" charset="0"/>
              </a:rPr>
              <a:t>TABLES: </a:t>
            </a:r>
            <a:r>
              <a:rPr lang="en-US" sz="3200" baseline="0" dirty="0" smtClean="0">
                <a:latin typeface="Trebuchet MS" pitchFamily="34" charset="0"/>
              </a:rPr>
              <a:t>You can copy and paste a table from an external document onto this poster template. To adjust  the way the text fits within the cells of a table that has been pasted, </a:t>
            </a:r>
            <a:r>
              <a:rPr lang="en-US" sz="3200" u="sng" baseline="0" dirty="0" smtClean="0">
                <a:latin typeface="Trebuchet MS" pitchFamily="34" charset="0"/>
              </a:rPr>
              <a:t>right-click</a:t>
            </a:r>
            <a:r>
              <a:rPr lang="en-US" sz="3200" baseline="0" dirty="0" smtClean="0">
                <a:latin typeface="Trebuchet MS" pitchFamily="34" charset="0"/>
              </a:rPr>
              <a:t> on the table, click FORMAT SHAPE  then click on TEXT BOX and change the INTERNAL MARGIN values to 0.25</a:t>
            </a:r>
          </a:p>
          <a:p>
            <a:pPr defTabSz="3134780"/>
            <a:endParaRPr lang="en-US" sz="3200" b="1" baseline="0" dirty="0" smtClean="0">
              <a:solidFill>
                <a:srgbClr val="FFFF00"/>
              </a:solidFill>
              <a:latin typeface="Trebuchet MS" pitchFamily="34" charset="0"/>
            </a:endParaRPr>
          </a:p>
          <a:p>
            <a:pPr defTabSz="3134780"/>
            <a:r>
              <a:rPr lang="en-US" sz="3200" b="1" baseline="0" dirty="0" smtClean="0">
                <a:solidFill>
                  <a:srgbClr val="FFFF00"/>
                </a:solidFill>
                <a:latin typeface="Trebuchet MS" pitchFamily="34" charset="0"/>
              </a:rPr>
              <a:t>Modifying the color scheme</a:t>
            </a:r>
          </a:p>
          <a:p>
            <a:pPr defTabSz="3134780"/>
            <a:r>
              <a:rPr lang="en-US" sz="3200" baseline="0" smtClean="0">
                <a:latin typeface="Trebuchet MS" pitchFamily="34" charset="0"/>
              </a:rPr>
              <a:t>To change the color scheme of this template go to the “Design” menu and click on “Colors”. You can choose from the provide color combinations or you can create your own.</a:t>
            </a:r>
            <a:endParaRPr lang="en-US" sz="3200" baseline="0" dirty="0" smtClean="0">
              <a:latin typeface="Trebuchet MS" pitchFamily="34" charset="0"/>
            </a:endParaRPr>
          </a:p>
          <a:p>
            <a:pPr defTabSz="4389219"/>
            <a:endParaRPr lang="en-US" sz="2000" baseline="0" dirty="0" smtClean="0">
              <a:latin typeface="Trebuchet MS" pitchFamily="34" charset="0"/>
            </a:endParaRPr>
          </a:p>
          <a:p>
            <a:pPr defTabSz="4389219"/>
            <a:endParaRPr lang="en-US" sz="2000" dirty="0" smtClean="0">
              <a:latin typeface="Trebuchet MS" pitchFamily="34" charset="0"/>
            </a:endParaRPr>
          </a:p>
          <a:p>
            <a:pPr algn="ctr"/>
            <a:endParaRPr lang="en-US" sz="2000" b="1" dirty="0" smtClean="0">
              <a:solidFill>
                <a:schemeClr val="bg1"/>
              </a:solidFill>
              <a:latin typeface="Trebuchet MS" pitchFamily="34" charset="0"/>
            </a:endParaRPr>
          </a:p>
          <a:p>
            <a:pPr defTabSz="4389219"/>
            <a:endParaRPr lang="en-US" sz="2000" b="1" dirty="0" smtClean="0">
              <a:solidFill>
                <a:srgbClr val="FFFF00"/>
              </a:solidFill>
              <a:latin typeface="Trebuchet MS" pitchFamily="34" charset="0"/>
            </a:endParaRPr>
          </a:p>
          <a:p>
            <a:pPr algn="ctr"/>
            <a:endParaRPr lang="en-US" sz="3200" b="1" dirty="0">
              <a:latin typeface="Trebuchet MS" pitchFamily="34" charset="0"/>
            </a:endParaRPr>
          </a:p>
        </p:txBody>
      </p:sp>
      <p:sp>
        <p:nvSpPr>
          <p:cNvPr id="29" name="Rectangle 28"/>
          <p:cNvSpPr/>
          <p:nvPr/>
        </p:nvSpPr>
        <p:spPr>
          <a:xfrm>
            <a:off x="-10722428" y="-19596"/>
            <a:ext cx="10050462" cy="32918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72" tIns="365741" rIns="182872" bIns="182872" rtlCol="0" anchor="t" anchorCtr="0"/>
          <a:lstStyle/>
          <a:p>
            <a:pPr algn="ctr"/>
            <a:r>
              <a:rPr lang="en-US" sz="4400" b="1" dirty="0" smtClean="0">
                <a:solidFill>
                  <a:schemeClr val="bg1"/>
                </a:solidFill>
                <a:latin typeface="Trebuchet MS" pitchFamily="34" charset="0"/>
              </a:rPr>
              <a:t>QUICK DESIGN</a:t>
            </a:r>
            <a:r>
              <a:rPr lang="en-US" sz="4400" b="1" baseline="0" dirty="0" smtClean="0">
                <a:solidFill>
                  <a:schemeClr val="bg1"/>
                </a:solidFill>
                <a:latin typeface="Trebuchet MS" pitchFamily="34" charset="0"/>
              </a:rPr>
              <a:t> </a:t>
            </a:r>
            <a:r>
              <a:rPr lang="en-US" sz="4400" b="1" dirty="0" smtClean="0">
                <a:solidFill>
                  <a:schemeClr val="bg1"/>
                </a:solidFill>
                <a:latin typeface="Trebuchet MS" pitchFamily="34" charset="0"/>
              </a:rPr>
              <a:t>GUIDE</a:t>
            </a:r>
          </a:p>
          <a:p>
            <a:pPr algn="ctr"/>
            <a:r>
              <a:rPr lang="en-US" sz="4000" b="1" dirty="0" smtClean="0">
                <a:solidFill>
                  <a:srgbClr val="FFFF00"/>
                </a:solidFill>
                <a:latin typeface="Trebuchet MS" pitchFamily="34" charset="0"/>
              </a:rPr>
              <a:t>(--THIS SECTION DOES NOT PRINT--)</a:t>
            </a:r>
          </a:p>
          <a:p>
            <a:pPr algn="ctr"/>
            <a:endParaRPr lang="en-US" sz="3200" b="1" dirty="0" smtClean="0">
              <a:latin typeface="Trebuchet MS" pitchFamily="34" charset="0"/>
            </a:endParaRPr>
          </a:p>
          <a:p>
            <a:pPr defTabSz="4389219"/>
            <a:r>
              <a:rPr lang="en-US" sz="3200" dirty="0" smtClean="0">
                <a:latin typeface="Trebuchet MS" pitchFamily="34" charset="0"/>
              </a:rPr>
              <a:t>This PowerPoint</a:t>
            </a:r>
            <a:r>
              <a:rPr lang="en-US" sz="3200" baseline="0" dirty="0" smtClean="0">
                <a:latin typeface="Trebuchet MS" pitchFamily="34" charset="0"/>
              </a:rPr>
              <a:t> </a:t>
            </a:r>
            <a:r>
              <a:rPr lang="en-US" sz="3200" dirty="0" smtClean="0">
                <a:latin typeface="Trebuchet MS" pitchFamily="34" charset="0"/>
              </a:rPr>
              <a:t>2007 template produces</a:t>
            </a:r>
            <a:r>
              <a:rPr lang="en-US" sz="3200" baseline="0" dirty="0" smtClean="0">
                <a:latin typeface="Trebuchet MS" pitchFamily="34" charset="0"/>
              </a:rPr>
              <a:t> </a:t>
            </a:r>
            <a:r>
              <a:rPr lang="en-US" sz="3200" dirty="0" smtClean="0">
                <a:latin typeface="Trebuchet MS" pitchFamily="34" charset="0"/>
              </a:rPr>
              <a:t>a 36”x48” tri-fold presentation  poster. It</a:t>
            </a:r>
            <a:r>
              <a:rPr lang="en-US" sz="3200" baseline="0" dirty="0" smtClean="0">
                <a:latin typeface="Trebuchet MS" pitchFamily="34" charset="0"/>
              </a:rPr>
              <a:t> </a:t>
            </a:r>
            <a:r>
              <a:rPr lang="en-US" sz="3200" dirty="0" smtClean="0">
                <a:latin typeface="Trebuchet MS" pitchFamily="34" charset="0"/>
              </a:rPr>
              <a:t>will save you valuable time placing titles, subtitles,</a:t>
            </a:r>
            <a:r>
              <a:rPr lang="en-US" sz="3200" baseline="0" dirty="0" smtClean="0">
                <a:latin typeface="Trebuchet MS" pitchFamily="34" charset="0"/>
              </a:rPr>
              <a:t> text, and graphics</a:t>
            </a:r>
            <a:r>
              <a:rPr lang="en-US" sz="3200" dirty="0" smtClean="0">
                <a:latin typeface="Trebuchet MS" pitchFamily="34" charset="0"/>
              </a:rPr>
              <a:t>. </a:t>
            </a:r>
          </a:p>
          <a:p>
            <a:pPr defTabSz="4389219"/>
            <a:endParaRPr lang="en-US" sz="3200" dirty="0" smtClean="0">
              <a:latin typeface="Trebuchet MS" pitchFamily="34" charset="0"/>
            </a:endParaRPr>
          </a:p>
          <a:p>
            <a:pPr defTabSz="4389219"/>
            <a:r>
              <a:rPr lang="en-US" sz="3200" dirty="0" smtClean="0">
                <a:latin typeface="Trebuchet MS" pitchFamily="34" charset="0"/>
              </a:rPr>
              <a:t>Use it to create your presentation. Then send</a:t>
            </a:r>
            <a:r>
              <a:rPr lang="en-US" sz="3200" baseline="0" dirty="0" smtClean="0">
                <a:latin typeface="Trebuchet MS" pitchFamily="34" charset="0"/>
              </a:rPr>
              <a:t> it </a:t>
            </a:r>
            <a:r>
              <a:rPr lang="en-US" sz="3200" dirty="0" smtClean="0">
                <a:latin typeface="Trebuchet MS" pitchFamily="34" charset="0"/>
              </a:rPr>
              <a:t>to </a:t>
            </a:r>
            <a:r>
              <a:rPr lang="en-US" sz="3200" b="1" dirty="0" smtClean="0">
                <a:latin typeface="Trebuchet MS" pitchFamily="34" charset="0"/>
              </a:rPr>
              <a:t>PosterPresentations.com</a:t>
            </a:r>
            <a:r>
              <a:rPr lang="en-US" sz="3200" dirty="0" smtClean="0">
                <a:latin typeface="Trebuchet MS" pitchFamily="34" charset="0"/>
              </a:rPr>
              <a:t> for premium quality, same day affordable printing.</a:t>
            </a:r>
            <a:br>
              <a:rPr lang="en-US" sz="3200" dirty="0" smtClean="0">
                <a:latin typeface="Trebuchet MS" pitchFamily="34" charset="0"/>
              </a:rPr>
            </a:br>
            <a:endParaRPr lang="en-US" sz="3200" dirty="0" smtClean="0">
              <a:latin typeface="Trebuchet MS" pitchFamily="34" charset="0"/>
            </a:endParaRPr>
          </a:p>
          <a:p>
            <a:pPr defTabSz="4389219"/>
            <a:r>
              <a:rPr lang="en-US" sz="3200" dirty="0" smtClean="0">
                <a:latin typeface="Trebuchet MS" pitchFamily="34" charset="0"/>
              </a:rPr>
              <a:t>We provide a series of </a:t>
            </a:r>
            <a:r>
              <a:rPr lang="en-US" sz="3200" b="1" dirty="0" smtClean="0">
                <a:latin typeface="Trebuchet MS" pitchFamily="34" charset="0"/>
              </a:rPr>
              <a:t>online tutorials</a:t>
            </a:r>
            <a:r>
              <a:rPr lang="en-US" sz="3200" dirty="0" smtClean="0">
                <a:latin typeface="Trebuchet MS" pitchFamily="34" charset="0"/>
              </a:rPr>
              <a:t> that will guide you through the poster design process and answer your poster production questions. </a:t>
            </a:r>
          </a:p>
          <a:p>
            <a:pPr defTabSz="4389219"/>
            <a:endParaRPr lang="en-US" sz="3200" dirty="0" smtClean="0">
              <a:latin typeface="Trebuchet MS" pitchFamily="34" charset="0"/>
            </a:endParaRPr>
          </a:p>
          <a:p>
            <a:pPr defTabSz="4389219"/>
            <a:r>
              <a:rPr lang="en-US" sz="3200" dirty="0" smtClean="0">
                <a:latin typeface="Trebuchet MS" pitchFamily="34" charset="0"/>
              </a:rPr>
              <a:t>View our online</a:t>
            </a:r>
            <a:r>
              <a:rPr lang="en-US" sz="3200" baseline="0" dirty="0" smtClean="0">
                <a:latin typeface="Trebuchet MS" pitchFamily="34" charset="0"/>
              </a:rPr>
              <a:t> tutorials at:</a:t>
            </a:r>
            <a:r>
              <a:rPr lang="en-US" sz="3200" dirty="0" smtClean="0">
                <a:latin typeface="Trebuchet MS" pitchFamily="34" charset="0"/>
              </a:rPr>
              <a:t/>
            </a:r>
            <a:br>
              <a:rPr lang="en-US" sz="3200" dirty="0" smtClean="0">
                <a:latin typeface="Trebuchet MS" pitchFamily="34" charset="0"/>
              </a:rPr>
            </a:br>
            <a:r>
              <a:rPr lang="en-US" sz="3200" dirty="0" smtClean="0">
                <a:solidFill>
                  <a:srgbClr val="FFFF00"/>
                </a:solidFill>
                <a:latin typeface="Trebuchet MS" pitchFamily="34" charset="0"/>
              </a:rPr>
              <a:t> http://bit.ly/Poster_creation_help </a:t>
            </a:r>
            <a:r>
              <a:rPr lang="en-US" sz="3200" dirty="0" smtClean="0">
                <a:latin typeface="Trebuchet MS" pitchFamily="34" charset="0"/>
              </a:rPr>
              <a:t/>
            </a:r>
            <a:br>
              <a:rPr lang="en-US" sz="3200" dirty="0" smtClean="0">
                <a:latin typeface="Trebuchet MS" pitchFamily="34" charset="0"/>
              </a:rPr>
            </a:br>
            <a:r>
              <a:rPr lang="en-US" sz="3200" dirty="0" smtClean="0">
                <a:latin typeface="Trebuchet MS" pitchFamily="34" charset="0"/>
              </a:rPr>
              <a:t>(copy</a:t>
            </a:r>
            <a:r>
              <a:rPr lang="en-US" sz="3200" baseline="0" dirty="0" smtClean="0">
                <a:latin typeface="Trebuchet MS" pitchFamily="34" charset="0"/>
              </a:rPr>
              <a:t> and paste the link into your web browser).</a:t>
            </a:r>
          </a:p>
          <a:p>
            <a:pPr defTabSz="4389219"/>
            <a:endParaRPr lang="en-US" sz="3200" dirty="0" smtClean="0">
              <a:latin typeface="Trebuchet MS" pitchFamily="34" charset="0"/>
            </a:endParaRPr>
          </a:p>
          <a:p>
            <a:pPr defTabSz="4389219"/>
            <a:r>
              <a:rPr lang="en-US" sz="3200" dirty="0" smtClean="0">
                <a:latin typeface="Trebuchet MS" pitchFamily="34" charset="0"/>
              </a:rPr>
              <a:t>For assistance and to order your printed poster</a:t>
            </a:r>
            <a:r>
              <a:rPr lang="en-US" sz="3200" dirty="0" smtClean="0">
                <a:solidFill>
                  <a:schemeClr val="bg1"/>
                </a:solidFill>
                <a:latin typeface="Trebuchet MS" pitchFamily="34" charset="0"/>
              </a:rPr>
              <a:t> call </a:t>
            </a:r>
            <a:r>
              <a:rPr lang="en-US" sz="3200" b="1" dirty="0" smtClean="0">
                <a:solidFill>
                  <a:srgbClr val="FFFF00"/>
                </a:solidFill>
                <a:latin typeface="Trebuchet MS" pitchFamily="34" charset="0"/>
              </a:rPr>
              <a:t>PosterPresentations.com</a:t>
            </a:r>
            <a:r>
              <a:rPr lang="en-US" sz="3200" dirty="0" smtClean="0">
                <a:solidFill>
                  <a:srgbClr val="FFFF00"/>
                </a:solidFill>
                <a:latin typeface="Trebuchet MS" pitchFamily="34" charset="0"/>
              </a:rPr>
              <a:t> </a:t>
            </a:r>
            <a:r>
              <a:rPr lang="en-US" sz="3200" dirty="0" smtClean="0">
                <a:latin typeface="Trebuchet MS" pitchFamily="34" charset="0"/>
              </a:rPr>
              <a:t>at </a:t>
            </a:r>
            <a:r>
              <a:rPr lang="en-US" sz="4000" b="1" dirty="0" smtClean="0">
                <a:solidFill>
                  <a:srgbClr val="FFFF00"/>
                </a:solidFill>
                <a:latin typeface="Trebuchet MS" pitchFamily="34" charset="0"/>
              </a:rPr>
              <a:t>1.866.649.3004</a:t>
            </a:r>
          </a:p>
          <a:p>
            <a:pPr defTabSz="4389219"/>
            <a:endParaRPr lang="en-US" sz="4000" b="1" dirty="0" smtClean="0">
              <a:solidFill>
                <a:srgbClr val="FFFF00"/>
              </a:solidFill>
              <a:latin typeface="Trebuchet MS" pitchFamily="34" charset="0"/>
            </a:endParaRPr>
          </a:p>
          <a:p>
            <a:pPr defTabSz="4389219"/>
            <a:endParaRPr lang="en-US" sz="4000" b="1" dirty="0" smtClean="0">
              <a:solidFill>
                <a:srgbClr val="FFFF00"/>
              </a:solidFill>
              <a:latin typeface="Trebuchet MS" pitchFamily="34" charset="0"/>
            </a:endParaRPr>
          </a:p>
          <a:p>
            <a:pPr algn="ctr"/>
            <a:r>
              <a:rPr lang="en-US" sz="4400" b="1" dirty="0" smtClean="0">
                <a:solidFill>
                  <a:schemeClr val="bg1"/>
                </a:solidFill>
                <a:latin typeface="Trebuchet MS" pitchFamily="34" charset="0"/>
              </a:rPr>
              <a:t>Object Placeholders</a:t>
            </a:r>
          </a:p>
          <a:p>
            <a:pPr algn="ctr"/>
            <a:endParaRPr lang="en-US" sz="4400" b="1" dirty="0" smtClean="0">
              <a:solidFill>
                <a:schemeClr val="bg1"/>
              </a:solidFill>
              <a:latin typeface="Trebuchet MS" pitchFamily="34" charset="0"/>
            </a:endParaRPr>
          </a:p>
          <a:p>
            <a:pPr defTabSz="4389219"/>
            <a:r>
              <a:rPr lang="en-US" sz="3200" dirty="0" smtClean="0">
                <a:latin typeface="Trebuchet MS" pitchFamily="34" charset="0"/>
              </a:rPr>
              <a:t>Use the placeholders provided below to add new elements to your poster:</a:t>
            </a:r>
            <a:r>
              <a:rPr lang="en-US" sz="3200" baseline="0" dirty="0" smtClean="0">
                <a:latin typeface="Trebuchet MS" pitchFamily="34" charset="0"/>
              </a:rPr>
              <a:t> </a:t>
            </a:r>
            <a:r>
              <a:rPr lang="en-US" sz="3200" dirty="0" smtClean="0">
                <a:latin typeface="Trebuchet MS" pitchFamily="34" charset="0"/>
              </a:rPr>
              <a:t>Drag a placeholder onto the</a:t>
            </a:r>
            <a:r>
              <a:rPr lang="en-US" sz="3200" baseline="0" dirty="0" smtClean="0">
                <a:latin typeface="Trebuchet MS" pitchFamily="34" charset="0"/>
              </a:rPr>
              <a:t> poster area,</a:t>
            </a:r>
            <a:r>
              <a:rPr lang="en-US" sz="3200" dirty="0" smtClean="0">
                <a:latin typeface="Trebuchet MS" pitchFamily="34" charset="0"/>
              </a:rPr>
              <a:t> size it, and click it to edit.</a:t>
            </a:r>
          </a:p>
          <a:p>
            <a:pPr defTabSz="4389219"/>
            <a:endParaRPr lang="en-US" sz="3200" dirty="0" smtClean="0">
              <a:latin typeface="Trebuchet MS" pitchFamily="34" charset="0"/>
            </a:endParaRPr>
          </a:p>
          <a:p>
            <a:pPr defTabSz="4389219"/>
            <a:r>
              <a:rPr lang="en-US" sz="3200" b="1" dirty="0" smtClean="0">
                <a:solidFill>
                  <a:srgbClr val="FFFF00"/>
                </a:solidFill>
                <a:latin typeface="Trebuchet MS" pitchFamily="34" charset="0"/>
              </a:rPr>
              <a:t>Section Header placeholder</a:t>
            </a:r>
          </a:p>
          <a:p>
            <a:pPr defTabSz="4389219"/>
            <a:r>
              <a:rPr lang="en-US" sz="3200" dirty="0" smtClean="0">
                <a:latin typeface="Trebuchet MS" pitchFamily="34" charset="0"/>
              </a:rPr>
              <a:t>Move</a:t>
            </a:r>
            <a:r>
              <a:rPr lang="en-US" sz="3200" baseline="0" dirty="0" smtClean="0">
                <a:latin typeface="Trebuchet MS" pitchFamily="34" charset="0"/>
              </a:rPr>
              <a:t> this preformatted section header placeholder to the poster area to add another section header. Use section headers to separate topics or concepts within your presentation. </a:t>
            </a:r>
          </a:p>
          <a:p>
            <a:pPr defTabSz="4389219"/>
            <a:endParaRPr lang="en-US" sz="3200" baseline="0" dirty="0" smtClean="0">
              <a:latin typeface="Trebuchet MS" pitchFamily="34" charset="0"/>
            </a:endParaRPr>
          </a:p>
          <a:p>
            <a:pPr defTabSz="4389219"/>
            <a:endParaRPr lang="en-US" sz="3200" dirty="0" smtClean="0">
              <a:latin typeface="Trebuchet MS" pitchFamily="34" charset="0"/>
            </a:endParaRPr>
          </a:p>
          <a:p>
            <a:pPr defTabSz="4389219"/>
            <a:endParaRPr lang="en-US" sz="3200" b="1" dirty="0" smtClean="0">
              <a:solidFill>
                <a:srgbClr val="FFFF00"/>
              </a:solidFill>
              <a:latin typeface="Trebuchet MS" pitchFamily="34" charset="0"/>
            </a:endParaRPr>
          </a:p>
          <a:p>
            <a:pPr defTabSz="4389219"/>
            <a:r>
              <a:rPr lang="en-US" sz="3200" b="1" dirty="0" smtClean="0">
                <a:solidFill>
                  <a:srgbClr val="FFFF00"/>
                </a:solidFill>
                <a:latin typeface="Trebuchet MS" pitchFamily="34" charset="0"/>
              </a:rPr>
              <a:t>Text placeholder</a:t>
            </a:r>
          </a:p>
          <a:p>
            <a:pPr defTabSz="4389219"/>
            <a:r>
              <a:rPr lang="en-US" sz="3200" baseline="0" dirty="0" smtClean="0">
                <a:latin typeface="Trebuchet MS" pitchFamily="34" charset="0"/>
              </a:rPr>
              <a:t>Move this preformatted text placeholder to the poster to add a new body of text.</a:t>
            </a: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1" baseline="0" dirty="0" smtClean="0">
              <a:solidFill>
                <a:srgbClr val="FFFF00"/>
              </a:solidFill>
              <a:latin typeface="Trebuchet MS" pitchFamily="34" charset="0"/>
            </a:endParaRPr>
          </a:p>
          <a:p>
            <a:pPr defTabSz="4389219"/>
            <a:r>
              <a:rPr lang="en-US" sz="3200" b="1" baseline="0" dirty="0" smtClean="0">
                <a:solidFill>
                  <a:srgbClr val="FFFF00"/>
                </a:solidFill>
                <a:latin typeface="Trebuchet MS" pitchFamily="34" charset="0"/>
              </a:rPr>
              <a:t>Picture placeholder</a:t>
            </a:r>
          </a:p>
          <a:p>
            <a:pPr defTabSz="4389219"/>
            <a:r>
              <a:rPr lang="en-US" sz="3200" baseline="0" dirty="0" smtClean="0">
                <a:latin typeface="Trebuchet MS" pitchFamily="34" charset="0"/>
              </a:rPr>
              <a:t>Move this graphic placeholder onto your poster, size it first, and then click it to add a picture to the poster.</a:t>
            </a: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defTabSz="4389219"/>
            <a:endParaRPr lang="en-US" sz="3200" dirty="0" smtClean="0">
              <a:latin typeface="Trebuchet MS" pitchFamily="34" charset="0"/>
            </a:endParaRPr>
          </a:p>
          <a:p>
            <a:pPr algn="ctr"/>
            <a:endParaRPr lang="en-US" sz="3200" b="1" dirty="0" smtClean="0">
              <a:solidFill>
                <a:schemeClr val="bg1"/>
              </a:solidFill>
              <a:latin typeface="Trebuchet MS" pitchFamily="34" charset="0"/>
            </a:endParaRPr>
          </a:p>
          <a:p>
            <a:pPr defTabSz="4389219"/>
            <a:endParaRPr lang="en-US" sz="3200" b="1" dirty="0" smtClean="0">
              <a:solidFill>
                <a:srgbClr val="FFFF00"/>
              </a:solidFill>
              <a:latin typeface="Trebuchet MS" pitchFamily="34" charset="0"/>
            </a:endParaRPr>
          </a:p>
          <a:p>
            <a:pPr algn="ctr"/>
            <a:endParaRPr lang="en-US" sz="4400" b="1" dirty="0">
              <a:latin typeface="Trebuchet MS" pitchFamily="34" charset="0"/>
            </a:endParaRPr>
          </a:p>
        </p:txBody>
      </p:sp>
      <p:sp>
        <p:nvSpPr>
          <p:cNvPr id="7" name="Rectangle 36"/>
          <p:cNvSpPr>
            <a:spLocks noChangeArrowheads="1"/>
          </p:cNvSpPr>
          <p:nvPr/>
        </p:nvSpPr>
        <p:spPr bwMode="auto">
          <a:xfrm>
            <a:off x="0" y="-1"/>
            <a:ext cx="43891200" cy="4371975"/>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flipV="1">
            <a:off x="0" y="4371975"/>
            <a:ext cx="43891200" cy="433386"/>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baseline="-25000" dirty="0"/>
          </a:p>
        </p:txBody>
      </p:sp>
      <p:sp>
        <p:nvSpPr>
          <p:cNvPr id="10" name="Text Box 14"/>
          <p:cNvSpPr txBox="1">
            <a:spLocks noChangeArrowheads="1"/>
          </p:cNvSpPr>
          <p:nvPr/>
        </p:nvSpPr>
        <p:spPr bwMode="auto">
          <a:xfrm>
            <a:off x="819153"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2011</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15" name="Rectangle 35"/>
          <p:cNvSpPr>
            <a:spLocks noChangeArrowheads="1"/>
          </p:cNvSpPr>
          <p:nvPr/>
        </p:nvSpPr>
        <p:spPr bwMode="auto">
          <a:xfrm>
            <a:off x="33175576" y="5257799"/>
            <a:ext cx="10201272" cy="26746200"/>
          </a:xfrm>
          <a:prstGeom prst="rect">
            <a:avLst/>
          </a:prstGeom>
          <a:ln>
            <a:solidFill>
              <a:schemeClr val="accent5">
                <a:lumMod val="50000"/>
              </a:schemeClr>
            </a:solidFill>
            <a:headEnd/>
            <a:tailEnd/>
          </a:ln>
        </p:spPr>
        <p:style>
          <a:lnRef idx="2">
            <a:schemeClr val="accent1"/>
          </a:lnRef>
          <a:fillRef idx="1">
            <a:schemeClr val="lt1"/>
          </a:fillRef>
          <a:effectRef idx="0">
            <a:schemeClr val="accent1"/>
          </a:effectRef>
          <a:fontRef idx="minor">
            <a:schemeClr val="dk1"/>
          </a:fontRef>
        </p:style>
        <p:txBody>
          <a:bodyPr wrap="none" lIns="91436" tIns="45717" rIns="91436" bIns="45717" anchor="ctr"/>
          <a:lstStyle/>
          <a:p>
            <a:pPr>
              <a:defRPr/>
            </a:pPr>
            <a:endParaRPr lang="en-US" dirty="0"/>
          </a:p>
        </p:txBody>
      </p:sp>
      <p:sp>
        <p:nvSpPr>
          <p:cNvPr id="16" name="Rectangle 33"/>
          <p:cNvSpPr>
            <a:spLocks noChangeArrowheads="1"/>
          </p:cNvSpPr>
          <p:nvPr/>
        </p:nvSpPr>
        <p:spPr bwMode="auto">
          <a:xfrm>
            <a:off x="11233151" y="5257800"/>
            <a:ext cx="21428073" cy="26746200"/>
          </a:xfrm>
          <a:prstGeom prst="rect">
            <a:avLst/>
          </a:prstGeom>
          <a:ln>
            <a:solidFill>
              <a:schemeClr val="accent5">
                <a:lumMod val="50000"/>
              </a:schemeClr>
            </a:solidFill>
            <a:headEnd/>
            <a:tailEnd/>
          </a:ln>
        </p:spPr>
        <p:style>
          <a:lnRef idx="2">
            <a:schemeClr val="accent1"/>
          </a:lnRef>
          <a:fillRef idx="1">
            <a:schemeClr val="lt1"/>
          </a:fillRef>
          <a:effectRef idx="0">
            <a:schemeClr val="accent1"/>
          </a:effectRef>
          <a:fontRef idx="minor">
            <a:schemeClr val="dk1"/>
          </a:fontRef>
        </p:style>
        <p:txBody>
          <a:bodyPr wrap="none" lIns="91436" tIns="45717" rIns="91436" bIns="45717" anchor="ctr"/>
          <a:lstStyle/>
          <a:p>
            <a:pPr>
              <a:defRPr/>
            </a:pPr>
            <a:endParaRPr lang="en-US" dirty="0"/>
          </a:p>
        </p:txBody>
      </p:sp>
      <p:sp>
        <p:nvSpPr>
          <p:cNvPr id="25" name="Rectangle 33"/>
          <p:cNvSpPr>
            <a:spLocks noChangeArrowheads="1"/>
          </p:cNvSpPr>
          <p:nvPr/>
        </p:nvSpPr>
        <p:spPr bwMode="auto">
          <a:xfrm>
            <a:off x="514352" y="5267324"/>
            <a:ext cx="10204447" cy="26736675"/>
          </a:xfrm>
          <a:prstGeom prst="rect">
            <a:avLst/>
          </a:prstGeom>
          <a:ln>
            <a:solidFill>
              <a:schemeClr val="accent5">
                <a:lumMod val="50000"/>
              </a:schemeClr>
            </a:solidFill>
            <a:headEnd/>
            <a:tailEnd/>
          </a:ln>
        </p:spPr>
        <p:style>
          <a:lnRef idx="2">
            <a:schemeClr val="accent1"/>
          </a:lnRef>
          <a:fillRef idx="1">
            <a:schemeClr val="lt1"/>
          </a:fillRef>
          <a:effectRef idx="0">
            <a:schemeClr val="accent1"/>
          </a:effectRef>
          <a:fontRef idx="minor">
            <a:schemeClr val="dk1"/>
          </a:fontRef>
        </p:style>
        <p:txBody>
          <a:bodyPr wrap="none" lIns="91436" tIns="45717" rIns="91436" bIns="45717" anchor="ctr"/>
          <a:lstStyle/>
          <a:p>
            <a:pPr>
              <a:defRPr/>
            </a:pPr>
            <a:endParaRPr lang="en-US" dirty="0"/>
          </a:p>
        </p:txBody>
      </p:sp>
      <p:sp>
        <p:nvSpPr>
          <p:cNvPr id="34" name="Rectangle 33"/>
          <p:cNvSpPr/>
          <p:nvPr/>
        </p:nvSpPr>
        <p:spPr>
          <a:xfrm>
            <a:off x="-10704083" y="21835110"/>
            <a:ext cx="10018560" cy="7772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rtlCol="0" anchor="ctr"/>
          <a:lstStyle/>
          <a:p>
            <a:pPr algn="ctr"/>
            <a:endParaRPr lang="en-US" dirty="0"/>
          </a:p>
        </p:txBody>
      </p:sp>
      <p:grpSp>
        <p:nvGrpSpPr>
          <p:cNvPr id="28" name="Group 27"/>
          <p:cNvGrpSpPr/>
          <p:nvPr/>
        </p:nvGrpSpPr>
        <p:grpSpPr>
          <a:xfrm>
            <a:off x="-10723375" y="12261715"/>
            <a:ext cx="10049040" cy="14924"/>
            <a:chOff x="-10723375" y="12261715"/>
            <a:chExt cx="10049040" cy="14924"/>
          </a:xfrm>
        </p:grpSpPr>
        <p:cxnSp>
          <p:nvCxnSpPr>
            <p:cNvPr id="38" name="Straight Connector 37"/>
            <p:cNvCxnSpPr/>
            <p:nvPr/>
          </p:nvCxnSpPr>
          <p:spPr>
            <a:xfrm>
              <a:off x="-10723375" y="12261715"/>
              <a:ext cx="1004904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10723375" y="12275051"/>
              <a:ext cx="1004904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42" name="Picture 2"/>
          <p:cNvPicPr>
            <a:picLocks noChangeAspect="1" noChangeArrowheads="1"/>
          </p:cNvPicPr>
          <p:nvPr/>
        </p:nvPicPr>
        <p:blipFill>
          <a:blip r:embed="rId3" cstate="print"/>
          <a:srcRect/>
          <a:stretch>
            <a:fillRect/>
          </a:stretch>
        </p:blipFill>
        <p:spPr bwMode="auto">
          <a:xfrm>
            <a:off x="47662966" y="13118821"/>
            <a:ext cx="590550" cy="438150"/>
          </a:xfrm>
          <a:prstGeom prst="rect">
            <a:avLst/>
          </a:prstGeom>
          <a:noFill/>
          <a:ln w="9525">
            <a:solidFill>
              <a:schemeClr val="tx1"/>
            </a:solidFill>
            <a:miter lim="800000"/>
            <a:headEnd/>
            <a:tailEnd/>
          </a:ln>
          <a:effectLst/>
        </p:spPr>
      </p:pic>
      <p:sp>
        <p:nvSpPr>
          <p:cNvPr id="44" name="TextBox 43"/>
          <p:cNvSpPr txBox="1"/>
          <p:nvPr/>
        </p:nvSpPr>
        <p:spPr>
          <a:xfrm>
            <a:off x="44674430" y="30040436"/>
            <a:ext cx="9160286" cy="2585317"/>
          </a:xfrm>
          <a:prstGeom prst="rect">
            <a:avLst/>
          </a:prstGeom>
          <a:noFill/>
        </p:spPr>
        <p:txBody>
          <a:bodyPr wrap="square" lIns="91436" tIns="45717" rIns="91436" bIns="45717" rtlCol="0">
            <a:spAutoFit/>
          </a:bodyPr>
          <a:lstStyle/>
          <a:p>
            <a:r>
              <a:rPr lang="en-US" sz="4400" dirty="0" smtClean="0">
                <a:solidFill>
                  <a:schemeClr val="bg1"/>
                </a:solidFill>
              </a:rPr>
              <a:t>© 2011 PosterPresentations.com</a:t>
            </a:r>
            <a:br>
              <a:rPr lang="en-US" sz="4400" dirty="0" smtClean="0">
                <a:solidFill>
                  <a:schemeClr val="bg1"/>
                </a:solidFill>
              </a:rPr>
            </a:br>
            <a:r>
              <a:rPr lang="en-US" sz="4400" dirty="0" smtClean="0">
                <a:solidFill>
                  <a:schemeClr val="bg1"/>
                </a:solidFill>
              </a:rPr>
              <a:t>    </a:t>
            </a:r>
            <a:r>
              <a:rPr lang="en-US" sz="3700" dirty="0" smtClean="0">
                <a:solidFill>
                  <a:schemeClr val="bg1"/>
                </a:solidFill>
              </a:rPr>
              <a:t>2117 Fourth Street ,</a:t>
            </a:r>
            <a:r>
              <a:rPr lang="en-US" sz="3700" baseline="0" dirty="0" smtClean="0">
                <a:solidFill>
                  <a:schemeClr val="bg1"/>
                </a:solidFill>
              </a:rPr>
              <a:t> Unit C</a:t>
            </a:r>
            <a:br>
              <a:rPr lang="en-US" sz="3700" baseline="0" dirty="0" smtClean="0">
                <a:solidFill>
                  <a:schemeClr val="bg1"/>
                </a:solidFill>
              </a:rPr>
            </a:br>
            <a:r>
              <a:rPr lang="en-US" sz="3700" baseline="0" dirty="0" smtClean="0">
                <a:solidFill>
                  <a:schemeClr val="bg1"/>
                </a:solidFill>
              </a:rPr>
              <a:t>    Berkeley CA 94710</a:t>
            </a:r>
            <a:br>
              <a:rPr lang="en-US" sz="3700" baseline="0" dirty="0" smtClean="0">
                <a:solidFill>
                  <a:schemeClr val="bg1"/>
                </a:solidFill>
              </a:rPr>
            </a:br>
            <a:r>
              <a:rPr lang="en-US" sz="3700" baseline="0" dirty="0" smtClean="0">
                <a:solidFill>
                  <a:schemeClr val="bg1"/>
                </a:solidFill>
              </a:rPr>
              <a:t>    </a:t>
            </a:r>
            <a:r>
              <a:rPr lang="en-US" sz="3700" b="1" baseline="0" dirty="0" smtClean="0">
                <a:solidFill>
                  <a:srgbClr val="FFFF00"/>
                </a:solidFill>
              </a:rPr>
              <a:t>posterpresenter@gmail.com</a:t>
            </a:r>
            <a:endParaRPr lang="en-US" sz="4400" b="1" dirty="0">
              <a:solidFill>
                <a:srgbClr val="FFFF00"/>
              </a:solidFill>
            </a:endParaRPr>
          </a:p>
        </p:txBody>
      </p:sp>
      <p:grpSp>
        <p:nvGrpSpPr>
          <p:cNvPr id="40" name="Group 39"/>
          <p:cNvGrpSpPr/>
          <p:nvPr/>
        </p:nvGrpSpPr>
        <p:grpSpPr>
          <a:xfrm>
            <a:off x="-10594081" y="31579427"/>
            <a:ext cx="9771398" cy="1392688"/>
            <a:chOff x="44242388" y="28054064"/>
            <a:chExt cx="9771398" cy="1392688"/>
          </a:xfrm>
        </p:grpSpPr>
        <p:sp>
          <p:nvSpPr>
            <p:cNvPr id="35" name="Rounded Rectangle 34"/>
            <p:cNvSpPr/>
            <p:nvPr userDrawn="1"/>
          </p:nvSpPr>
          <p:spPr>
            <a:xfrm>
              <a:off x="44242388" y="28054064"/>
              <a:ext cx="9771397"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7" descr="http://t2.gstatic.com/images?q=tbn:ANd9GcR4APHC6TT9w54M2zn_pvCiBxUNcspYPoVxirLRphBoJabfSvu7zw">
              <a:hlinkClick r:id="rId4"/>
            </p:cNvPr>
            <p:cNvPicPr>
              <a:picLocks noChangeAspect="1" noChangeArrowheads="1"/>
            </p:cNvPicPr>
            <p:nvPr userDrawn="1"/>
          </p:nvPicPr>
          <p:blipFill>
            <a:blip r:embed="rId5" cstate="print"/>
            <a:srcRect/>
            <a:stretch>
              <a:fillRect/>
            </a:stretch>
          </p:blipFill>
          <p:spPr bwMode="auto">
            <a:xfrm>
              <a:off x="44341112" y="28126635"/>
              <a:ext cx="914400" cy="914400"/>
            </a:xfrm>
            <a:prstGeom prst="rect">
              <a:avLst/>
            </a:prstGeom>
            <a:noFill/>
          </p:spPr>
        </p:pic>
        <p:sp>
          <p:nvSpPr>
            <p:cNvPr id="33" name="TextBox 32"/>
            <p:cNvSpPr txBox="1"/>
            <p:nvPr userDrawn="1"/>
          </p:nvSpPr>
          <p:spPr>
            <a:xfrm>
              <a:off x="45342598" y="28154090"/>
              <a:ext cx="8671188" cy="1292662"/>
            </a:xfrm>
            <a:prstGeom prst="rect">
              <a:avLst/>
            </a:prstGeom>
            <a:noFill/>
          </p:spPr>
          <p:txBody>
            <a:bodyPr wrap="square" rtlCol="0">
              <a:spAutoFit/>
            </a:bodyPr>
            <a:lstStyle/>
            <a:p>
              <a:r>
                <a:rPr lang="en-US" sz="2600" dirty="0" smtClean="0">
                  <a:solidFill>
                    <a:schemeClr val="tx2"/>
                  </a:solidFill>
                  <a:latin typeface="Trebuchet MS" pitchFamily="34" charset="0"/>
                </a:rPr>
                <a:t>Student</a:t>
              </a:r>
              <a:r>
                <a:rPr lang="en-US" sz="2600" baseline="0" dirty="0" smtClean="0">
                  <a:solidFill>
                    <a:schemeClr val="tx2"/>
                  </a:solidFill>
                  <a:latin typeface="Trebuchet MS" pitchFamily="34" charset="0"/>
                </a:rPr>
                <a:t> discounts are available on our </a:t>
              </a:r>
              <a:r>
                <a:rPr lang="en-US" sz="2600" baseline="0" dirty="0" err="1" smtClean="0">
                  <a:solidFill>
                    <a:schemeClr val="tx2"/>
                  </a:solidFill>
                  <a:latin typeface="Trebuchet MS" pitchFamily="34" charset="0"/>
                </a:rPr>
                <a:t>Facebook</a:t>
              </a:r>
              <a:r>
                <a:rPr lang="en-US" sz="2600" baseline="0" dirty="0" smtClean="0">
                  <a:solidFill>
                    <a:schemeClr val="tx2"/>
                  </a:solidFill>
                  <a:latin typeface="Trebuchet MS" pitchFamily="34" charset="0"/>
                </a:rPr>
                <a:t> page.</a:t>
              </a:r>
              <a:br>
                <a:rPr lang="en-US" sz="2600" baseline="0" dirty="0" smtClean="0">
                  <a:solidFill>
                    <a:schemeClr val="tx2"/>
                  </a:solidFill>
                  <a:latin typeface="Trebuchet MS" pitchFamily="34" charset="0"/>
                </a:rPr>
              </a:br>
              <a:r>
                <a:rPr lang="en-US" sz="2600" baseline="0" dirty="0" smtClean="0">
                  <a:solidFill>
                    <a:schemeClr val="tx2"/>
                  </a:solidFill>
                  <a:latin typeface="Trebuchet MS" pitchFamily="34" charset="0"/>
                </a:rPr>
                <a:t>Go to </a:t>
              </a:r>
              <a:r>
                <a:rPr lang="en-US" sz="2600" u="sng" baseline="0" dirty="0" smtClean="0">
                  <a:solidFill>
                    <a:schemeClr val="tx2"/>
                  </a:solidFill>
                  <a:latin typeface="Trebuchet MS" pitchFamily="34" charset="0"/>
                </a:rPr>
                <a:t>PosterPresentations.com</a:t>
              </a:r>
              <a:r>
                <a:rPr lang="en-US" sz="2600" baseline="0" dirty="0" smtClean="0">
                  <a:solidFill>
                    <a:schemeClr val="tx2"/>
                  </a:solidFill>
                  <a:latin typeface="Trebuchet MS" pitchFamily="34" charset="0"/>
                </a:rPr>
                <a:t> and click on the FB icon. </a:t>
              </a:r>
              <a:br>
                <a:rPr lang="en-US" sz="2600" baseline="0" dirty="0" smtClean="0">
                  <a:solidFill>
                    <a:schemeClr val="tx2"/>
                  </a:solidFill>
                  <a:latin typeface="Trebuchet MS" pitchFamily="34" charset="0"/>
                </a:rPr>
              </a:br>
              <a:endParaRPr lang="en-US" sz="2600" dirty="0">
                <a:solidFill>
                  <a:schemeClr val="tx2"/>
                </a:solidFill>
                <a:latin typeface="Trebuchet MS" pitchFamily="34" charset="0"/>
              </a:endParaRPr>
            </a:p>
          </p:txBody>
        </p:sp>
      </p:grpSp>
      <p:grpSp>
        <p:nvGrpSpPr>
          <p:cNvPr id="36" name="Group 35"/>
          <p:cNvGrpSpPr/>
          <p:nvPr/>
        </p:nvGrpSpPr>
        <p:grpSpPr>
          <a:xfrm>
            <a:off x="44530524" y="29939787"/>
            <a:ext cx="10049040" cy="14924"/>
            <a:chOff x="-10723375" y="12261715"/>
            <a:chExt cx="10049040" cy="14924"/>
          </a:xfrm>
        </p:grpSpPr>
        <p:cxnSp>
          <p:nvCxnSpPr>
            <p:cNvPr id="41" name="Straight Connector 40"/>
            <p:cNvCxnSpPr/>
            <p:nvPr/>
          </p:nvCxnSpPr>
          <p:spPr>
            <a:xfrm>
              <a:off x="-10723375" y="12261715"/>
              <a:ext cx="1004904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10723375" y="12275051"/>
              <a:ext cx="1004904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5" name="Group 44"/>
          <p:cNvGrpSpPr/>
          <p:nvPr/>
        </p:nvGrpSpPr>
        <p:grpSpPr>
          <a:xfrm>
            <a:off x="44541080" y="4805363"/>
            <a:ext cx="10049040" cy="14924"/>
            <a:chOff x="-10723375" y="12261715"/>
            <a:chExt cx="10049040" cy="14924"/>
          </a:xfrm>
        </p:grpSpPr>
        <p:cxnSp>
          <p:nvCxnSpPr>
            <p:cNvPr id="46" name="Straight Connector 45"/>
            <p:cNvCxnSpPr/>
            <p:nvPr/>
          </p:nvCxnSpPr>
          <p:spPr>
            <a:xfrm>
              <a:off x="-10723375" y="12261715"/>
              <a:ext cx="1004904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10723375" y="12275051"/>
              <a:ext cx="1004904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 bg1="lt1" tx1="dk1" bg2="lt2" tx2="dk2" accent1="accent1" accent2="accent2" accent3="accent3" accent4="accent4" accent5="accent5" accent6="accent6" hlink="hlink" folHlink="folHlink"/>
  <p:sldLayoutIdLst>
    <p:sldLayoutId id="2147483652"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3.jp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11" Type="http://schemas.openxmlformats.org/officeDocument/2006/relationships/image" Target="../media/image9.jpeg"/><Relationship Id="rId5" Type="http://schemas.openxmlformats.org/officeDocument/2006/relationships/hyperlink" Target="http://my.win.psu.edu/xxf2/Paper/05-BRIMS-065.pdf" TargetMode="External"/><Relationship Id="rId10" Type="http://schemas.openxmlformats.org/officeDocument/2006/relationships/image" Target="../media/image8.png"/><Relationship Id="rId4" Type="http://schemas.openxmlformats.org/officeDocument/2006/relationships/hyperlink" Target="http://www.wired.com/cloudline/2012/03/personal-cloud-2014/" TargetMode="External"/><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Picture Placeholder 51"/>
          <p:cNvPicPr>
            <a:picLocks noGrp="1" noChangeAspect="1"/>
          </p:cNvPicPr>
          <p:nvPr>
            <p:ph type="pic" sz="quarter" idx="152"/>
          </p:nvPr>
        </p:nvPicPr>
        <p:blipFill>
          <a:blip r:embed="rId3">
            <a:extLst>
              <a:ext uri="{28A0092B-C50C-407E-A947-70E740481C1C}">
                <a14:useLocalDpi xmlns:a14="http://schemas.microsoft.com/office/drawing/2010/main" val="0"/>
              </a:ext>
            </a:extLst>
          </a:blip>
          <a:srcRect t="3894" b="3894"/>
          <a:stretch>
            <a:fillRect/>
          </a:stretch>
        </p:blipFill>
        <p:spPr>
          <a:xfrm>
            <a:off x="36314114" y="23443945"/>
            <a:ext cx="3302000" cy="3044825"/>
          </a:xfrm>
          <a:ln>
            <a:solidFill>
              <a:schemeClr val="bg1"/>
            </a:solidFill>
          </a:ln>
        </p:spPr>
      </p:pic>
      <p:sp>
        <p:nvSpPr>
          <p:cNvPr id="15" name="Text Placeholder 14"/>
          <p:cNvSpPr>
            <a:spLocks noGrp="1"/>
          </p:cNvSpPr>
          <p:nvPr>
            <p:ph type="body" sz="quarter" idx="28"/>
          </p:nvPr>
        </p:nvSpPr>
        <p:spPr>
          <a:xfrm>
            <a:off x="33185097" y="28264902"/>
            <a:ext cx="10201275" cy="3616352"/>
          </a:xfrm>
        </p:spPr>
        <p:txBody>
          <a:bodyPr/>
          <a:lstStyle/>
          <a:p>
            <a:pPr marL="457200" indent="-457200" defTabSz="914400">
              <a:buFont typeface="+mj-lt"/>
              <a:buAutoNum type="arabicParenR"/>
            </a:pPr>
            <a:r>
              <a:rPr lang="en-US" dirty="0" smtClean="0"/>
              <a:t>Barton, Mike. "'Personal Cloud' to Replace PC by 2014, Says Gartner." </a:t>
            </a:r>
            <a:r>
              <a:rPr lang="en-US" dirty="0" smtClean="0">
                <a:hlinkClick r:id="rId4"/>
              </a:rPr>
              <a:t>http://www.wired.com/cloudline/2012/03/personal-cloud-2014/</a:t>
            </a:r>
            <a:r>
              <a:rPr lang="en-US" dirty="0" smtClean="0"/>
              <a:t>, Mar. 12, 2012 [Mar. 20, 2012].</a:t>
            </a:r>
          </a:p>
          <a:p>
            <a:pPr marL="457200" indent="-457200" defTabSz="914400">
              <a:buFont typeface="+mj-lt"/>
              <a:buAutoNum type="arabicParenR"/>
            </a:pPr>
            <a:r>
              <a:rPr lang="en-US" dirty="0" smtClean="0"/>
              <a:t>X</a:t>
            </a:r>
            <a:r>
              <a:rPr lang="en-US" dirty="0"/>
              <a:t>. Fan, </a:t>
            </a:r>
            <a:r>
              <a:rPr lang="en-US" dirty="0" smtClean="0"/>
              <a:t>et. al. </a:t>
            </a:r>
            <a:r>
              <a:rPr lang="en-US" u="sng" dirty="0">
                <a:hlinkClick r:id="rId5" action="ppaction://hlinkfile"/>
              </a:rPr>
              <a:t>Collaborative RPD-Enabled Agents Assisting the Three-Block Challenge in C2CUT</a:t>
            </a:r>
            <a:r>
              <a:rPr lang="en-US" dirty="0"/>
              <a:t>. In </a:t>
            </a:r>
            <a:r>
              <a:rPr lang="en-US" i="1" dirty="0"/>
              <a:t>Proceedings of the 2005 Conference on Behavior Representation in Modeling and Simulation (BRIMS)</a:t>
            </a:r>
            <a:r>
              <a:rPr lang="en-US" dirty="0"/>
              <a:t>, pages 113—123. May 16-19, Universal City, CA, 2005.</a:t>
            </a:r>
          </a:p>
        </p:txBody>
      </p:sp>
      <p:sp>
        <p:nvSpPr>
          <p:cNvPr id="3" name="Text Placeholder 2"/>
          <p:cNvSpPr>
            <a:spLocks noGrp="1"/>
          </p:cNvSpPr>
          <p:nvPr>
            <p:ph type="body" sz="quarter" idx="10"/>
          </p:nvPr>
        </p:nvSpPr>
        <p:spPr>
          <a:xfrm>
            <a:off x="527049" y="6021370"/>
            <a:ext cx="10196513" cy="7959080"/>
          </a:xfrm>
        </p:spPr>
        <p:txBody>
          <a:bodyPr/>
          <a:lstStyle/>
          <a:p>
            <a:pPr algn="just"/>
            <a:r>
              <a:rPr lang="en-US" sz="2800" dirty="0" smtClean="0">
                <a:latin typeface="Arial" pitchFamily="34" charset="0"/>
                <a:cs typeface="Arial" pitchFamily="34" charset="0"/>
              </a:rPr>
              <a:t>The IT world is experiencing a fast movement toward cloud computing, and it is predicted that we could see the ‘personal cloud’ replacing the PCs in a few years. There is thus a need for investigating </a:t>
            </a:r>
            <a:r>
              <a:rPr lang="en-US" sz="2800" dirty="0">
                <a:latin typeface="Arial" pitchFamily="34" charset="0"/>
                <a:cs typeface="Arial" pitchFamily="34" charset="0"/>
              </a:rPr>
              <a:t>methodologies suitable for </a:t>
            </a:r>
            <a:r>
              <a:rPr lang="en-US" sz="2800" dirty="0" smtClean="0">
                <a:latin typeface="Arial" pitchFamily="34" charset="0"/>
                <a:cs typeface="Arial" pitchFamily="34" charset="0"/>
              </a:rPr>
              <a:t>developing cloud-based systems.</a:t>
            </a:r>
          </a:p>
          <a:p>
            <a:pPr algn="just"/>
            <a:r>
              <a:rPr lang="en-US" sz="2800" dirty="0" smtClean="0">
                <a:latin typeface="Arial" pitchFamily="34" charset="0"/>
                <a:cs typeface="Arial" pitchFamily="34" charset="0"/>
              </a:rPr>
              <a:t>Cloud computing has many benefits. By offloading heavy tasks onto unseen machines, client machines no longer need to be large and powerful. The same can be said of storage. By using various web techniques, computing devices can be utilized to offer new services in a collective manner. </a:t>
            </a:r>
          </a:p>
          <a:p>
            <a:pPr algn="just"/>
            <a:r>
              <a:rPr lang="en-US" sz="2800" dirty="0" smtClean="0">
                <a:latin typeface="Arial" pitchFamily="34" charset="0"/>
                <a:cs typeface="Arial" pitchFamily="34" charset="0"/>
              </a:rPr>
              <a:t>Toward this goal, our research focuses on using web techniques to coordinate the behavior of distributed intelligent agents, each having its own knowledge base. Through a coordinator agent, </a:t>
            </a:r>
            <a:r>
              <a:rPr lang="en-US" sz="2800" dirty="0">
                <a:latin typeface="Arial" pitchFamily="34" charset="0"/>
                <a:cs typeface="Arial" pitchFamily="34" charset="0"/>
              </a:rPr>
              <a:t>the distributed </a:t>
            </a:r>
            <a:r>
              <a:rPr lang="en-US" sz="2800" dirty="0" smtClean="0">
                <a:latin typeface="Arial" pitchFamily="34" charset="0"/>
                <a:cs typeface="Arial" pitchFamily="34" charset="0"/>
              </a:rPr>
              <a:t>agents can </a:t>
            </a:r>
            <a:r>
              <a:rPr lang="en-US" sz="2800" dirty="0">
                <a:latin typeface="Arial" pitchFamily="34" charset="0"/>
                <a:cs typeface="Arial" pitchFamily="34" charset="0"/>
              </a:rPr>
              <a:t>be </a:t>
            </a:r>
            <a:r>
              <a:rPr lang="en-US" sz="2800" dirty="0" smtClean="0">
                <a:latin typeface="Arial" pitchFamily="34" charset="0"/>
                <a:cs typeface="Arial" pitchFamily="34" charset="0"/>
              </a:rPr>
              <a:t>orchestrated to form a team; with the collective intelligence, the team can handle tasks (e.g. real-time decision making) formidable to any individuals. </a:t>
            </a:r>
          </a:p>
        </p:txBody>
      </p:sp>
      <p:sp>
        <p:nvSpPr>
          <p:cNvPr id="4" name="Text Placeholder 3"/>
          <p:cNvSpPr>
            <a:spLocks noGrp="1"/>
          </p:cNvSpPr>
          <p:nvPr>
            <p:ph type="body" sz="quarter" idx="11"/>
          </p:nvPr>
        </p:nvSpPr>
        <p:spPr>
          <a:xfrm>
            <a:off x="527049" y="5276769"/>
            <a:ext cx="10196513" cy="677100"/>
          </a:xfrm>
        </p:spPr>
        <p:txBody>
          <a:bodyPr/>
          <a:lstStyle/>
          <a:p>
            <a:r>
              <a:rPr lang="en-US" sz="3200" cap="small" dirty="0" smtClean="0">
                <a:latin typeface="Arial" pitchFamily="34" charset="0"/>
                <a:cs typeface="Arial" pitchFamily="34" charset="0"/>
              </a:rPr>
              <a:t>Introduction</a:t>
            </a:r>
            <a:endParaRPr lang="en-US" sz="3200" cap="small" dirty="0">
              <a:latin typeface="Arial" pitchFamily="34" charset="0"/>
              <a:cs typeface="Arial" pitchFamily="34" charset="0"/>
            </a:endParaRPr>
          </a:p>
        </p:txBody>
      </p:sp>
      <p:sp>
        <p:nvSpPr>
          <p:cNvPr id="7" name="Text Placeholder 6"/>
          <p:cNvSpPr>
            <a:spLocks noGrp="1"/>
          </p:cNvSpPr>
          <p:nvPr>
            <p:ph type="body" sz="quarter" idx="20"/>
          </p:nvPr>
        </p:nvSpPr>
        <p:spPr>
          <a:xfrm>
            <a:off x="517525" y="13978005"/>
            <a:ext cx="10210799" cy="677100"/>
          </a:xfrm>
        </p:spPr>
        <p:txBody>
          <a:bodyPr/>
          <a:lstStyle/>
          <a:p>
            <a:r>
              <a:rPr lang="en-US" sz="3200" cap="small" dirty="0" smtClean="0">
                <a:latin typeface="Arial" pitchFamily="34" charset="0"/>
                <a:cs typeface="Arial" pitchFamily="34" charset="0"/>
              </a:rPr>
              <a:t>Objectives</a:t>
            </a:r>
            <a:endParaRPr lang="en-US" sz="3200" cap="small" dirty="0">
              <a:latin typeface="Arial" pitchFamily="34" charset="0"/>
              <a:cs typeface="Arial" pitchFamily="34" charset="0"/>
            </a:endParaRPr>
          </a:p>
        </p:txBody>
      </p:sp>
      <p:sp>
        <p:nvSpPr>
          <p:cNvPr id="8" name="Text Placeholder 7"/>
          <p:cNvSpPr>
            <a:spLocks noGrp="1"/>
          </p:cNvSpPr>
          <p:nvPr>
            <p:ph type="body" sz="quarter" idx="21"/>
          </p:nvPr>
        </p:nvSpPr>
        <p:spPr>
          <a:xfrm>
            <a:off x="33235132" y="22071591"/>
            <a:ext cx="5635625" cy="2960788"/>
          </a:xfrm>
        </p:spPr>
        <p:txBody>
          <a:bodyPr numCol="1"/>
          <a:lstStyle/>
          <a:p>
            <a:pPr>
              <a:buFont typeface="Arial" pitchFamily="34" charset="0"/>
              <a:buChar char="•"/>
            </a:pPr>
            <a:r>
              <a:rPr lang="en-US" sz="2800" dirty="0" smtClean="0">
                <a:latin typeface="Arial" pitchFamily="34" charset="0"/>
                <a:cs typeface="Arial" pitchFamily="34" charset="0"/>
              </a:rPr>
              <a:t>Unity</a:t>
            </a:r>
            <a:endParaRPr lang="en-US" sz="2800" dirty="0" smtClean="0">
              <a:latin typeface="Arial" pitchFamily="34" charset="0"/>
              <a:cs typeface="Arial" pitchFamily="34" charset="0"/>
            </a:endParaRPr>
          </a:p>
          <a:p>
            <a:pPr>
              <a:buFont typeface="Arial" pitchFamily="34" charset="0"/>
              <a:buChar char="•"/>
            </a:pPr>
            <a:r>
              <a:rPr lang="en-US" sz="2800" dirty="0" smtClean="0">
                <a:latin typeface="Arial" pitchFamily="34" charset="0"/>
                <a:cs typeface="Arial" pitchFamily="34" charset="0"/>
              </a:rPr>
              <a:t>Visual Studio</a:t>
            </a:r>
          </a:p>
          <a:p>
            <a:pPr>
              <a:buFont typeface="Arial" pitchFamily="34" charset="0"/>
              <a:buChar char="•"/>
            </a:pPr>
            <a:r>
              <a:rPr lang="en-US" sz="2800" dirty="0" smtClean="0">
                <a:latin typeface="Arial" pitchFamily="34" charset="0"/>
                <a:cs typeface="Arial" pitchFamily="34" charset="0"/>
              </a:rPr>
              <a:t>Google Cardboard</a:t>
            </a:r>
          </a:p>
          <a:p>
            <a:pPr>
              <a:buFont typeface="Arial" pitchFamily="34" charset="0"/>
              <a:buChar char="•"/>
            </a:pPr>
            <a:r>
              <a:rPr lang="en-US" sz="2800" dirty="0" smtClean="0">
                <a:latin typeface="Arial" pitchFamily="34" charset="0"/>
                <a:cs typeface="Arial" pitchFamily="34" charset="0"/>
              </a:rPr>
              <a:t>Android</a:t>
            </a:r>
            <a:endParaRPr lang="en-US" sz="2800" dirty="0" smtClean="0">
              <a:latin typeface="Arial" pitchFamily="34" charset="0"/>
              <a:cs typeface="Arial" pitchFamily="34" charset="0"/>
            </a:endParaRPr>
          </a:p>
          <a:p>
            <a:pPr>
              <a:buFont typeface="Arial" pitchFamily="34" charset="0"/>
              <a:buChar char="•"/>
            </a:pPr>
            <a:endParaRPr lang="en-US" sz="2800" dirty="0" smtClean="0">
              <a:latin typeface="Arial" pitchFamily="34" charset="0"/>
              <a:cs typeface="Arial" pitchFamily="34" charset="0"/>
            </a:endParaRPr>
          </a:p>
        </p:txBody>
      </p:sp>
      <p:sp>
        <p:nvSpPr>
          <p:cNvPr id="9" name="Text Placeholder 8"/>
          <p:cNvSpPr>
            <a:spLocks noGrp="1"/>
          </p:cNvSpPr>
          <p:nvPr>
            <p:ph type="body" sz="quarter" idx="22"/>
          </p:nvPr>
        </p:nvSpPr>
        <p:spPr>
          <a:xfrm>
            <a:off x="33174342" y="18946945"/>
            <a:ext cx="10202507" cy="677100"/>
          </a:xfrm>
        </p:spPr>
        <p:txBody>
          <a:bodyPr/>
          <a:lstStyle/>
          <a:p>
            <a:r>
              <a:rPr lang="en-US" sz="3200" cap="small" dirty="0" smtClean="0">
                <a:latin typeface="Arial" pitchFamily="34" charset="0"/>
                <a:cs typeface="Arial" pitchFamily="34" charset="0"/>
              </a:rPr>
              <a:t>Third-Party Software</a:t>
            </a:r>
            <a:endParaRPr lang="en-US" sz="3200" cap="small" dirty="0">
              <a:latin typeface="Arial" pitchFamily="34" charset="0"/>
              <a:cs typeface="Arial" pitchFamily="34" charset="0"/>
            </a:endParaRPr>
          </a:p>
        </p:txBody>
      </p:sp>
      <p:sp>
        <p:nvSpPr>
          <p:cNvPr id="10" name="Text Placeholder 9"/>
          <p:cNvSpPr>
            <a:spLocks noGrp="1"/>
          </p:cNvSpPr>
          <p:nvPr>
            <p:ph type="body" sz="quarter" idx="23"/>
          </p:nvPr>
        </p:nvSpPr>
        <p:spPr>
          <a:xfrm>
            <a:off x="11898920" y="15529080"/>
            <a:ext cx="4922230" cy="8562322"/>
          </a:xfrm>
        </p:spPr>
        <p:txBody>
          <a:bodyPr/>
          <a:lstStyle/>
          <a:p>
            <a:r>
              <a:rPr lang="en-US" sz="2800" dirty="0" smtClean="0">
                <a:latin typeface="Arial" pitchFamily="34" charset="0"/>
                <a:cs typeface="Arial" pitchFamily="34" charset="0"/>
              </a:rPr>
              <a:t>The tool implemented in JAVA  allows a user to enter the URL of a web service, and attempts to connect to the service. If successful, the program will populate a list with the various operations that the web service offers. These operations may be dragged into an editor window, allowing the user to visually build BPEL processes.</a:t>
            </a:r>
          </a:p>
          <a:p>
            <a:endParaRPr lang="en-US" sz="2800" dirty="0">
              <a:latin typeface="Arial" pitchFamily="34" charset="0"/>
              <a:cs typeface="Arial" pitchFamily="34" charset="0"/>
            </a:endParaRPr>
          </a:p>
          <a:p>
            <a:endParaRPr lang="en-US" sz="2800" dirty="0" smtClean="0">
              <a:latin typeface="Arial" pitchFamily="34" charset="0"/>
              <a:cs typeface="Arial" pitchFamily="34" charset="0"/>
            </a:endParaRPr>
          </a:p>
          <a:p>
            <a:endParaRPr lang="en-US" sz="2800" dirty="0" smtClean="0">
              <a:latin typeface="Arial" pitchFamily="34" charset="0"/>
              <a:cs typeface="Arial" pitchFamily="34" charset="0"/>
            </a:endParaRPr>
          </a:p>
          <a:p>
            <a:r>
              <a:rPr lang="en-US" sz="2800" dirty="0" smtClean="0">
                <a:latin typeface="Arial" pitchFamily="34" charset="0"/>
                <a:cs typeface="Arial" pitchFamily="34" charset="0"/>
              </a:rPr>
              <a:t>Below: </a:t>
            </a:r>
            <a:r>
              <a:rPr lang="en-US" sz="2800" dirty="0">
                <a:latin typeface="Arial" pitchFamily="34" charset="0"/>
                <a:cs typeface="Arial" pitchFamily="34" charset="0"/>
              </a:rPr>
              <a:t>Screenshot of client when first started up</a:t>
            </a:r>
            <a:r>
              <a:rPr lang="en-US" sz="2800" dirty="0" smtClean="0">
                <a:latin typeface="Arial" pitchFamily="34" charset="0"/>
                <a:cs typeface="Arial" pitchFamily="34" charset="0"/>
              </a:rPr>
              <a:t>.</a:t>
            </a:r>
            <a:endParaRPr lang="en-US" sz="2800" dirty="0">
              <a:latin typeface="Arial" pitchFamily="34" charset="0"/>
              <a:cs typeface="Arial" pitchFamily="34" charset="0"/>
            </a:endParaRPr>
          </a:p>
        </p:txBody>
      </p:sp>
      <p:sp>
        <p:nvSpPr>
          <p:cNvPr id="11" name="Text Placeholder 10"/>
          <p:cNvSpPr>
            <a:spLocks noGrp="1"/>
          </p:cNvSpPr>
          <p:nvPr>
            <p:ph type="body" sz="quarter" idx="24"/>
          </p:nvPr>
        </p:nvSpPr>
        <p:spPr>
          <a:xfrm>
            <a:off x="11252201" y="13978005"/>
            <a:ext cx="21421724" cy="677100"/>
          </a:xfrm>
        </p:spPr>
        <p:txBody>
          <a:bodyPr/>
          <a:lstStyle/>
          <a:p>
            <a:r>
              <a:rPr lang="en-US" sz="3200" cap="small" dirty="0" smtClean="0">
                <a:latin typeface="Arial" pitchFamily="34" charset="0"/>
              </a:rPr>
              <a:t>Results</a:t>
            </a:r>
            <a:endParaRPr lang="en-US" sz="3200" cap="small" dirty="0">
              <a:latin typeface="Arial" pitchFamily="34" charset="0"/>
            </a:endParaRPr>
          </a:p>
        </p:txBody>
      </p:sp>
      <p:sp>
        <p:nvSpPr>
          <p:cNvPr id="14" name="Text Placeholder 13"/>
          <p:cNvSpPr>
            <a:spLocks noGrp="1"/>
          </p:cNvSpPr>
          <p:nvPr>
            <p:ph type="body" sz="quarter" idx="27"/>
          </p:nvPr>
        </p:nvSpPr>
        <p:spPr>
          <a:xfrm>
            <a:off x="33185098" y="27479925"/>
            <a:ext cx="10201275" cy="677100"/>
          </a:xfrm>
        </p:spPr>
        <p:txBody>
          <a:bodyPr/>
          <a:lstStyle/>
          <a:p>
            <a:r>
              <a:rPr lang="en-US" sz="3200" cap="small" dirty="0" smtClean="0">
                <a:latin typeface="Arial" pitchFamily="34" charset="0"/>
                <a:cs typeface="Arial" pitchFamily="34" charset="0"/>
              </a:rPr>
              <a:t>References</a:t>
            </a:r>
          </a:p>
        </p:txBody>
      </p:sp>
      <p:sp>
        <p:nvSpPr>
          <p:cNvPr id="18" name="Text Placeholder 17"/>
          <p:cNvSpPr>
            <a:spLocks noGrp="1"/>
          </p:cNvSpPr>
          <p:nvPr>
            <p:ph type="body" sz="quarter" idx="96"/>
          </p:nvPr>
        </p:nvSpPr>
        <p:spPr>
          <a:xfrm>
            <a:off x="527049" y="21887087"/>
            <a:ext cx="10201275" cy="1323417"/>
          </a:xfrm>
        </p:spPr>
        <p:txBody>
          <a:bodyPr/>
          <a:lstStyle/>
          <a:p>
            <a:pPr algn="just"/>
            <a:r>
              <a:rPr lang="en-US" sz="2800" dirty="0" smtClean="0">
                <a:latin typeface="Arial" pitchFamily="34" charset="0"/>
                <a:cs typeface="Arial" pitchFamily="34" charset="0"/>
              </a:rPr>
              <a:t>Build a diffusion toolkit for supporting real-life decisions where each decision maker  is aided by an intelligent agent.</a:t>
            </a:r>
          </a:p>
        </p:txBody>
      </p:sp>
      <p:sp>
        <p:nvSpPr>
          <p:cNvPr id="19" name="Text Placeholder 18"/>
          <p:cNvSpPr>
            <a:spLocks noGrp="1"/>
          </p:cNvSpPr>
          <p:nvPr>
            <p:ph type="body" sz="quarter" idx="125"/>
          </p:nvPr>
        </p:nvSpPr>
        <p:spPr/>
        <p:txBody>
          <a:bodyPr/>
          <a:lstStyle/>
          <a:p>
            <a:endParaRPr lang="en-US"/>
          </a:p>
        </p:txBody>
      </p:sp>
      <p:pic>
        <p:nvPicPr>
          <p:cNvPr id="5" name="Picture Placeholder 4"/>
          <p:cNvPicPr>
            <a:picLocks noGrp="1" noChangeAspect="1"/>
          </p:cNvPicPr>
          <p:nvPr>
            <p:ph type="pic" sz="quarter" idx="135"/>
          </p:nvPr>
        </p:nvPicPr>
        <p:blipFill>
          <a:blip r:embed="rId6">
            <a:extLst>
              <a:ext uri="{28A0092B-C50C-407E-A947-70E740481C1C}">
                <a14:useLocalDpi xmlns:a14="http://schemas.microsoft.com/office/drawing/2010/main" val="0"/>
              </a:ext>
            </a:extLst>
          </a:blip>
          <a:srcRect t="25269" b="25269"/>
          <a:stretch>
            <a:fillRect/>
          </a:stretch>
        </p:blipFill>
        <p:spPr/>
      </p:pic>
      <p:sp>
        <p:nvSpPr>
          <p:cNvPr id="24" name="Picture Placeholder 23"/>
          <p:cNvSpPr>
            <a:spLocks noGrp="1"/>
          </p:cNvSpPr>
          <p:nvPr>
            <p:ph type="pic" sz="quarter" idx="153"/>
          </p:nvPr>
        </p:nvSpPr>
        <p:spPr/>
      </p:sp>
      <p:sp>
        <p:nvSpPr>
          <p:cNvPr id="25" name="Picture Placeholder 24"/>
          <p:cNvSpPr>
            <a:spLocks noGrp="1"/>
          </p:cNvSpPr>
          <p:nvPr>
            <p:ph type="pic" sz="quarter" idx="154"/>
          </p:nvPr>
        </p:nvSpPr>
        <p:spPr/>
      </p:sp>
      <p:sp>
        <p:nvSpPr>
          <p:cNvPr id="30" name="Text Placeholder 29"/>
          <p:cNvSpPr>
            <a:spLocks noGrp="1"/>
          </p:cNvSpPr>
          <p:nvPr>
            <p:ph type="body" sz="quarter" idx="167"/>
          </p:nvPr>
        </p:nvSpPr>
        <p:spPr/>
        <p:txBody>
          <a:bodyPr/>
          <a:lstStyle/>
          <a:p>
            <a:endParaRPr lang="en-US"/>
          </a:p>
        </p:txBody>
      </p:sp>
      <p:sp>
        <p:nvSpPr>
          <p:cNvPr id="31" name="Text Placeholder 30"/>
          <p:cNvSpPr>
            <a:spLocks noGrp="1"/>
          </p:cNvSpPr>
          <p:nvPr>
            <p:ph type="body" sz="quarter" idx="168"/>
          </p:nvPr>
        </p:nvSpPr>
        <p:spPr/>
        <p:txBody>
          <a:bodyPr/>
          <a:lstStyle/>
          <a:p>
            <a:endParaRPr lang="en-US"/>
          </a:p>
        </p:txBody>
      </p:sp>
      <p:sp>
        <p:nvSpPr>
          <p:cNvPr id="32" name="Text Placeholder 31"/>
          <p:cNvSpPr>
            <a:spLocks noGrp="1"/>
          </p:cNvSpPr>
          <p:nvPr>
            <p:ph type="body" sz="quarter" idx="169"/>
          </p:nvPr>
        </p:nvSpPr>
        <p:spPr/>
        <p:txBody>
          <a:bodyPr/>
          <a:lstStyle/>
          <a:p>
            <a:endParaRPr lang="en-US"/>
          </a:p>
        </p:txBody>
      </p:sp>
      <p:sp>
        <p:nvSpPr>
          <p:cNvPr id="33" name="Text Placeholder 32"/>
          <p:cNvSpPr>
            <a:spLocks noGrp="1"/>
          </p:cNvSpPr>
          <p:nvPr>
            <p:ph type="body" sz="quarter" idx="170"/>
          </p:nvPr>
        </p:nvSpPr>
        <p:spPr/>
        <p:txBody>
          <a:bodyPr/>
          <a:lstStyle/>
          <a:p>
            <a:endParaRPr lang="en-US"/>
          </a:p>
        </p:txBody>
      </p:sp>
      <p:sp>
        <p:nvSpPr>
          <p:cNvPr id="34" name="Text Placeholder 33"/>
          <p:cNvSpPr>
            <a:spLocks noGrp="1"/>
          </p:cNvSpPr>
          <p:nvPr>
            <p:ph type="body" sz="quarter" idx="171"/>
          </p:nvPr>
        </p:nvSpPr>
        <p:spPr/>
        <p:txBody>
          <a:bodyPr/>
          <a:lstStyle/>
          <a:p>
            <a:endParaRPr lang="en-US"/>
          </a:p>
        </p:txBody>
      </p:sp>
      <p:sp>
        <p:nvSpPr>
          <p:cNvPr id="35" name="Text Placeholder 34"/>
          <p:cNvSpPr>
            <a:spLocks noGrp="1"/>
          </p:cNvSpPr>
          <p:nvPr>
            <p:ph type="body" sz="quarter" idx="172"/>
          </p:nvPr>
        </p:nvSpPr>
        <p:spPr/>
        <p:txBody>
          <a:bodyPr/>
          <a:lstStyle/>
          <a:p>
            <a:endParaRPr lang="en-US"/>
          </a:p>
        </p:txBody>
      </p:sp>
      <p:sp>
        <p:nvSpPr>
          <p:cNvPr id="36" name="Text Placeholder 35"/>
          <p:cNvSpPr>
            <a:spLocks noGrp="1"/>
          </p:cNvSpPr>
          <p:nvPr>
            <p:ph type="body" sz="quarter" idx="173"/>
          </p:nvPr>
        </p:nvSpPr>
        <p:spPr/>
        <p:txBody>
          <a:bodyPr/>
          <a:lstStyle/>
          <a:p>
            <a:endParaRPr lang="en-US"/>
          </a:p>
        </p:txBody>
      </p:sp>
      <p:sp>
        <p:nvSpPr>
          <p:cNvPr id="39" name="Text Placeholder 38"/>
          <p:cNvSpPr>
            <a:spLocks noGrp="1"/>
          </p:cNvSpPr>
          <p:nvPr>
            <p:ph type="body" sz="quarter" idx="176"/>
          </p:nvPr>
        </p:nvSpPr>
        <p:spPr/>
        <p:txBody>
          <a:bodyPr/>
          <a:lstStyle/>
          <a:p>
            <a:endParaRPr lang="en-US"/>
          </a:p>
        </p:txBody>
      </p:sp>
      <p:sp>
        <p:nvSpPr>
          <p:cNvPr id="40" name="Text Placeholder 39"/>
          <p:cNvSpPr>
            <a:spLocks noGrp="1"/>
          </p:cNvSpPr>
          <p:nvPr>
            <p:ph type="body" sz="quarter" idx="177"/>
          </p:nvPr>
        </p:nvSpPr>
        <p:spPr/>
        <p:txBody>
          <a:bodyPr/>
          <a:lstStyle/>
          <a:p>
            <a:endParaRPr lang="en-US"/>
          </a:p>
        </p:txBody>
      </p:sp>
      <p:sp>
        <p:nvSpPr>
          <p:cNvPr id="41" name="Text Placeholder 40"/>
          <p:cNvSpPr>
            <a:spLocks noGrp="1"/>
          </p:cNvSpPr>
          <p:nvPr>
            <p:ph type="body" sz="quarter" idx="178"/>
          </p:nvPr>
        </p:nvSpPr>
        <p:spPr/>
        <p:txBody>
          <a:bodyPr/>
          <a:lstStyle/>
          <a:p>
            <a:endParaRPr lang="en-US"/>
          </a:p>
        </p:txBody>
      </p:sp>
      <p:sp>
        <p:nvSpPr>
          <p:cNvPr id="42" name="Text Placeholder 41"/>
          <p:cNvSpPr>
            <a:spLocks noGrp="1"/>
          </p:cNvSpPr>
          <p:nvPr>
            <p:ph type="body" sz="quarter" idx="179"/>
          </p:nvPr>
        </p:nvSpPr>
        <p:spPr/>
        <p:txBody>
          <a:bodyPr/>
          <a:lstStyle/>
          <a:p>
            <a:endParaRPr lang="en-US"/>
          </a:p>
        </p:txBody>
      </p:sp>
      <p:sp>
        <p:nvSpPr>
          <p:cNvPr id="43" name="Text Placeholder 42"/>
          <p:cNvSpPr>
            <a:spLocks noGrp="1"/>
          </p:cNvSpPr>
          <p:nvPr>
            <p:ph type="body" sz="quarter" idx="180"/>
          </p:nvPr>
        </p:nvSpPr>
        <p:spPr/>
        <p:txBody>
          <a:bodyPr/>
          <a:lstStyle/>
          <a:p>
            <a:endParaRPr lang="en-US"/>
          </a:p>
        </p:txBody>
      </p:sp>
      <p:sp>
        <p:nvSpPr>
          <p:cNvPr id="44" name="Text Placeholder 43"/>
          <p:cNvSpPr>
            <a:spLocks noGrp="1"/>
          </p:cNvSpPr>
          <p:nvPr>
            <p:ph type="body" sz="quarter" idx="181"/>
          </p:nvPr>
        </p:nvSpPr>
        <p:spPr/>
        <p:txBody>
          <a:bodyPr/>
          <a:lstStyle/>
          <a:p>
            <a:endParaRPr lang="en-US"/>
          </a:p>
        </p:txBody>
      </p:sp>
      <p:sp>
        <p:nvSpPr>
          <p:cNvPr id="45" name="Text Placeholder 44"/>
          <p:cNvSpPr>
            <a:spLocks noGrp="1"/>
          </p:cNvSpPr>
          <p:nvPr>
            <p:ph type="body" sz="quarter" idx="182"/>
          </p:nvPr>
        </p:nvSpPr>
        <p:spPr/>
        <p:txBody>
          <a:bodyPr/>
          <a:lstStyle/>
          <a:p>
            <a:endParaRPr lang="en-US"/>
          </a:p>
        </p:txBody>
      </p:sp>
      <p:sp>
        <p:nvSpPr>
          <p:cNvPr id="46" name="Text Placeholder 45"/>
          <p:cNvSpPr>
            <a:spLocks noGrp="1"/>
          </p:cNvSpPr>
          <p:nvPr>
            <p:ph type="body" sz="quarter" idx="183"/>
          </p:nvPr>
        </p:nvSpPr>
        <p:spPr/>
        <p:txBody>
          <a:bodyPr/>
          <a:lstStyle/>
          <a:p>
            <a:endParaRPr lang="en-US"/>
          </a:p>
        </p:txBody>
      </p:sp>
      <p:sp>
        <p:nvSpPr>
          <p:cNvPr id="89" name="Title 3"/>
          <p:cNvSpPr>
            <a:spLocks noGrp="1"/>
          </p:cNvSpPr>
          <p:nvPr>
            <p:ph type="title"/>
          </p:nvPr>
        </p:nvSpPr>
        <p:spPr>
          <a:xfrm>
            <a:off x="11133454" y="1905000"/>
            <a:ext cx="23980775" cy="1981200"/>
          </a:xfrm>
        </p:spPr>
        <p:txBody>
          <a:bodyPr/>
          <a:lstStyle/>
          <a:p>
            <a:pPr eaLnBrk="1" hangingPunct="1">
              <a:defRPr/>
            </a:pPr>
            <a:r>
              <a:rPr lang="en-US" sz="8000" cap="small" dirty="0" smtClean="0">
                <a:solidFill>
                  <a:schemeClr val="accent6">
                    <a:lumMod val="40000"/>
                    <a:lumOff val="60000"/>
                  </a:schemeClr>
                </a:solidFill>
                <a:latin typeface="Arial" charset="0"/>
                <a:cs typeface="Arial" charset="0"/>
              </a:rPr>
              <a:t>Virtual Reality – Texting While Driving</a:t>
            </a:r>
            <a:endParaRPr lang="en-US" sz="8000" cap="small" dirty="0" smtClean="0">
              <a:solidFill>
                <a:schemeClr val="accent6">
                  <a:lumMod val="40000"/>
                  <a:lumOff val="60000"/>
                </a:schemeClr>
              </a:solidFill>
              <a:latin typeface="Arial" charset="0"/>
              <a:cs typeface="Arial" charset="0"/>
            </a:endParaRPr>
          </a:p>
        </p:txBody>
      </p:sp>
      <p:sp>
        <p:nvSpPr>
          <p:cNvPr id="92" name="TextBox 17"/>
          <p:cNvSpPr txBox="1">
            <a:spLocks noChangeArrowheads="1"/>
          </p:cNvSpPr>
          <p:nvPr/>
        </p:nvSpPr>
        <p:spPr bwMode="auto">
          <a:xfrm>
            <a:off x="3383280" y="548640"/>
            <a:ext cx="39059305" cy="1323439"/>
          </a:xfrm>
          <a:prstGeom prst="rect">
            <a:avLst/>
          </a:prstGeom>
          <a:noFill/>
          <a:ln w="9525">
            <a:noFill/>
            <a:miter lim="800000"/>
            <a:headEnd/>
            <a:tailEnd/>
          </a:ln>
        </p:spPr>
        <p:txBody>
          <a:bodyPr wrap="square">
            <a:spAutoFit/>
          </a:bodyPr>
          <a:lstStyle/>
          <a:p>
            <a:pPr algn="ctr"/>
            <a:r>
              <a:rPr lang="en-US" sz="8000" cap="all" dirty="0" smtClean="0">
                <a:solidFill>
                  <a:schemeClr val="accent6">
                    <a:lumMod val="40000"/>
                    <a:lumOff val="60000"/>
                  </a:schemeClr>
                </a:solidFill>
                <a:latin typeface="Arial Black" panose="020B0A04020102020204" pitchFamily="34" charset="0"/>
              </a:rPr>
              <a:t>2017 </a:t>
            </a:r>
            <a:r>
              <a:rPr lang="en-US" sz="8000" dirty="0">
                <a:solidFill>
                  <a:schemeClr val="accent6">
                    <a:lumMod val="40000"/>
                    <a:lumOff val="60000"/>
                  </a:schemeClr>
                </a:solidFill>
                <a:latin typeface="Arial Black" panose="020B0A04020102020204" pitchFamily="34" charset="0"/>
              </a:rPr>
              <a:t>Richard J. </a:t>
            </a:r>
            <a:r>
              <a:rPr lang="en-US" sz="8000" dirty="0" err="1">
                <a:solidFill>
                  <a:schemeClr val="accent6">
                    <a:lumMod val="40000"/>
                    <a:lumOff val="60000"/>
                  </a:schemeClr>
                </a:solidFill>
                <a:latin typeface="Arial Black" panose="020B0A04020102020204" pitchFamily="34" charset="0"/>
              </a:rPr>
              <a:t>Fasenmyer</a:t>
            </a:r>
            <a:r>
              <a:rPr lang="en-US" sz="8000" dirty="0">
                <a:solidFill>
                  <a:schemeClr val="accent6">
                    <a:lumMod val="40000"/>
                    <a:lumOff val="60000"/>
                  </a:schemeClr>
                </a:solidFill>
                <a:latin typeface="Arial Black" panose="020B0A04020102020204" pitchFamily="34" charset="0"/>
              </a:rPr>
              <a:t> </a:t>
            </a:r>
            <a:r>
              <a:rPr lang="en-US" sz="8000" dirty="0" smtClean="0">
                <a:solidFill>
                  <a:schemeClr val="accent6">
                    <a:lumMod val="40000"/>
                    <a:lumOff val="60000"/>
                  </a:schemeClr>
                </a:solidFill>
                <a:latin typeface="Arial Black" panose="020B0A04020102020204" pitchFamily="34" charset="0"/>
              </a:rPr>
              <a:t>Engineering Design Conference</a:t>
            </a:r>
            <a:endParaRPr lang="en-US" sz="8000" cap="all" dirty="0">
              <a:solidFill>
                <a:schemeClr val="accent6">
                  <a:lumMod val="40000"/>
                  <a:lumOff val="60000"/>
                </a:schemeClr>
              </a:solidFill>
              <a:latin typeface="Arial Black" panose="020B0A04020102020204" pitchFamily="34" charset="0"/>
            </a:endParaRPr>
          </a:p>
        </p:txBody>
      </p:sp>
      <p:sp>
        <p:nvSpPr>
          <p:cNvPr id="95" name="TextBox 13"/>
          <p:cNvSpPr txBox="1">
            <a:spLocks noChangeAspect="1"/>
          </p:cNvSpPr>
          <p:nvPr/>
        </p:nvSpPr>
        <p:spPr bwMode="auto">
          <a:xfrm>
            <a:off x="11252201" y="5825424"/>
            <a:ext cx="21399954" cy="3293209"/>
          </a:xfrm>
          <a:prstGeom prst="rect">
            <a:avLst/>
          </a:prstGeom>
          <a:gradFill flip="none" rotWithShape="1">
            <a:gsLst>
              <a:gs pos="0">
                <a:schemeClr val="tx2">
                  <a:lumMod val="60000"/>
                  <a:lumOff val="40000"/>
                </a:schemeClr>
              </a:gs>
              <a:gs pos="100000">
                <a:schemeClr val="tx2">
                  <a:lumMod val="20000"/>
                  <a:lumOff val="80000"/>
                </a:schemeClr>
              </a:gs>
            </a:gsLst>
            <a:lin ang="5400000" scaled="0"/>
            <a:tileRect/>
          </a:gradFill>
          <a:ln w="9525">
            <a:solidFill>
              <a:schemeClr val="accent1">
                <a:alpha val="10196"/>
              </a:schemeClr>
            </a:solidFill>
            <a:miter lim="800000"/>
            <a:headEnd/>
            <a:tailEnd/>
          </a:ln>
        </p:spPr>
        <p:txBody>
          <a:bodyPr wrap="square">
            <a:spAutoFit/>
          </a:bodyPr>
          <a:lstStyle/>
          <a:p>
            <a:pPr algn="ctr"/>
            <a:endParaRPr lang="en-US" sz="4400" b="1" cap="small" dirty="0" smtClean="0">
              <a:cs typeface="Arial" charset="0"/>
            </a:endParaRPr>
          </a:p>
          <a:p>
            <a:pPr algn="ctr"/>
            <a:r>
              <a:rPr lang="en-US" sz="4400" b="1" cap="small" dirty="0" smtClean="0">
                <a:cs typeface="Arial" charset="0"/>
              </a:rPr>
              <a:t>Student </a:t>
            </a:r>
            <a:r>
              <a:rPr lang="en-US" sz="4400" b="1" cap="small" dirty="0" smtClean="0">
                <a:cs typeface="Arial" charset="0"/>
              </a:rPr>
              <a:t>Team:   </a:t>
            </a:r>
            <a:r>
              <a:rPr lang="en-US" sz="4400" b="1" cap="small" dirty="0" smtClean="0">
                <a:cs typeface="Arial" charset="0"/>
              </a:rPr>
              <a:t>Jacob Wheeler, Nathan Christiansen, and Nick </a:t>
            </a:r>
            <a:r>
              <a:rPr lang="en-US" sz="4400" b="1" cap="small" dirty="0" err="1" smtClean="0">
                <a:cs typeface="Arial" charset="0"/>
              </a:rPr>
              <a:t>Kapty</a:t>
            </a:r>
            <a:endParaRPr lang="en-US" sz="4400" b="1" cap="small" dirty="0" smtClean="0">
              <a:cs typeface="Arial" charset="0"/>
            </a:endParaRPr>
          </a:p>
          <a:p>
            <a:pPr algn="ctr"/>
            <a:r>
              <a:rPr lang="en-US" sz="4000" i="1" cap="small" dirty="0" smtClean="0">
                <a:cs typeface="Arial" charset="0"/>
              </a:rPr>
              <a:t>Faculty Adviser:  Mr. George </a:t>
            </a:r>
            <a:r>
              <a:rPr lang="en-US" sz="4000" i="1" cap="small" dirty="0" err="1" smtClean="0">
                <a:cs typeface="Arial" charset="0"/>
              </a:rPr>
              <a:t>Dudas</a:t>
            </a:r>
            <a:endParaRPr lang="en-US" sz="4000" i="1" cap="small" dirty="0" smtClean="0">
              <a:cs typeface="Arial" charset="0"/>
            </a:endParaRPr>
          </a:p>
          <a:p>
            <a:pPr algn="ctr"/>
            <a:r>
              <a:rPr lang="en-US" sz="4000" i="1" cap="small" dirty="0" smtClean="0">
                <a:cs typeface="Arial" charset="0"/>
              </a:rPr>
              <a:t>Industry </a:t>
            </a:r>
            <a:r>
              <a:rPr lang="en-US" sz="4000" i="1" cap="small" dirty="0" smtClean="0">
                <a:cs typeface="Arial" charset="0"/>
              </a:rPr>
              <a:t>Mentor:  </a:t>
            </a:r>
            <a:r>
              <a:rPr lang="en-US" sz="4000" i="1" cap="small" dirty="0" smtClean="0">
                <a:cs typeface="Arial" charset="0"/>
              </a:rPr>
              <a:t>Matthew Panetta</a:t>
            </a:r>
            <a:endParaRPr lang="en-US" sz="4000" i="1" cap="small" dirty="0">
              <a:cs typeface="Arial" charset="0"/>
            </a:endParaRPr>
          </a:p>
          <a:p>
            <a:pPr algn="ctr"/>
            <a:r>
              <a:rPr lang="en-US" sz="4000" i="1" cap="small" dirty="0" smtClean="0">
                <a:cs typeface="Arial" charset="0"/>
              </a:rPr>
              <a:t>Sponsored By: Erie Insurance</a:t>
            </a:r>
            <a:endParaRPr lang="en-US" sz="4000" i="1" cap="small" dirty="0">
              <a:cs typeface="Arial" charset="0"/>
            </a:endParaRPr>
          </a:p>
        </p:txBody>
      </p:sp>
      <p:sp>
        <p:nvSpPr>
          <p:cNvPr id="50" name="TextBox 49"/>
          <p:cNvSpPr txBox="1"/>
          <p:nvPr/>
        </p:nvSpPr>
        <p:spPr>
          <a:xfrm>
            <a:off x="11220905" y="9135905"/>
            <a:ext cx="21431250" cy="4524315"/>
          </a:xfrm>
          <a:prstGeom prst="rect">
            <a:avLst/>
          </a:prstGeom>
          <a:noFill/>
          <a:ln>
            <a:solidFill>
              <a:schemeClr val="tx1"/>
            </a:solidFill>
          </a:ln>
        </p:spPr>
        <p:txBody>
          <a:bodyPr wrap="square" rtlCol="0">
            <a:spAutoFit/>
          </a:bodyPr>
          <a:lstStyle/>
          <a:p>
            <a:pPr algn="ctr"/>
            <a:r>
              <a:rPr lang="en-US" sz="3200" b="1" cap="small" dirty="0" smtClean="0">
                <a:latin typeface="Arial" pitchFamily="34" charset="0"/>
                <a:cs typeface="Arial" pitchFamily="34" charset="0"/>
              </a:rPr>
              <a:t>Abstract</a:t>
            </a:r>
          </a:p>
          <a:p>
            <a:pPr algn="just"/>
            <a:r>
              <a:rPr lang="en-US" sz="3200" dirty="0"/>
              <a:t>Erie Insurance currently works with its agents to help them display the dangers of distracted driving to their policyholders. This can often be very difficult for agents to do since the user is not able to experience the consequences of distracted driving for themselves in a safe way. In order to help solve this problem for the agents, we are creating a virtual reality experience to allow for better engagement between agents and the teen drivers they work with. This virtual reality experience will utilize the Unity 3D engine and the Google Cardboard SDK to give the policyholder different scenarios in which they will have to make decisions in which they will have to prevent the driver from texting. This virtual reality experience will help the policyholder to understand how they can influence dangerous driving activities as well as to help stop them. The overall goal of this virtual reality experience is to give young drivers a fun, memorable experience with their agent and to help encourage them not to drive while distracted.</a:t>
            </a:r>
            <a:endParaRPr lang="en-US" sz="3200" dirty="0" smtClean="0">
              <a:latin typeface="Arial" pitchFamily="34" charset="0"/>
              <a:cs typeface="Arial" pitchFamily="34" charset="0"/>
            </a:endParaRPr>
          </a:p>
        </p:txBody>
      </p:sp>
      <p:sp>
        <p:nvSpPr>
          <p:cNvPr id="51" name="Text Placeholder 8"/>
          <p:cNvSpPr>
            <a:spLocks noGrp="1"/>
          </p:cNvSpPr>
          <p:nvPr>
            <p:ph type="body" sz="quarter" idx="22"/>
          </p:nvPr>
        </p:nvSpPr>
        <p:spPr>
          <a:xfrm>
            <a:off x="11252201" y="5267750"/>
            <a:ext cx="21399954" cy="677100"/>
          </a:xfrm>
        </p:spPr>
        <p:txBody>
          <a:bodyPr/>
          <a:lstStyle/>
          <a:p>
            <a:r>
              <a:rPr lang="en-US" sz="3200" cap="small" dirty="0" smtClean="0">
                <a:latin typeface="Arial" pitchFamily="34" charset="0"/>
                <a:cs typeface="Arial" pitchFamily="34" charset="0"/>
              </a:rPr>
              <a:t>Author &amp; Abstract</a:t>
            </a:r>
            <a:endParaRPr lang="en-US" sz="3200" cap="small" dirty="0">
              <a:latin typeface="Arial" pitchFamily="34" charset="0"/>
              <a:cs typeface="Arial" pitchFamily="34" charset="0"/>
            </a:endParaRPr>
          </a:p>
        </p:txBody>
      </p:sp>
      <p:pic>
        <p:nvPicPr>
          <p:cNvPr id="1026" name="Picture 2"/>
          <p:cNvPicPr>
            <a:picLocks noChangeAspect="1" noChangeArrowheads="1"/>
          </p:cNvPicPr>
          <p:nvPr/>
        </p:nvPicPr>
        <p:blipFill>
          <a:blip r:embed="rId7" cstate="print"/>
          <a:srcRect/>
          <a:stretch>
            <a:fillRect/>
          </a:stretch>
        </p:blipFill>
        <p:spPr bwMode="auto">
          <a:xfrm>
            <a:off x="11380081" y="25417875"/>
            <a:ext cx="8050919" cy="5777547"/>
          </a:xfrm>
          <a:prstGeom prst="rect">
            <a:avLst/>
          </a:prstGeom>
          <a:noFill/>
          <a:ln w="9525">
            <a:noFill/>
            <a:miter lim="800000"/>
            <a:headEnd/>
            <a:tailEnd/>
          </a:ln>
          <a:effectLst>
            <a:glow rad="228600">
              <a:schemeClr val="accent1">
                <a:satMod val="175000"/>
                <a:alpha val="40000"/>
              </a:schemeClr>
            </a:glow>
          </a:effectLst>
        </p:spPr>
      </p:pic>
      <p:pic>
        <p:nvPicPr>
          <p:cNvPr id="1027" name="Picture 3"/>
          <p:cNvPicPr>
            <a:picLocks noChangeAspect="1" noChangeArrowheads="1"/>
          </p:cNvPicPr>
          <p:nvPr/>
        </p:nvPicPr>
        <p:blipFill>
          <a:blip r:embed="rId8" cstate="print"/>
          <a:srcRect/>
          <a:stretch>
            <a:fillRect/>
          </a:stretch>
        </p:blipFill>
        <p:spPr bwMode="auto">
          <a:xfrm>
            <a:off x="17606255" y="14783469"/>
            <a:ext cx="14842700" cy="9666079"/>
          </a:xfrm>
          <a:prstGeom prst="rect">
            <a:avLst/>
          </a:prstGeom>
          <a:noFill/>
          <a:ln w="9525">
            <a:noFill/>
            <a:miter lim="800000"/>
            <a:headEnd/>
            <a:tailEnd/>
          </a:ln>
          <a:effectLst>
            <a:glow rad="228600">
              <a:schemeClr val="accent1">
                <a:satMod val="175000"/>
                <a:alpha val="40000"/>
              </a:schemeClr>
            </a:glow>
            <a:softEdge rad="31750"/>
          </a:effectLst>
        </p:spPr>
      </p:pic>
      <p:pic>
        <p:nvPicPr>
          <p:cNvPr id="1028" name="Picture 4"/>
          <p:cNvPicPr>
            <a:picLocks noChangeAspect="1" noChangeArrowheads="1"/>
          </p:cNvPicPr>
          <p:nvPr/>
        </p:nvPicPr>
        <p:blipFill>
          <a:blip r:embed="rId9" cstate="print"/>
          <a:srcRect/>
          <a:stretch>
            <a:fillRect/>
          </a:stretch>
        </p:blipFill>
        <p:spPr bwMode="auto">
          <a:xfrm>
            <a:off x="24023268" y="25128903"/>
            <a:ext cx="8466507" cy="6056244"/>
          </a:xfrm>
          <a:prstGeom prst="rect">
            <a:avLst/>
          </a:prstGeom>
          <a:noFill/>
          <a:ln w="9525">
            <a:noFill/>
            <a:miter lim="800000"/>
            <a:headEnd/>
            <a:tailEnd/>
          </a:ln>
          <a:effectLst>
            <a:glow rad="228600">
              <a:schemeClr val="accent1">
                <a:satMod val="175000"/>
                <a:alpha val="40000"/>
              </a:schemeClr>
            </a:glow>
          </a:effectLst>
        </p:spPr>
      </p:pic>
      <p:sp>
        <p:nvSpPr>
          <p:cNvPr id="53" name="Text Placeholder 52"/>
          <p:cNvSpPr>
            <a:spLocks noGrp="1"/>
          </p:cNvSpPr>
          <p:nvPr>
            <p:ph type="body" sz="quarter" idx="174"/>
          </p:nvPr>
        </p:nvSpPr>
        <p:spPr/>
        <p:txBody>
          <a:bodyPr/>
          <a:lstStyle/>
          <a:p>
            <a:endParaRPr lang="en-US"/>
          </a:p>
        </p:txBody>
      </p:sp>
      <p:sp>
        <p:nvSpPr>
          <p:cNvPr id="55" name="Text Placeholder 13"/>
          <p:cNvSpPr>
            <a:spLocks noGrp="1"/>
          </p:cNvSpPr>
          <p:nvPr>
            <p:ph type="body" sz="quarter" idx="27"/>
          </p:nvPr>
        </p:nvSpPr>
        <p:spPr>
          <a:xfrm>
            <a:off x="33185098" y="5266130"/>
            <a:ext cx="10201275" cy="677100"/>
          </a:xfrm>
        </p:spPr>
        <p:txBody>
          <a:bodyPr/>
          <a:lstStyle/>
          <a:p>
            <a:r>
              <a:rPr lang="en-US" sz="3200" cap="small" dirty="0" smtClean="0">
                <a:latin typeface="Arial" pitchFamily="34" charset="0"/>
                <a:cs typeface="Arial" pitchFamily="34" charset="0"/>
              </a:rPr>
              <a:t>Practical Application</a:t>
            </a:r>
          </a:p>
        </p:txBody>
      </p:sp>
      <p:sp>
        <p:nvSpPr>
          <p:cNvPr id="58" name="TextBox 57"/>
          <p:cNvSpPr txBox="1"/>
          <p:nvPr/>
        </p:nvSpPr>
        <p:spPr>
          <a:xfrm>
            <a:off x="3158535" y="31487901"/>
            <a:ext cx="5579028" cy="400110"/>
          </a:xfrm>
          <a:prstGeom prst="rect">
            <a:avLst/>
          </a:prstGeom>
          <a:noFill/>
        </p:spPr>
        <p:txBody>
          <a:bodyPr wrap="none" rtlCol="0">
            <a:spAutoFit/>
          </a:bodyPr>
          <a:lstStyle/>
          <a:p>
            <a:r>
              <a:rPr lang="en-US" sz="2000" b="1" dirty="0" smtClean="0">
                <a:latin typeface="Arial" pitchFamily="34" charset="0"/>
                <a:cs typeface="Arial" pitchFamily="34" charset="0"/>
              </a:rPr>
              <a:t>Figure 2: Agent-Based Architecture Diagram</a:t>
            </a:r>
            <a:endParaRPr lang="en-US" sz="2000" b="1" dirty="0">
              <a:latin typeface="Arial" pitchFamily="34" charset="0"/>
              <a:cs typeface="Arial" pitchFamily="34" charset="0"/>
            </a:endParaRPr>
          </a:p>
        </p:txBody>
      </p:sp>
      <p:sp>
        <p:nvSpPr>
          <p:cNvPr id="59" name="TextBox 58"/>
          <p:cNvSpPr txBox="1"/>
          <p:nvPr/>
        </p:nvSpPr>
        <p:spPr>
          <a:xfrm>
            <a:off x="12883088" y="31223997"/>
            <a:ext cx="5639685" cy="400110"/>
          </a:xfrm>
          <a:prstGeom prst="rect">
            <a:avLst/>
          </a:prstGeom>
          <a:noFill/>
        </p:spPr>
        <p:txBody>
          <a:bodyPr wrap="none" rtlCol="0">
            <a:spAutoFit/>
          </a:bodyPr>
          <a:lstStyle/>
          <a:p>
            <a:r>
              <a:rPr lang="en-US" sz="2000" b="1" dirty="0" smtClean="0">
                <a:latin typeface="Arial" pitchFamily="34" charset="0"/>
                <a:cs typeface="Arial" pitchFamily="34" charset="0"/>
              </a:rPr>
              <a:t>Figure 4: Depiction of agent-based operation</a:t>
            </a:r>
            <a:endParaRPr lang="en-US" sz="2000" b="1" dirty="0">
              <a:latin typeface="Arial" pitchFamily="34" charset="0"/>
              <a:cs typeface="Arial" pitchFamily="34" charset="0"/>
            </a:endParaRPr>
          </a:p>
        </p:txBody>
      </p:sp>
      <p:sp>
        <p:nvSpPr>
          <p:cNvPr id="60" name="TextBox 59"/>
          <p:cNvSpPr txBox="1"/>
          <p:nvPr/>
        </p:nvSpPr>
        <p:spPr>
          <a:xfrm>
            <a:off x="22246635" y="24511297"/>
            <a:ext cx="5639685" cy="400110"/>
          </a:xfrm>
          <a:prstGeom prst="rect">
            <a:avLst/>
          </a:prstGeom>
          <a:noFill/>
        </p:spPr>
        <p:txBody>
          <a:bodyPr wrap="none" rtlCol="0">
            <a:spAutoFit/>
          </a:bodyPr>
          <a:lstStyle/>
          <a:p>
            <a:r>
              <a:rPr lang="en-US" sz="2000" b="1" dirty="0" smtClean="0">
                <a:latin typeface="Arial" pitchFamily="34" charset="0"/>
                <a:cs typeface="Arial" pitchFamily="34" charset="0"/>
              </a:rPr>
              <a:t>Figure 3: Depiction of agent-based operation</a:t>
            </a:r>
            <a:endParaRPr lang="en-US" sz="2000" b="1" dirty="0">
              <a:latin typeface="Arial" pitchFamily="34" charset="0"/>
              <a:cs typeface="Arial" pitchFamily="34" charset="0"/>
            </a:endParaRPr>
          </a:p>
        </p:txBody>
      </p:sp>
      <p:sp>
        <p:nvSpPr>
          <p:cNvPr id="61" name="TextBox 60"/>
          <p:cNvSpPr txBox="1"/>
          <p:nvPr/>
        </p:nvSpPr>
        <p:spPr>
          <a:xfrm>
            <a:off x="25882701" y="31213722"/>
            <a:ext cx="5461944" cy="400110"/>
          </a:xfrm>
          <a:prstGeom prst="rect">
            <a:avLst/>
          </a:prstGeom>
          <a:noFill/>
        </p:spPr>
        <p:txBody>
          <a:bodyPr wrap="none" rtlCol="0">
            <a:spAutoFit/>
          </a:bodyPr>
          <a:lstStyle/>
          <a:p>
            <a:r>
              <a:rPr lang="en-US" sz="2000" b="1" dirty="0" smtClean="0">
                <a:latin typeface="Arial" pitchFamily="34" charset="0"/>
                <a:cs typeface="Arial" pitchFamily="34" charset="0"/>
              </a:rPr>
              <a:t>Figure 5: Visual Composition of Operations</a:t>
            </a:r>
            <a:endParaRPr lang="en-US" sz="2000" b="1" dirty="0">
              <a:latin typeface="Arial" pitchFamily="34" charset="0"/>
              <a:cs typeface="Arial" pitchFamily="34" charset="0"/>
            </a:endParaRPr>
          </a:p>
        </p:txBody>
      </p:sp>
      <p:sp>
        <p:nvSpPr>
          <p:cNvPr id="63" name="TextBox 62"/>
          <p:cNvSpPr txBox="1"/>
          <p:nvPr/>
        </p:nvSpPr>
        <p:spPr>
          <a:xfrm>
            <a:off x="33175575" y="5943230"/>
            <a:ext cx="10201274" cy="12895838"/>
          </a:xfrm>
          <a:prstGeom prst="rect">
            <a:avLst/>
          </a:prstGeom>
          <a:noFill/>
        </p:spPr>
        <p:txBody>
          <a:bodyPr wrap="square" rtlCol="0">
            <a:spAutoFit/>
          </a:bodyPr>
          <a:lstStyle/>
          <a:p>
            <a:pPr algn="just"/>
            <a:r>
              <a:rPr lang="en-US" sz="3200" dirty="0">
                <a:latin typeface="Arial" panose="020B0604020202020204" pitchFamily="34" charset="0"/>
                <a:cs typeface="Arial" panose="020B0604020202020204" pitchFamily="34" charset="0"/>
              </a:rPr>
              <a:t>With the rise of technology, distracted driving has become more of a risk than ever before. As Erie Insurance invests in protecting people, they are taking the initiative in informing families about the dangers of driving while distracted.</a:t>
            </a:r>
          </a:p>
          <a:p>
            <a:pPr algn="just"/>
            <a:endParaRPr lang="en-US" sz="3200" dirty="0">
              <a:latin typeface="Arial" panose="020B0604020202020204" pitchFamily="34" charset="0"/>
              <a:cs typeface="Arial" panose="020B0604020202020204" pitchFamily="34" charset="0"/>
            </a:endParaRPr>
          </a:p>
          <a:p>
            <a:pPr algn="just"/>
            <a:r>
              <a:rPr lang="en-US" sz="3200" dirty="0" smtClean="0">
                <a:latin typeface="Arial" panose="020B0604020202020204" pitchFamily="34" charset="0"/>
                <a:cs typeface="Arial" panose="020B0604020202020204" pitchFamily="34" charset="0"/>
              </a:rPr>
              <a:t>Currently</a:t>
            </a:r>
            <a:r>
              <a:rPr lang="en-US" sz="3200" dirty="0">
                <a:latin typeface="Arial" panose="020B0604020202020204" pitchFamily="34" charset="0"/>
                <a:cs typeface="Arial" panose="020B0604020202020204" pitchFamily="34" charset="0"/>
              </a:rPr>
              <a:t>, it is very difficult to display the dangers of distracted driving to a younger generation in a way that engages them. Erie Insurance is seeking an innovative solution in order to solve this problem. The business sponsors of this project are interested in a product that allows for an open discussion on the dangers of texting and driving. While this project is not aimed at teaching policyholders to refrain from texting and driving, it will be used to help the agent share something fun while having that discussion with the young driver. </a:t>
            </a:r>
            <a:endParaRPr lang="en-US" sz="3200" dirty="0" smtClean="0">
              <a:latin typeface="Arial" panose="020B0604020202020204" pitchFamily="34" charset="0"/>
              <a:cs typeface="Arial" panose="020B0604020202020204" pitchFamily="34" charset="0"/>
            </a:endParaRPr>
          </a:p>
          <a:p>
            <a:pPr algn="just"/>
            <a:endParaRPr lang="en-US" sz="3200" dirty="0" smtClean="0">
              <a:latin typeface="Arial" panose="020B0604020202020204" pitchFamily="34" charset="0"/>
              <a:cs typeface="Arial" panose="020B0604020202020204" pitchFamily="34" charset="0"/>
            </a:endParaRPr>
          </a:p>
          <a:p>
            <a:pPr algn="just"/>
            <a:r>
              <a:rPr lang="en-US" sz="3200" dirty="0">
                <a:latin typeface="Arial" panose="020B0604020202020204" pitchFamily="34" charset="0"/>
                <a:cs typeface="Arial" panose="020B0604020202020204" pitchFamily="34" charset="0"/>
              </a:rPr>
              <a:t>This project aims to utilize virtual reality technology to create an immersive experience that engages users of all ages. The application will be distributed to agents around Erie's footprint and will effectively capture the younger audience. </a:t>
            </a:r>
            <a:r>
              <a:rPr lang="en-US" sz="3200" dirty="0" smtClean="0">
                <a:latin typeface="Arial" panose="020B0604020202020204" pitchFamily="34" charset="0"/>
                <a:cs typeface="Arial" panose="020B0604020202020204" pitchFamily="34" charset="0"/>
              </a:rPr>
              <a:t>The </a:t>
            </a:r>
            <a:r>
              <a:rPr lang="en-US" sz="3200" dirty="0">
                <a:latin typeface="Arial" panose="020B0604020202020204" pitchFamily="34" charset="0"/>
                <a:cs typeface="Arial" panose="020B0604020202020204" pitchFamily="34" charset="0"/>
              </a:rPr>
              <a:t>business sponsors of the project need a way to help young drivers remember the dangers of distracted driving that have been explained to them by their Erie Insurance agent, which is a gap that this project aims to fill.</a:t>
            </a:r>
            <a:endParaRPr lang="en-US" sz="200" dirty="0">
              <a:latin typeface="Arial" pitchFamily="34" charset="0"/>
              <a:cs typeface="Arial" pitchFamily="34" charset="0"/>
            </a:endParaRPr>
          </a:p>
        </p:txBody>
      </p:sp>
      <p:sp>
        <p:nvSpPr>
          <p:cNvPr id="68" name="TextBox 67"/>
          <p:cNvSpPr txBox="1"/>
          <p:nvPr/>
        </p:nvSpPr>
        <p:spPr>
          <a:xfrm>
            <a:off x="19527227" y="25349131"/>
            <a:ext cx="4551973" cy="5693866"/>
          </a:xfrm>
          <a:prstGeom prst="rect">
            <a:avLst/>
          </a:prstGeom>
          <a:noFill/>
        </p:spPr>
        <p:txBody>
          <a:bodyPr wrap="square" rtlCol="0">
            <a:spAutoFit/>
          </a:bodyPr>
          <a:lstStyle/>
          <a:p>
            <a:r>
              <a:rPr lang="en-US" sz="2800" dirty="0" smtClean="0">
                <a:latin typeface="Arial" pitchFamily="34" charset="0"/>
                <a:cs typeface="Arial" pitchFamily="34" charset="0"/>
              </a:rPr>
              <a:t>Top: Screenshot of adding and connecting to a web service.</a:t>
            </a:r>
          </a:p>
          <a:p>
            <a:endParaRPr lang="en-US" sz="2800" dirty="0" smtClean="0">
              <a:latin typeface="Arial" pitchFamily="34" charset="0"/>
              <a:cs typeface="Arial" pitchFamily="34" charset="0"/>
            </a:endParaRPr>
          </a:p>
          <a:p>
            <a:r>
              <a:rPr lang="en-US" sz="2800" dirty="0" smtClean="0">
                <a:latin typeface="Arial" pitchFamily="34" charset="0"/>
                <a:cs typeface="Arial" pitchFamily="34" charset="0"/>
              </a:rPr>
              <a:t>Right: Screenshot of visual composition. The boxes shown can be dragged around, and connected. Each box represents a web service operation. They are added by selecting operations from the operation list. </a:t>
            </a:r>
            <a:endParaRPr lang="en-US" sz="2800" dirty="0">
              <a:latin typeface="Arial" pitchFamily="34" charset="0"/>
              <a:cs typeface="Arial" pitchFamily="34" charset="0"/>
            </a:endParaRPr>
          </a:p>
        </p:txBody>
      </p:sp>
      <p:pic>
        <p:nvPicPr>
          <p:cNvPr id="64" name="Picture 63"/>
          <p:cNvPicPr>
            <a:picLocks noChangeAspect="1" noChangeArrowheads="1"/>
          </p:cNvPicPr>
          <p:nvPr/>
        </p:nvPicPr>
        <p:blipFill>
          <a:blip r:embed="rId10">
            <a:extLst>
              <a:ext uri="{28A0092B-C50C-407E-A947-70E740481C1C}">
                <a14:useLocalDpi xmlns:a14="http://schemas.microsoft.com/office/drawing/2010/main" val="0"/>
              </a:ext>
            </a:extLst>
          </a:blip>
          <a:stretch>
            <a:fillRect/>
          </a:stretch>
        </p:blipFill>
        <p:spPr bwMode="auto">
          <a:xfrm>
            <a:off x="254201" y="2053564"/>
            <a:ext cx="14467639" cy="2131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0" name="Rectangle 2"/>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5" name="Rectangle 7"/>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6" name="TextBox 65"/>
          <p:cNvSpPr txBox="1"/>
          <p:nvPr/>
        </p:nvSpPr>
        <p:spPr>
          <a:xfrm>
            <a:off x="3199595" y="21583620"/>
            <a:ext cx="4852610" cy="400110"/>
          </a:xfrm>
          <a:prstGeom prst="rect">
            <a:avLst/>
          </a:prstGeom>
          <a:noFill/>
        </p:spPr>
        <p:txBody>
          <a:bodyPr wrap="none" rtlCol="0">
            <a:spAutoFit/>
          </a:bodyPr>
          <a:lstStyle/>
          <a:p>
            <a:r>
              <a:rPr lang="en-US" sz="2000" b="1" dirty="0" smtClean="0">
                <a:latin typeface="Arial" pitchFamily="34" charset="0"/>
                <a:cs typeface="Arial" pitchFamily="34" charset="0"/>
              </a:rPr>
              <a:t>Figure 1: User Interaction with System</a:t>
            </a:r>
            <a:endParaRPr lang="en-US" sz="2000" b="1" dirty="0">
              <a:latin typeface="Arial" pitchFamily="34" charset="0"/>
              <a:cs typeface="Arial" pitchFamily="34" charset="0"/>
            </a:endParaRPr>
          </a:p>
        </p:txBody>
      </p:sp>
      <p:pic>
        <p:nvPicPr>
          <p:cNvPr id="6" name="Picture Placeholder 5"/>
          <p:cNvPicPr>
            <a:picLocks noGrp="1" noChangeAspect="1"/>
          </p:cNvPicPr>
          <p:nvPr>
            <p:ph type="pic" sz="quarter" idx="158"/>
          </p:nvPr>
        </p:nvPicPr>
        <p:blipFill>
          <a:blip r:embed="rId11" cstate="print">
            <a:extLst>
              <a:ext uri="{28A0092B-C50C-407E-A947-70E740481C1C}">
                <a14:useLocalDpi xmlns:a14="http://schemas.microsoft.com/office/drawing/2010/main" val="0"/>
              </a:ext>
            </a:extLst>
          </a:blip>
          <a:srcRect t="10198" b="10198"/>
          <a:stretch>
            <a:fillRect/>
          </a:stretch>
        </p:blipFill>
        <p:spPr>
          <a:xfrm>
            <a:off x="40713243" y="1674019"/>
            <a:ext cx="2025650" cy="2443162"/>
          </a:xfrm>
        </p:spPr>
      </p:pic>
      <p:pic>
        <p:nvPicPr>
          <p:cNvPr id="38" name="Picture Placeholder 37"/>
          <p:cNvPicPr>
            <a:picLocks noGrp="1" noChangeAspect="1"/>
          </p:cNvPicPr>
          <p:nvPr>
            <p:ph type="pic" sz="quarter" idx="157"/>
          </p:nvPr>
        </p:nvPicPr>
        <p:blipFill>
          <a:blip r:embed="rId12" cstate="print">
            <a:extLst>
              <a:ext uri="{28A0092B-C50C-407E-A947-70E740481C1C}">
                <a14:useLocalDpi xmlns:a14="http://schemas.microsoft.com/office/drawing/2010/main" val="0"/>
              </a:ext>
            </a:extLst>
          </a:blip>
          <a:srcRect t="5215" b="5215"/>
          <a:stretch>
            <a:fillRect/>
          </a:stretch>
        </p:blipFill>
        <p:spPr>
          <a:xfrm>
            <a:off x="39463307" y="19783016"/>
            <a:ext cx="3562350" cy="3300412"/>
          </a:xfrm>
          <a:ln>
            <a:solidFill>
              <a:schemeClr val="bg1"/>
            </a:solidFill>
          </a:ln>
        </p:spPr>
      </p:pic>
      <p:pic>
        <p:nvPicPr>
          <p:cNvPr id="22" name="Picture Placeholder 21"/>
          <p:cNvPicPr>
            <a:picLocks noGrp="1" noChangeAspect="1"/>
          </p:cNvPicPr>
          <p:nvPr>
            <p:ph type="pic" sz="quarter" idx="156"/>
          </p:nvPr>
        </p:nvPicPr>
        <p:blipFill>
          <a:blip r:embed="rId13">
            <a:extLst>
              <a:ext uri="{28A0092B-C50C-407E-A947-70E740481C1C}">
                <a14:useLocalDpi xmlns:a14="http://schemas.microsoft.com/office/drawing/2010/main" val="0"/>
              </a:ext>
            </a:extLst>
          </a:blip>
          <a:srcRect t="4955" b="4955"/>
          <a:stretch>
            <a:fillRect/>
          </a:stretch>
        </p:blipFill>
        <p:spPr>
          <a:xfrm>
            <a:off x="36096220" y="19749220"/>
            <a:ext cx="3367087" cy="3033380"/>
          </a:xfrm>
          <a:ln>
            <a:solidFill>
              <a:schemeClr val="bg1"/>
            </a:solidFill>
          </a:ln>
        </p:spPr>
      </p:pic>
      <p:pic>
        <p:nvPicPr>
          <p:cNvPr id="48" name="Picture Placeholder 47"/>
          <p:cNvPicPr>
            <a:picLocks noGrp="1" noChangeAspect="1"/>
          </p:cNvPicPr>
          <p:nvPr>
            <p:ph type="pic" sz="quarter" idx="155"/>
          </p:nvPr>
        </p:nvPicPr>
        <p:blipFill>
          <a:blip r:embed="rId14">
            <a:extLst>
              <a:ext uri="{28A0092B-C50C-407E-A947-70E740481C1C}">
                <a14:useLocalDpi xmlns:a14="http://schemas.microsoft.com/office/drawing/2010/main" val="0"/>
              </a:ext>
            </a:extLst>
          </a:blip>
          <a:srcRect l="2128" r="2128"/>
          <a:stretch>
            <a:fillRect/>
          </a:stretch>
        </p:blipFill>
        <p:spPr>
          <a:xfrm>
            <a:off x="39656934" y="23443945"/>
            <a:ext cx="3178175" cy="3319463"/>
          </a:xfrm>
          <a:ln>
            <a:solidFill>
              <a:schemeClr val="bg1"/>
            </a:solid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PosterPresentations.com-36x48_Trifold_Template-V2b">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PosterPresentations.com-36x48_Trifold_Template-V2b</Template>
  <TotalTime>2443</TotalTime>
  <Words>884</Words>
  <Application>Microsoft Office PowerPoint</Application>
  <PresentationFormat>Custom</PresentationFormat>
  <Paragraphs>45</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Arial Black</vt:lpstr>
      <vt:lpstr>Calibri</vt:lpstr>
      <vt:lpstr>Trebuchet MS</vt:lpstr>
      <vt:lpstr>PosterPresentations.com-36x48_Trifold_Template-V2b</vt:lpstr>
      <vt:lpstr>Virtual Reality – Texting While Driving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PosterPresentations.com - 510.649.3001</dc:creator>
  <dc:description>This template is the property of PosterPresentations.com. Call us if you need help with this poster template._x000d_
1-866-649-3004           _x000d_
 (c)PosterPresentations.com</dc:description>
  <cp:lastModifiedBy>NICHOLAS KAPTY</cp:lastModifiedBy>
  <cp:revision>126</cp:revision>
  <dcterms:created xsi:type="dcterms:W3CDTF">2011-04-21T17:06:52Z</dcterms:created>
  <dcterms:modified xsi:type="dcterms:W3CDTF">2017-03-30T14:04:38Z</dcterms:modified>
</cp:coreProperties>
</file>