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9" r:id="rId10"/>
    <p:sldId id="268" r:id="rId11"/>
    <p:sldId id="267" r:id="rId12"/>
    <p:sldId id="275" r:id="rId13"/>
    <p:sldId id="274" r:id="rId14"/>
    <p:sldId id="271" r:id="rId15"/>
    <p:sldId id="272" r:id="rId16"/>
    <p:sldId id="265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A88F55E-F3C8-451A-88F1-3CC070D1BD1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3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88F55E-F3C8-451A-88F1-3CC070D1BD1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5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88F55E-F3C8-451A-88F1-3CC070D1BD1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5768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88F55E-F3C8-451A-88F1-3CC070D1BD1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60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01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94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95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88F55E-F3C8-451A-88F1-3CC070D1BD1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88F55E-F3C8-451A-88F1-3CC070D1BD1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4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3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3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9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9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0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F55E-F3C8-451A-88F1-3CC070D1BD1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96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1 – VR Texting &amp; Driving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Nate Christiansen</a:t>
            </a:r>
          </a:p>
          <a:p>
            <a:r>
              <a:rPr lang="en-US" dirty="0" smtClean="0"/>
              <a:t>Jake Wheeler</a:t>
            </a:r>
          </a:p>
          <a:p>
            <a:r>
              <a:rPr lang="en-US" dirty="0" smtClean="0"/>
              <a:t>Nick Kapty</a:t>
            </a:r>
          </a:p>
        </p:txBody>
      </p:sp>
    </p:spTree>
    <p:extLst>
      <p:ext uri="{BB962C8B-B14F-4D97-AF65-F5344CB8AC3E}">
        <p14:creationId xmlns:p14="http://schemas.microsoft.com/office/powerpoint/2010/main" val="300440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28600"/>
            <a:ext cx="6377940" cy="1293028"/>
          </a:xfrm>
        </p:spPr>
        <p:txBody>
          <a:bodyPr/>
          <a:lstStyle/>
          <a:p>
            <a:r>
              <a:rPr lang="en-US" dirty="0" smtClean="0"/>
              <a:t>Use Cases – Cont.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371600"/>
            <a:ext cx="6629400" cy="46507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6248400"/>
            <a:ext cx="731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Note: These are our initial set of use cases. We may add new use cases as we progress and current use cases may change in the future.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2410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381000"/>
            <a:ext cx="6377940" cy="1293028"/>
          </a:xfrm>
        </p:spPr>
        <p:txBody>
          <a:bodyPr/>
          <a:lstStyle/>
          <a:p>
            <a:r>
              <a:rPr lang="en-US" dirty="0" smtClean="0"/>
              <a:t>Use Cases – Cont.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447800"/>
            <a:ext cx="7010400" cy="4510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6248400"/>
            <a:ext cx="731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Note: These are our initial set of use cases. We may add new use cases as we progress and current use cases may change in the future.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4850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373"/>
            <a:ext cx="8092440" cy="1293028"/>
          </a:xfrm>
        </p:spPr>
        <p:txBody>
          <a:bodyPr/>
          <a:lstStyle/>
          <a:p>
            <a:r>
              <a:rPr lang="en-US" dirty="0" smtClean="0"/>
              <a:t>Sequence diagrams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52600"/>
            <a:ext cx="7391400" cy="48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8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7863840" cy="1293028"/>
          </a:xfrm>
        </p:spPr>
        <p:txBody>
          <a:bodyPr/>
          <a:lstStyle/>
          <a:p>
            <a:r>
              <a:rPr lang="en-US" dirty="0" smtClean="0"/>
              <a:t>Sequence diagrams –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1305"/>
            <a:ext cx="661344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1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Relevant Techniques: </a:t>
            </a:r>
            <a:r>
              <a:rPr lang="en-US" dirty="0" smtClean="0"/>
              <a:t>Due to the nature of Unity Engine being component based, we plan to adopt a component based design.</a:t>
            </a:r>
          </a:p>
          <a:p>
            <a:r>
              <a:rPr lang="en-US" b="1" dirty="0" smtClean="0"/>
              <a:t>Relevant packages/products: </a:t>
            </a:r>
            <a:r>
              <a:rPr lang="en-US" dirty="0" smtClean="0"/>
              <a:t>The Unity asset store contains models, scripts, animations, and other assets we can use. We are experimenting with some currently to discover what we want to use in our prototype.</a:t>
            </a:r>
          </a:p>
          <a:p>
            <a:r>
              <a:rPr lang="en-US" b="1" dirty="0" smtClean="0"/>
              <a:t>Broader Impacts:</a:t>
            </a:r>
            <a:r>
              <a:rPr lang="en-US" dirty="0" smtClean="0"/>
              <a:t> Aside from Erie Insurance benefitting from our project, drivers and their families will benefit since they will give a second thought to distracted driving after using the application.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346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Initial consideration of 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407920"/>
            <a:ext cx="7955280" cy="40690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are currently considering the MVC architecture</a:t>
            </a:r>
          </a:p>
          <a:p>
            <a:r>
              <a:rPr lang="en-US" sz="3200" dirty="0" smtClean="0"/>
              <a:t>As we progress with a prototype, we will reassess our architecture</a:t>
            </a:r>
          </a:p>
          <a:p>
            <a:r>
              <a:rPr lang="en-US" sz="3200" dirty="0" smtClean="0"/>
              <a:t>We may adapt to another architecture if it makes sense to do so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028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373"/>
            <a:ext cx="8092440" cy="1293028"/>
          </a:xfrm>
        </p:spPr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pic>
        <p:nvPicPr>
          <p:cNvPr id="7178" name="Picture 10" descr="https://pbs.twimg.com/profile_images/552902707300675584/_zzPQBo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3259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Image result for un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335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Image result for google cardbo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20" y="41138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Image result for androi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138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2438400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Hardware: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Personal laptops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Lab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Home desktops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Software 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C# in 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Versioning with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Unity Test Tools package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34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941320"/>
            <a:ext cx="6781800" cy="1325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dirty="0" smtClean="0"/>
              <a:t>Questions?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3752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94560"/>
            <a:ext cx="8382000" cy="406908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Sponsored by Erie Insurance</a:t>
            </a:r>
          </a:p>
          <a:p>
            <a:r>
              <a:rPr lang="en-US" sz="3600" dirty="0" smtClean="0"/>
              <a:t>Android app designed for agents to demonstrate the dangers of distracted driving to policy holders </a:t>
            </a:r>
          </a:p>
          <a:p>
            <a:r>
              <a:rPr lang="en-US" sz="3600" dirty="0" smtClean="0"/>
              <a:t>Utilizes Google Cardboard VR to create an immersive experience to engage younger audiences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776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52400"/>
            <a:ext cx="6377940" cy="1293028"/>
          </a:xfrm>
        </p:spPr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22120"/>
            <a:ext cx="7955280" cy="437388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Project Background:</a:t>
            </a:r>
            <a:r>
              <a:rPr lang="en-US" sz="2000" dirty="0" smtClean="0"/>
              <a:t> Distracted driving is becoming more prevalent with the rise of technology. Erie Insurance is invested in increasing awareness about this issue.</a:t>
            </a:r>
          </a:p>
          <a:p>
            <a:r>
              <a:rPr lang="en-US" sz="2000" b="1" dirty="0" smtClean="0"/>
              <a:t>Project Needs:</a:t>
            </a:r>
            <a:r>
              <a:rPr lang="en-US" sz="2000" dirty="0" smtClean="0"/>
              <a:t> Erie Insurance is looking for an innovative solution to engage younger audiences in learning about the dangers of distracted driving.</a:t>
            </a:r>
          </a:p>
          <a:p>
            <a:r>
              <a:rPr lang="en-US" sz="2000" b="1" dirty="0" smtClean="0"/>
              <a:t>Project Objective:</a:t>
            </a:r>
            <a:r>
              <a:rPr lang="en-US" sz="2000" dirty="0" smtClean="0"/>
              <a:t> This project aims to utilize virtual reality technology to create an immersive experience that involves users of all ages.</a:t>
            </a:r>
          </a:p>
          <a:p>
            <a:r>
              <a:rPr lang="en-US" sz="2000" b="1" dirty="0" smtClean="0"/>
              <a:t>Broader Impacts:</a:t>
            </a:r>
            <a:r>
              <a:rPr lang="en-US" sz="2000" dirty="0"/>
              <a:t> This virtual reality experience has the potential to help minimize distracted </a:t>
            </a:r>
            <a:r>
              <a:rPr lang="en-US" sz="2000" dirty="0" smtClean="0"/>
              <a:t>driving. Since </a:t>
            </a:r>
            <a:r>
              <a:rPr lang="en-US" sz="2000" dirty="0"/>
              <a:t>the application runs on the Android operating system, which is used by millions of people every day, this application has the potential to reach a large number of drivers and passengers.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8854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7978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5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09600"/>
            <a:ext cx="8244840" cy="1293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 </a:t>
            </a:r>
            <a:r>
              <a:rPr lang="en-US" dirty="0" smtClean="0"/>
              <a:t>user </a:t>
            </a:r>
            <a:r>
              <a:rPr lang="en-US" dirty="0" smtClean="0"/>
              <a:t>requirements &amp; engineered system Requirements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28800"/>
            <a:ext cx="6667500" cy="4428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6248400"/>
            <a:ext cx="731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Note: These are our initial set of requirements. We may add new requirements as we progress and current requirements may change in the future.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6491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Cont.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228850"/>
            <a:ext cx="66770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6248400"/>
            <a:ext cx="731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Note: These are our initial set of requirements. We may add new requirements as we progress and current requirements may change in the future.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6550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Cont.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209800"/>
            <a:ext cx="66770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6248400"/>
            <a:ext cx="731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Note: These are our initial set of requirements. We may add new requirements as we progress and current requirements may change in the future.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9324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0"/>
            <a:ext cx="6377940" cy="1293028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622135"/>
              </p:ext>
            </p:extLst>
          </p:nvPr>
        </p:nvGraphicFramePr>
        <p:xfrm>
          <a:off x="1600200" y="1066800"/>
          <a:ext cx="6032648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r:id="rId3" imgW="5086333" imgH="2457540" progId="Visio.Drawing.15">
                  <p:embed/>
                </p:oleObj>
              </mc:Choice>
              <mc:Fallback>
                <p:oleObj r:id="rId3" imgW="5086333" imgH="24575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66800"/>
                        <a:ext cx="6032648" cy="2914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5410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our current use case diagram to meet our industry partner’s needs. These use cases may change in the future.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075" y="4143375"/>
            <a:ext cx="66389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6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28600"/>
            <a:ext cx="6377940" cy="1293028"/>
          </a:xfrm>
        </p:spPr>
        <p:txBody>
          <a:bodyPr/>
          <a:lstStyle/>
          <a:p>
            <a:r>
              <a:rPr lang="en-US" dirty="0" smtClean="0"/>
              <a:t>Use Cases – cont</a:t>
            </a:r>
            <a:r>
              <a:rPr lang="en-US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6389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6248400"/>
            <a:ext cx="731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Note: These are our initial set of use cases. We may add new use cases as we progress and current use cases may change in the future.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303913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111</TotalTime>
  <Words>573</Words>
  <Application>Microsoft Office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Vapor Trail</vt:lpstr>
      <vt:lpstr>Microsoft Visio Drawing</vt:lpstr>
      <vt:lpstr>Team 1 – VR Texting &amp; Driving</vt:lpstr>
      <vt:lpstr>Project Overview</vt:lpstr>
      <vt:lpstr>Business Problem</vt:lpstr>
      <vt:lpstr>Development Process</vt:lpstr>
      <vt:lpstr>Initial user requirements &amp; engineered system Requirements</vt:lpstr>
      <vt:lpstr>Requirements – Cont.</vt:lpstr>
      <vt:lpstr>Requirements – Cont.</vt:lpstr>
      <vt:lpstr>Use Case Diagram</vt:lpstr>
      <vt:lpstr>Use Cases – cont.</vt:lpstr>
      <vt:lpstr>Use Cases – Cont.</vt:lpstr>
      <vt:lpstr>Use Cases – Cont.</vt:lpstr>
      <vt:lpstr>Sequence diagrams </vt:lpstr>
      <vt:lpstr>Sequence diagrams – cont.</vt:lpstr>
      <vt:lpstr>Exploratory studies</vt:lpstr>
      <vt:lpstr>Initial consideration of system architecture</vt:lpstr>
      <vt:lpstr>Development Environment</vt:lpstr>
      <vt:lpstr>Wrap up</vt:lpstr>
    </vt:vector>
  </TitlesOfParts>
  <Company>Erie Insurance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– VR Texting &amp; Driving</dc:title>
  <dc:creator>Christiansen, Nathan</dc:creator>
  <cp:lastModifiedBy>JACOB WHEELER</cp:lastModifiedBy>
  <cp:revision>18</cp:revision>
  <dcterms:created xsi:type="dcterms:W3CDTF">2016-10-04T12:39:13Z</dcterms:created>
  <dcterms:modified xsi:type="dcterms:W3CDTF">2016-10-10T18:40:07Z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349929347</vt:i4>
  </property>
  <property fmtid="{D5CDD505-2E9C-101B-9397-08002B2CF9AE}" pid="3" name="_NewReviewCycle">
    <vt:lpwstr/>
  </property>
  <property fmtid="{D5CDD505-2E9C-101B-9397-08002B2CF9AE}" pid="4" name="_EmailSubject">
    <vt:lpwstr>Senior Design Pres</vt:lpwstr>
  </property>
  <property fmtid="{D5CDD505-2E9C-101B-9397-08002B2CF9AE}" pid="5" name="_AuthorEmail">
    <vt:lpwstr>Nathan.Christiansen@ERieInsurance.com</vt:lpwstr>
  </property>
  <property fmtid="{D5CDD505-2E9C-101B-9397-08002B2CF9AE}" pid="6" name="_AuthorEmailDisplayName">
    <vt:lpwstr>Christiansen, Nathan</vt:lpwstr>
  </property>
</Properties>
</file>