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0" r:id="rId2"/>
  </p:sldMasterIdLst>
  <p:sldIdLst>
    <p:sldId id="256" r:id="rId3"/>
    <p:sldId id="259" r:id="rId4"/>
    <p:sldId id="257" r:id="rId5"/>
    <p:sldId id="258" r:id="rId6"/>
    <p:sldId id="260" r:id="rId7"/>
    <p:sldId id="261" r:id="rId8"/>
    <p:sldId id="262" r:id="rId9"/>
    <p:sldId id="263" r:id="rId10"/>
    <p:sldId id="264" r:id="rId11"/>
    <p:sldId id="265" r:id="rId12"/>
    <p:sldId id="267" r:id="rId13"/>
    <p:sldId id="268" r:id="rId14"/>
    <p:sldId id="269" r:id="rId15"/>
    <p:sldId id="270" r:id="rId16"/>
    <p:sldId id="272" r:id="rId17"/>
    <p:sldId id="274" r:id="rId18"/>
    <p:sldId id="275" r:id="rId19"/>
    <p:sldId id="276" r:id="rId20"/>
    <p:sldId id="277" r:id="rId21"/>
    <p:sldId id="278" r:id="rId22"/>
    <p:sldId id="279" r:id="rId23"/>
    <p:sldId id="280" r:id="rId24"/>
    <p:sldId id="281" r:id="rId25"/>
    <p:sldId id="284"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hyperlink" Target="https://github.com/NateClaussen/TankWarsStarterPack" TargetMode="External"/><Relationship Id="rId5" Type="http://schemas.openxmlformats.org/officeDocument/2006/relationships/image" Target="../media/image12.svg"/><Relationship Id="rId4"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5" Type="http://schemas.openxmlformats.org/officeDocument/2006/relationships/hyperlink" Target="https://github.com/NateClaussen/TankWarsStarterPack" TargetMode="External"/><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D7D09-A2E2-4D07-B850-F97F8C0FAA2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83054E2-C7C8-40BB-9F28-2C87439ACC0A}">
      <dgm:prSet/>
      <dgm:spPr/>
      <dgm:t>
        <a:bodyPr/>
        <a:lstStyle/>
        <a:p>
          <a:pPr>
            <a:lnSpc>
              <a:spcPct val="100000"/>
            </a:lnSpc>
          </a:pPr>
          <a:r>
            <a:rPr lang="en-US"/>
            <a:t>Install the latest version of Visual Studio and make sure that you have .NET 5 installed!</a:t>
          </a:r>
        </a:p>
      </dgm:t>
    </dgm:pt>
    <dgm:pt modelId="{8653B3DD-B136-4AE3-8FDB-AE393CDBDCEB}" type="parTrans" cxnId="{110635D2-AF9B-4441-A82D-4F5A6C08C061}">
      <dgm:prSet/>
      <dgm:spPr/>
      <dgm:t>
        <a:bodyPr/>
        <a:lstStyle/>
        <a:p>
          <a:endParaRPr lang="en-US"/>
        </a:p>
      </dgm:t>
    </dgm:pt>
    <dgm:pt modelId="{7890D330-5B48-41BD-AB9E-DF13C9CF919A}" type="sibTrans" cxnId="{110635D2-AF9B-4441-A82D-4F5A6C08C061}">
      <dgm:prSet/>
      <dgm:spPr/>
      <dgm:t>
        <a:bodyPr/>
        <a:lstStyle/>
        <a:p>
          <a:endParaRPr lang="en-US"/>
        </a:p>
      </dgm:t>
    </dgm:pt>
    <dgm:pt modelId="{1CC41A2F-2D17-48BE-8F94-D9ED0C88495A}">
      <dgm:prSet/>
      <dgm:spPr/>
      <dgm:t>
        <a:bodyPr/>
        <a:lstStyle/>
        <a:p>
          <a:pPr>
            <a:lnSpc>
              <a:spcPct val="100000"/>
            </a:lnSpc>
          </a:pPr>
          <a:r>
            <a:rPr lang="en-US"/>
            <a:t>Next, go to my </a:t>
          </a:r>
          <a:r>
            <a:rPr lang="en-US">
              <a:hlinkClick xmlns:r="http://schemas.openxmlformats.org/officeDocument/2006/relationships" r:id="rId1"/>
            </a:rPr>
            <a:t>GitHub</a:t>
          </a:r>
          <a:r>
            <a:rPr lang="en-US"/>
            <a:t> and download a zip of the project and unzip to a local folder. </a:t>
          </a:r>
        </a:p>
      </dgm:t>
    </dgm:pt>
    <dgm:pt modelId="{6CEAE31C-F023-42EE-8C11-3A18ACA2DDDF}" type="parTrans" cxnId="{75C6E395-796E-44B0-A064-1EE61C36C241}">
      <dgm:prSet/>
      <dgm:spPr/>
      <dgm:t>
        <a:bodyPr/>
        <a:lstStyle/>
        <a:p>
          <a:endParaRPr lang="en-US"/>
        </a:p>
      </dgm:t>
    </dgm:pt>
    <dgm:pt modelId="{A0AB3813-1B5E-45A3-B1F5-A5BFE3217FC0}" type="sibTrans" cxnId="{75C6E395-796E-44B0-A064-1EE61C36C241}">
      <dgm:prSet/>
      <dgm:spPr/>
      <dgm:t>
        <a:bodyPr/>
        <a:lstStyle/>
        <a:p>
          <a:endParaRPr lang="en-US"/>
        </a:p>
      </dgm:t>
    </dgm:pt>
    <dgm:pt modelId="{05EA97FB-4378-415C-8F8E-5A2937A6949A}" type="pres">
      <dgm:prSet presAssocID="{D86D7D09-A2E2-4D07-B850-F97F8C0FAA28}" presName="root" presStyleCnt="0">
        <dgm:presLayoutVars>
          <dgm:dir/>
          <dgm:resizeHandles val="exact"/>
        </dgm:presLayoutVars>
      </dgm:prSet>
      <dgm:spPr/>
    </dgm:pt>
    <dgm:pt modelId="{5977AB57-9C1D-4E02-910E-87E34EF810B4}" type="pres">
      <dgm:prSet presAssocID="{D83054E2-C7C8-40BB-9F28-2C87439ACC0A}" presName="compNode" presStyleCnt="0"/>
      <dgm:spPr/>
    </dgm:pt>
    <dgm:pt modelId="{AB3ECA67-F686-4983-A9CB-94DF74084789}" type="pres">
      <dgm:prSet presAssocID="{D83054E2-C7C8-40BB-9F28-2C87439ACC0A}"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Monitor"/>
        </a:ext>
      </dgm:extLst>
    </dgm:pt>
    <dgm:pt modelId="{E54BC3F7-DA7C-4AC1-8026-1A9CD864C1E3}" type="pres">
      <dgm:prSet presAssocID="{D83054E2-C7C8-40BB-9F28-2C87439ACC0A}" presName="spaceRect" presStyleCnt="0"/>
      <dgm:spPr/>
    </dgm:pt>
    <dgm:pt modelId="{AEC6E730-F72A-404D-8050-F0C5CFA22F15}" type="pres">
      <dgm:prSet presAssocID="{D83054E2-C7C8-40BB-9F28-2C87439ACC0A}" presName="textRect" presStyleLbl="revTx" presStyleIdx="0" presStyleCnt="2">
        <dgm:presLayoutVars>
          <dgm:chMax val="1"/>
          <dgm:chPref val="1"/>
        </dgm:presLayoutVars>
      </dgm:prSet>
      <dgm:spPr/>
    </dgm:pt>
    <dgm:pt modelId="{6375E0A9-236F-4284-88FC-4A0E50639C7C}" type="pres">
      <dgm:prSet presAssocID="{7890D330-5B48-41BD-AB9E-DF13C9CF919A}" presName="sibTrans" presStyleCnt="0"/>
      <dgm:spPr/>
    </dgm:pt>
    <dgm:pt modelId="{B3A2E7C3-E12A-4CB1-86DF-23A38938482B}" type="pres">
      <dgm:prSet presAssocID="{1CC41A2F-2D17-48BE-8F94-D9ED0C88495A}" presName="compNode" presStyleCnt="0"/>
      <dgm:spPr/>
    </dgm:pt>
    <dgm:pt modelId="{EB77307C-9C24-4607-B798-76E05BA7378F}" type="pres">
      <dgm:prSet presAssocID="{1CC41A2F-2D17-48BE-8F94-D9ED0C88495A}"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Download"/>
        </a:ext>
      </dgm:extLst>
    </dgm:pt>
    <dgm:pt modelId="{9F3E94FF-B2E0-42F7-A2B7-469F7AE6FF28}" type="pres">
      <dgm:prSet presAssocID="{1CC41A2F-2D17-48BE-8F94-D9ED0C88495A}" presName="spaceRect" presStyleCnt="0"/>
      <dgm:spPr/>
    </dgm:pt>
    <dgm:pt modelId="{F4A2B66E-0D5B-4CC3-83DB-CBFB0148CB19}" type="pres">
      <dgm:prSet presAssocID="{1CC41A2F-2D17-48BE-8F94-D9ED0C88495A}" presName="textRect" presStyleLbl="revTx" presStyleIdx="1" presStyleCnt="2">
        <dgm:presLayoutVars>
          <dgm:chMax val="1"/>
          <dgm:chPref val="1"/>
        </dgm:presLayoutVars>
      </dgm:prSet>
      <dgm:spPr/>
    </dgm:pt>
  </dgm:ptLst>
  <dgm:cxnLst>
    <dgm:cxn modelId="{25740F0B-2F25-4E97-BC3C-D47CB803AE65}" type="presOf" srcId="{D83054E2-C7C8-40BB-9F28-2C87439ACC0A}" destId="{AEC6E730-F72A-404D-8050-F0C5CFA22F15}" srcOrd="0" destOrd="0" presId="urn:microsoft.com/office/officeart/2018/2/layout/IconLabelList"/>
    <dgm:cxn modelId="{20291F62-43FF-4515-B404-D069439A72F3}" type="presOf" srcId="{D86D7D09-A2E2-4D07-B850-F97F8C0FAA28}" destId="{05EA97FB-4378-415C-8F8E-5A2937A6949A}" srcOrd="0" destOrd="0" presId="urn:microsoft.com/office/officeart/2018/2/layout/IconLabelList"/>
    <dgm:cxn modelId="{75C6E395-796E-44B0-A064-1EE61C36C241}" srcId="{D86D7D09-A2E2-4D07-B850-F97F8C0FAA28}" destId="{1CC41A2F-2D17-48BE-8F94-D9ED0C88495A}" srcOrd="1" destOrd="0" parTransId="{6CEAE31C-F023-42EE-8C11-3A18ACA2DDDF}" sibTransId="{A0AB3813-1B5E-45A3-B1F5-A5BFE3217FC0}"/>
    <dgm:cxn modelId="{1D45A9B6-01CF-4B44-BE31-47AD8D5B4C47}" type="presOf" srcId="{1CC41A2F-2D17-48BE-8F94-D9ED0C88495A}" destId="{F4A2B66E-0D5B-4CC3-83DB-CBFB0148CB19}" srcOrd="0" destOrd="0" presId="urn:microsoft.com/office/officeart/2018/2/layout/IconLabelList"/>
    <dgm:cxn modelId="{110635D2-AF9B-4441-A82D-4F5A6C08C061}" srcId="{D86D7D09-A2E2-4D07-B850-F97F8C0FAA28}" destId="{D83054E2-C7C8-40BB-9F28-2C87439ACC0A}" srcOrd="0" destOrd="0" parTransId="{8653B3DD-B136-4AE3-8FDB-AE393CDBDCEB}" sibTransId="{7890D330-5B48-41BD-AB9E-DF13C9CF919A}"/>
    <dgm:cxn modelId="{42BA6908-FF3E-4C09-A8E5-8634CD7D24F4}" type="presParOf" srcId="{05EA97FB-4378-415C-8F8E-5A2937A6949A}" destId="{5977AB57-9C1D-4E02-910E-87E34EF810B4}" srcOrd="0" destOrd="0" presId="urn:microsoft.com/office/officeart/2018/2/layout/IconLabelList"/>
    <dgm:cxn modelId="{ADC692F8-DB29-4002-A061-8D19131D2D9C}" type="presParOf" srcId="{5977AB57-9C1D-4E02-910E-87E34EF810B4}" destId="{AB3ECA67-F686-4983-A9CB-94DF74084789}" srcOrd="0" destOrd="0" presId="urn:microsoft.com/office/officeart/2018/2/layout/IconLabelList"/>
    <dgm:cxn modelId="{D569D316-E678-4C5B-B64B-76A4FDF5BBB3}" type="presParOf" srcId="{5977AB57-9C1D-4E02-910E-87E34EF810B4}" destId="{E54BC3F7-DA7C-4AC1-8026-1A9CD864C1E3}" srcOrd="1" destOrd="0" presId="urn:microsoft.com/office/officeart/2018/2/layout/IconLabelList"/>
    <dgm:cxn modelId="{9256CCD3-B79C-45E9-87B6-5D4C5D6E6C6B}" type="presParOf" srcId="{5977AB57-9C1D-4E02-910E-87E34EF810B4}" destId="{AEC6E730-F72A-404D-8050-F0C5CFA22F15}" srcOrd="2" destOrd="0" presId="urn:microsoft.com/office/officeart/2018/2/layout/IconLabelList"/>
    <dgm:cxn modelId="{BC871182-6962-4415-9A3C-751F005C3F61}" type="presParOf" srcId="{05EA97FB-4378-415C-8F8E-5A2937A6949A}" destId="{6375E0A9-236F-4284-88FC-4A0E50639C7C}" srcOrd="1" destOrd="0" presId="urn:microsoft.com/office/officeart/2018/2/layout/IconLabelList"/>
    <dgm:cxn modelId="{6E804459-2F2C-4E46-BFCB-0B9E50BC6B53}" type="presParOf" srcId="{05EA97FB-4378-415C-8F8E-5A2937A6949A}" destId="{B3A2E7C3-E12A-4CB1-86DF-23A38938482B}" srcOrd="2" destOrd="0" presId="urn:microsoft.com/office/officeart/2018/2/layout/IconLabelList"/>
    <dgm:cxn modelId="{0AF87907-CCFB-4409-81FE-BC4CBC98B484}" type="presParOf" srcId="{B3A2E7C3-E12A-4CB1-86DF-23A38938482B}" destId="{EB77307C-9C24-4607-B798-76E05BA7378F}" srcOrd="0" destOrd="0" presId="urn:microsoft.com/office/officeart/2018/2/layout/IconLabelList"/>
    <dgm:cxn modelId="{E9C3C914-3AC1-4167-B200-6A2B46AD017D}" type="presParOf" srcId="{B3A2E7C3-E12A-4CB1-86DF-23A38938482B}" destId="{9F3E94FF-B2E0-42F7-A2B7-469F7AE6FF28}" srcOrd="1" destOrd="0" presId="urn:microsoft.com/office/officeart/2018/2/layout/IconLabelList"/>
    <dgm:cxn modelId="{A34487FE-C13A-4602-BE6E-75E9A302E3CB}" type="presParOf" srcId="{B3A2E7C3-E12A-4CB1-86DF-23A38938482B}" destId="{F4A2B66E-0D5B-4CC3-83DB-CBFB0148CB1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CD687C-418D-441C-9C0E-FEB56AE4AA4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A1610C9-A3E1-4ED5-B7E0-277D7FC8EF6B}">
      <dgm:prSet/>
      <dgm:spPr/>
      <dgm:t>
        <a:bodyPr/>
        <a:lstStyle/>
        <a:p>
          <a:pPr>
            <a:lnSpc>
              <a:spcPct val="100000"/>
            </a:lnSpc>
          </a:pPr>
          <a:r>
            <a:rPr lang="en-US" dirty="0"/>
            <a:t>Open the Solution File(                                 )</a:t>
          </a:r>
        </a:p>
      </dgm:t>
    </dgm:pt>
    <dgm:pt modelId="{01E3A17F-CB53-43AB-B286-DEFA70343272}" type="parTrans" cxnId="{23457C83-5CC6-400D-931A-CB2DCCEA6C04}">
      <dgm:prSet/>
      <dgm:spPr/>
      <dgm:t>
        <a:bodyPr/>
        <a:lstStyle/>
        <a:p>
          <a:endParaRPr lang="en-US"/>
        </a:p>
      </dgm:t>
    </dgm:pt>
    <dgm:pt modelId="{CF3E42F3-D439-4DA6-B84B-8EBD27B64479}" type="sibTrans" cxnId="{23457C83-5CC6-400D-931A-CB2DCCEA6C04}">
      <dgm:prSet/>
      <dgm:spPr/>
      <dgm:t>
        <a:bodyPr/>
        <a:lstStyle/>
        <a:p>
          <a:endParaRPr lang="en-US"/>
        </a:p>
      </dgm:t>
    </dgm:pt>
    <dgm:pt modelId="{D5251B99-B556-4E74-92FE-E5754B1D45DD}">
      <dgm:prSet/>
      <dgm:spPr/>
      <dgm:t>
        <a:bodyPr/>
        <a:lstStyle/>
        <a:p>
          <a:pPr>
            <a:lnSpc>
              <a:spcPct val="100000"/>
            </a:lnSpc>
          </a:pPr>
          <a:r>
            <a:rPr lang="en-US" dirty="0"/>
            <a:t>Click OK to the Security Warnings and wait</a:t>
          </a:r>
          <a:br>
            <a:rPr lang="en-US" dirty="0"/>
          </a:br>
          <a:r>
            <a:rPr lang="en-US" dirty="0"/>
            <a:t>for it to load</a:t>
          </a:r>
        </a:p>
      </dgm:t>
    </dgm:pt>
    <dgm:pt modelId="{4123D85E-F123-4890-B4CE-B189E911063F}" type="parTrans" cxnId="{7687D497-236D-4350-9E9A-00BF454AF21D}">
      <dgm:prSet/>
      <dgm:spPr/>
      <dgm:t>
        <a:bodyPr/>
        <a:lstStyle/>
        <a:p>
          <a:endParaRPr lang="en-US"/>
        </a:p>
      </dgm:t>
    </dgm:pt>
    <dgm:pt modelId="{5D9A5035-D5E2-47C1-BE31-8A5C95B39C3E}" type="sibTrans" cxnId="{7687D497-236D-4350-9E9A-00BF454AF21D}">
      <dgm:prSet/>
      <dgm:spPr/>
      <dgm:t>
        <a:bodyPr/>
        <a:lstStyle/>
        <a:p>
          <a:endParaRPr lang="en-US"/>
        </a:p>
      </dgm:t>
    </dgm:pt>
    <dgm:pt modelId="{7285187A-63F2-4109-8F08-BEC63BCF1DA8}">
      <dgm:prSet/>
      <dgm:spPr/>
      <dgm:t>
        <a:bodyPr/>
        <a:lstStyle/>
        <a:p>
          <a:pPr>
            <a:lnSpc>
              <a:spcPct val="100000"/>
            </a:lnSpc>
          </a:pPr>
          <a:r>
            <a:rPr lang="en-US" dirty="0"/>
            <a:t>In the Solution Explorer, Expand The </a:t>
          </a:r>
          <a:r>
            <a:rPr lang="en-US" dirty="0" err="1"/>
            <a:t>PlayerTanks</a:t>
          </a:r>
          <a:r>
            <a:rPr lang="en-US" dirty="0"/>
            <a:t> Project, and open the </a:t>
          </a:r>
          <a:r>
            <a:rPr lang="en-US" dirty="0" err="1"/>
            <a:t>TemplateTank.cs</a:t>
          </a:r>
          <a:r>
            <a:rPr lang="en-US" dirty="0"/>
            <a:t> file</a:t>
          </a:r>
        </a:p>
      </dgm:t>
    </dgm:pt>
    <dgm:pt modelId="{E680E70A-3938-47D5-9E6C-45FD5AA807A1}" type="parTrans" cxnId="{FAC403BA-52DE-461B-BB53-593C20D95C13}">
      <dgm:prSet/>
      <dgm:spPr/>
      <dgm:t>
        <a:bodyPr/>
        <a:lstStyle/>
        <a:p>
          <a:endParaRPr lang="en-US"/>
        </a:p>
      </dgm:t>
    </dgm:pt>
    <dgm:pt modelId="{D775B782-CBD4-4A9C-B871-479409E46AF2}" type="sibTrans" cxnId="{FAC403BA-52DE-461B-BB53-593C20D95C13}">
      <dgm:prSet/>
      <dgm:spPr/>
      <dgm:t>
        <a:bodyPr/>
        <a:lstStyle/>
        <a:p>
          <a:endParaRPr lang="en-US"/>
        </a:p>
      </dgm:t>
    </dgm:pt>
    <dgm:pt modelId="{44EDEB0B-CE88-4C4E-B4C1-F9AAD6D65CA3}" type="pres">
      <dgm:prSet presAssocID="{E9CD687C-418D-441C-9C0E-FEB56AE4AA42}" presName="root" presStyleCnt="0">
        <dgm:presLayoutVars>
          <dgm:dir/>
          <dgm:resizeHandles val="exact"/>
        </dgm:presLayoutVars>
      </dgm:prSet>
      <dgm:spPr/>
    </dgm:pt>
    <dgm:pt modelId="{8134BE6F-4D19-4CA8-B646-519A01D605D0}" type="pres">
      <dgm:prSet presAssocID="{BA1610C9-A3E1-4ED5-B7E0-277D7FC8EF6B}" presName="compNode" presStyleCnt="0"/>
      <dgm:spPr/>
    </dgm:pt>
    <dgm:pt modelId="{32B3D6BE-5C50-430E-A6C4-2ECF683FDEAF}" type="pres">
      <dgm:prSet presAssocID="{BA1610C9-A3E1-4ED5-B7E0-277D7FC8EF6B}" presName="bgRect" presStyleLbl="bgShp" presStyleIdx="0" presStyleCnt="3"/>
      <dgm:spPr/>
    </dgm:pt>
    <dgm:pt modelId="{33CE2D9D-ECB5-4AAE-B899-1A28E0A58DA4}" type="pres">
      <dgm:prSet presAssocID="{BA1610C9-A3E1-4ED5-B7E0-277D7FC8EF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DF7C365E-D950-4A4A-80A3-3481EC1A937E}" type="pres">
      <dgm:prSet presAssocID="{BA1610C9-A3E1-4ED5-B7E0-277D7FC8EF6B}" presName="spaceRect" presStyleCnt="0"/>
      <dgm:spPr/>
    </dgm:pt>
    <dgm:pt modelId="{DE01B2FC-FDEC-4CDB-ABEC-621CC757D510}" type="pres">
      <dgm:prSet presAssocID="{BA1610C9-A3E1-4ED5-B7E0-277D7FC8EF6B}" presName="parTx" presStyleLbl="revTx" presStyleIdx="0" presStyleCnt="3">
        <dgm:presLayoutVars>
          <dgm:chMax val="0"/>
          <dgm:chPref val="0"/>
        </dgm:presLayoutVars>
      </dgm:prSet>
      <dgm:spPr/>
    </dgm:pt>
    <dgm:pt modelId="{CF76E7C4-212A-4985-8712-A16F282F840C}" type="pres">
      <dgm:prSet presAssocID="{CF3E42F3-D439-4DA6-B84B-8EBD27B64479}" presName="sibTrans" presStyleCnt="0"/>
      <dgm:spPr/>
    </dgm:pt>
    <dgm:pt modelId="{B684BA5D-B875-45C2-86A4-E7326E9F4CED}" type="pres">
      <dgm:prSet presAssocID="{D5251B99-B556-4E74-92FE-E5754B1D45DD}" presName="compNode" presStyleCnt="0"/>
      <dgm:spPr/>
    </dgm:pt>
    <dgm:pt modelId="{E113560A-A13D-4C4F-9809-9A1989A48493}" type="pres">
      <dgm:prSet presAssocID="{D5251B99-B556-4E74-92FE-E5754B1D45DD}" presName="bgRect" presStyleLbl="bgShp" presStyleIdx="1" presStyleCnt="3"/>
      <dgm:spPr/>
    </dgm:pt>
    <dgm:pt modelId="{2B738647-D74A-4773-9781-E28C65D240C3}" type="pres">
      <dgm:prSet presAssocID="{D5251B99-B556-4E74-92FE-E5754B1D45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bidden"/>
        </a:ext>
      </dgm:extLst>
    </dgm:pt>
    <dgm:pt modelId="{4A27DE1F-34C4-49AC-B560-92C47D16CF53}" type="pres">
      <dgm:prSet presAssocID="{D5251B99-B556-4E74-92FE-E5754B1D45DD}" presName="spaceRect" presStyleCnt="0"/>
      <dgm:spPr/>
    </dgm:pt>
    <dgm:pt modelId="{6EFB1A66-7786-4B43-9975-E45092A3AA2D}" type="pres">
      <dgm:prSet presAssocID="{D5251B99-B556-4E74-92FE-E5754B1D45DD}" presName="parTx" presStyleLbl="revTx" presStyleIdx="1" presStyleCnt="3">
        <dgm:presLayoutVars>
          <dgm:chMax val="0"/>
          <dgm:chPref val="0"/>
        </dgm:presLayoutVars>
      </dgm:prSet>
      <dgm:spPr/>
    </dgm:pt>
    <dgm:pt modelId="{4D7B2C24-063A-44A0-8257-EED6A4EFDBEB}" type="pres">
      <dgm:prSet presAssocID="{5D9A5035-D5E2-47C1-BE31-8A5C95B39C3E}" presName="sibTrans" presStyleCnt="0"/>
      <dgm:spPr/>
    </dgm:pt>
    <dgm:pt modelId="{1C2DB16D-A15F-49C1-9F74-3ACB4B79BDC2}" type="pres">
      <dgm:prSet presAssocID="{7285187A-63F2-4109-8F08-BEC63BCF1DA8}" presName="compNode" presStyleCnt="0"/>
      <dgm:spPr/>
    </dgm:pt>
    <dgm:pt modelId="{3724BA39-94DC-4402-AB17-0847A58E28FC}" type="pres">
      <dgm:prSet presAssocID="{7285187A-63F2-4109-8F08-BEC63BCF1DA8}" presName="bgRect" presStyleLbl="bgShp" presStyleIdx="2" presStyleCnt="3"/>
      <dgm:spPr/>
    </dgm:pt>
    <dgm:pt modelId="{63E60743-328A-4BC3-A1B6-59420D551C29}" type="pres">
      <dgm:prSet presAssocID="{7285187A-63F2-4109-8F08-BEC63BCF1D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Arrow: Rotate right with solid fill"/>
        </a:ext>
      </dgm:extLst>
    </dgm:pt>
    <dgm:pt modelId="{5B82C375-E69F-450B-8FE3-5F25F4430AF9}" type="pres">
      <dgm:prSet presAssocID="{7285187A-63F2-4109-8F08-BEC63BCF1DA8}" presName="spaceRect" presStyleCnt="0"/>
      <dgm:spPr/>
    </dgm:pt>
    <dgm:pt modelId="{8C19DCE6-B8F5-49F7-AE10-2BEE228D7301}" type="pres">
      <dgm:prSet presAssocID="{7285187A-63F2-4109-8F08-BEC63BCF1DA8}" presName="parTx" presStyleLbl="revTx" presStyleIdx="2" presStyleCnt="3">
        <dgm:presLayoutVars>
          <dgm:chMax val="0"/>
          <dgm:chPref val="0"/>
        </dgm:presLayoutVars>
      </dgm:prSet>
      <dgm:spPr/>
    </dgm:pt>
  </dgm:ptLst>
  <dgm:cxnLst>
    <dgm:cxn modelId="{2377522A-6057-4F0E-9D42-48CE275F14F0}" type="presOf" srcId="{E9CD687C-418D-441C-9C0E-FEB56AE4AA42}" destId="{44EDEB0B-CE88-4C4E-B4C1-F9AAD6D65CA3}" srcOrd="0" destOrd="0" presId="urn:microsoft.com/office/officeart/2018/2/layout/IconVerticalSolidList"/>
    <dgm:cxn modelId="{DD671673-A190-480A-9AB0-0E30274EAE14}" type="presOf" srcId="{BA1610C9-A3E1-4ED5-B7E0-277D7FC8EF6B}" destId="{DE01B2FC-FDEC-4CDB-ABEC-621CC757D510}" srcOrd="0" destOrd="0" presId="urn:microsoft.com/office/officeart/2018/2/layout/IconVerticalSolidList"/>
    <dgm:cxn modelId="{69BD7C53-E067-46D3-81CD-194B4161E351}" type="presOf" srcId="{7285187A-63F2-4109-8F08-BEC63BCF1DA8}" destId="{8C19DCE6-B8F5-49F7-AE10-2BEE228D7301}" srcOrd="0" destOrd="0" presId="urn:microsoft.com/office/officeart/2018/2/layout/IconVerticalSolidList"/>
    <dgm:cxn modelId="{1068B45A-575E-45B2-AB11-39EEF1C085B3}" type="presOf" srcId="{D5251B99-B556-4E74-92FE-E5754B1D45DD}" destId="{6EFB1A66-7786-4B43-9975-E45092A3AA2D}" srcOrd="0" destOrd="0" presId="urn:microsoft.com/office/officeart/2018/2/layout/IconVerticalSolidList"/>
    <dgm:cxn modelId="{23457C83-5CC6-400D-931A-CB2DCCEA6C04}" srcId="{E9CD687C-418D-441C-9C0E-FEB56AE4AA42}" destId="{BA1610C9-A3E1-4ED5-B7E0-277D7FC8EF6B}" srcOrd="0" destOrd="0" parTransId="{01E3A17F-CB53-43AB-B286-DEFA70343272}" sibTransId="{CF3E42F3-D439-4DA6-B84B-8EBD27B64479}"/>
    <dgm:cxn modelId="{7687D497-236D-4350-9E9A-00BF454AF21D}" srcId="{E9CD687C-418D-441C-9C0E-FEB56AE4AA42}" destId="{D5251B99-B556-4E74-92FE-E5754B1D45DD}" srcOrd="1" destOrd="0" parTransId="{4123D85E-F123-4890-B4CE-B189E911063F}" sibTransId="{5D9A5035-D5E2-47C1-BE31-8A5C95B39C3E}"/>
    <dgm:cxn modelId="{FAC403BA-52DE-461B-BB53-593C20D95C13}" srcId="{E9CD687C-418D-441C-9C0E-FEB56AE4AA42}" destId="{7285187A-63F2-4109-8F08-BEC63BCF1DA8}" srcOrd="2" destOrd="0" parTransId="{E680E70A-3938-47D5-9E6C-45FD5AA807A1}" sibTransId="{D775B782-CBD4-4A9C-B871-479409E46AF2}"/>
    <dgm:cxn modelId="{9875E4C3-0EB2-445E-8ADF-111173BAD99B}" type="presParOf" srcId="{44EDEB0B-CE88-4C4E-B4C1-F9AAD6D65CA3}" destId="{8134BE6F-4D19-4CA8-B646-519A01D605D0}" srcOrd="0" destOrd="0" presId="urn:microsoft.com/office/officeart/2018/2/layout/IconVerticalSolidList"/>
    <dgm:cxn modelId="{69EAB192-CAA3-412A-B290-7D41A3D87E9E}" type="presParOf" srcId="{8134BE6F-4D19-4CA8-B646-519A01D605D0}" destId="{32B3D6BE-5C50-430E-A6C4-2ECF683FDEAF}" srcOrd="0" destOrd="0" presId="urn:microsoft.com/office/officeart/2018/2/layout/IconVerticalSolidList"/>
    <dgm:cxn modelId="{46208E34-7EB2-4F0C-9150-13A732C63129}" type="presParOf" srcId="{8134BE6F-4D19-4CA8-B646-519A01D605D0}" destId="{33CE2D9D-ECB5-4AAE-B899-1A28E0A58DA4}" srcOrd="1" destOrd="0" presId="urn:microsoft.com/office/officeart/2018/2/layout/IconVerticalSolidList"/>
    <dgm:cxn modelId="{6F51FC03-8695-4183-A4AD-9AF3E3B43F05}" type="presParOf" srcId="{8134BE6F-4D19-4CA8-B646-519A01D605D0}" destId="{DF7C365E-D950-4A4A-80A3-3481EC1A937E}" srcOrd="2" destOrd="0" presId="urn:microsoft.com/office/officeart/2018/2/layout/IconVerticalSolidList"/>
    <dgm:cxn modelId="{97E6C5FE-C0A8-4C67-B659-74AA9BAB8952}" type="presParOf" srcId="{8134BE6F-4D19-4CA8-B646-519A01D605D0}" destId="{DE01B2FC-FDEC-4CDB-ABEC-621CC757D510}" srcOrd="3" destOrd="0" presId="urn:microsoft.com/office/officeart/2018/2/layout/IconVerticalSolidList"/>
    <dgm:cxn modelId="{306F725B-A27F-478E-A0DD-8D660B9553CD}" type="presParOf" srcId="{44EDEB0B-CE88-4C4E-B4C1-F9AAD6D65CA3}" destId="{CF76E7C4-212A-4985-8712-A16F282F840C}" srcOrd="1" destOrd="0" presId="urn:microsoft.com/office/officeart/2018/2/layout/IconVerticalSolidList"/>
    <dgm:cxn modelId="{67CE73D0-9A24-4DEC-AF60-51821F726A13}" type="presParOf" srcId="{44EDEB0B-CE88-4C4E-B4C1-F9AAD6D65CA3}" destId="{B684BA5D-B875-45C2-86A4-E7326E9F4CED}" srcOrd="2" destOrd="0" presId="urn:microsoft.com/office/officeart/2018/2/layout/IconVerticalSolidList"/>
    <dgm:cxn modelId="{19E41504-51EB-4B65-83AC-7240048CA469}" type="presParOf" srcId="{B684BA5D-B875-45C2-86A4-E7326E9F4CED}" destId="{E113560A-A13D-4C4F-9809-9A1989A48493}" srcOrd="0" destOrd="0" presId="urn:microsoft.com/office/officeart/2018/2/layout/IconVerticalSolidList"/>
    <dgm:cxn modelId="{7EBD27BC-031E-4945-AD43-5AF5BB086874}" type="presParOf" srcId="{B684BA5D-B875-45C2-86A4-E7326E9F4CED}" destId="{2B738647-D74A-4773-9781-E28C65D240C3}" srcOrd="1" destOrd="0" presId="urn:microsoft.com/office/officeart/2018/2/layout/IconVerticalSolidList"/>
    <dgm:cxn modelId="{DC873486-904C-4160-BBBD-4A0470404034}" type="presParOf" srcId="{B684BA5D-B875-45C2-86A4-E7326E9F4CED}" destId="{4A27DE1F-34C4-49AC-B560-92C47D16CF53}" srcOrd="2" destOrd="0" presId="urn:microsoft.com/office/officeart/2018/2/layout/IconVerticalSolidList"/>
    <dgm:cxn modelId="{223AA749-08E3-431B-BC9C-58D2AFAD773C}" type="presParOf" srcId="{B684BA5D-B875-45C2-86A4-E7326E9F4CED}" destId="{6EFB1A66-7786-4B43-9975-E45092A3AA2D}" srcOrd="3" destOrd="0" presId="urn:microsoft.com/office/officeart/2018/2/layout/IconVerticalSolidList"/>
    <dgm:cxn modelId="{A37B582D-B0B8-4A8D-9CCB-49DE46DB589C}" type="presParOf" srcId="{44EDEB0B-CE88-4C4E-B4C1-F9AAD6D65CA3}" destId="{4D7B2C24-063A-44A0-8257-EED6A4EFDBEB}" srcOrd="3" destOrd="0" presId="urn:microsoft.com/office/officeart/2018/2/layout/IconVerticalSolidList"/>
    <dgm:cxn modelId="{C56AA3B3-A0C1-47E0-B8F2-A0EC5DB8D44C}" type="presParOf" srcId="{44EDEB0B-CE88-4C4E-B4C1-F9AAD6D65CA3}" destId="{1C2DB16D-A15F-49C1-9F74-3ACB4B79BDC2}" srcOrd="4" destOrd="0" presId="urn:microsoft.com/office/officeart/2018/2/layout/IconVerticalSolidList"/>
    <dgm:cxn modelId="{7643932D-C324-440C-A287-7E9D41F45871}" type="presParOf" srcId="{1C2DB16D-A15F-49C1-9F74-3ACB4B79BDC2}" destId="{3724BA39-94DC-4402-AB17-0847A58E28FC}" srcOrd="0" destOrd="0" presId="urn:microsoft.com/office/officeart/2018/2/layout/IconVerticalSolidList"/>
    <dgm:cxn modelId="{7694800E-FA2D-4812-B3BF-AB19334A77FF}" type="presParOf" srcId="{1C2DB16D-A15F-49C1-9F74-3ACB4B79BDC2}" destId="{63E60743-328A-4BC3-A1B6-59420D551C29}" srcOrd="1" destOrd="0" presId="urn:microsoft.com/office/officeart/2018/2/layout/IconVerticalSolidList"/>
    <dgm:cxn modelId="{70F2B162-3CBD-4863-A6C7-A3D2CB6B4E7E}" type="presParOf" srcId="{1C2DB16D-A15F-49C1-9F74-3ACB4B79BDC2}" destId="{5B82C375-E69F-450B-8FE3-5F25F4430AF9}" srcOrd="2" destOrd="0" presId="urn:microsoft.com/office/officeart/2018/2/layout/IconVerticalSolidList"/>
    <dgm:cxn modelId="{C8473925-24E9-4827-9217-BDDE91A50A09}" type="presParOf" srcId="{1C2DB16D-A15F-49C1-9F74-3ACB4B79BDC2}" destId="{8C19DCE6-B8F5-49F7-AE10-2BEE228D73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CD687C-418D-441C-9C0E-FEB56AE4AA4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A1610C9-A3E1-4ED5-B7E0-277D7FC8EF6B}">
      <dgm:prSet/>
      <dgm:spPr/>
      <dgm:t>
        <a:bodyPr/>
        <a:lstStyle/>
        <a:p>
          <a:pPr>
            <a:lnSpc>
              <a:spcPct val="100000"/>
            </a:lnSpc>
          </a:pPr>
          <a:r>
            <a:rPr lang="en-US" dirty="0"/>
            <a:t>To change the Tank Image, find a picture you like and put it in the images folder.</a:t>
          </a:r>
        </a:p>
      </dgm:t>
    </dgm:pt>
    <dgm:pt modelId="{01E3A17F-CB53-43AB-B286-DEFA70343272}" type="parTrans" cxnId="{23457C83-5CC6-400D-931A-CB2DCCEA6C04}">
      <dgm:prSet/>
      <dgm:spPr/>
      <dgm:t>
        <a:bodyPr/>
        <a:lstStyle/>
        <a:p>
          <a:endParaRPr lang="en-US"/>
        </a:p>
      </dgm:t>
    </dgm:pt>
    <dgm:pt modelId="{CF3E42F3-D439-4DA6-B84B-8EBD27B64479}" type="sibTrans" cxnId="{23457C83-5CC6-400D-931A-CB2DCCEA6C04}">
      <dgm:prSet/>
      <dgm:spPr/>
      <dgm:t>
        <a:bodyPr/>
        <a:lstStyle/>
        <a:p>
          <a:endParaRPr lang="en-US"/>
        </a:p>
      </dgm:t>
    </dgm:pt>
    <dgm:pt modelId="{D5251B99-B556-4E74-92FE-E5754B1D45DD}">
      <dgm:prSet/>
      <dgm:spPr/>
      <dgm:t>
        <a:bodyPr/>
        <a:lstStyle/>
        <a:p>
          <a:pPr>
            <a:lnSpc>
              <a:spcPct val="100000"/>
            </a:lnSpc>
          </a:pPr>
          <a:r>
            <a:rPr lang="en-US" dirty="0"/>
            <a:t>For example, If I wanted to have my tank image be TankOne.jpg, I would do so like this…</a:t>
          </a:r>
        </a:p>
      </dgm:t>
    </dgm:pt>
    <dgm:pt modelId="{4123D85E-F123-4890-B4CE-B189E911063F}" type="parTrans" cxnId="{7687D497-236D-4350-9E9A-00BF454AF21D}">
      <dgm:prSet/>
      <dgm:spPr/>
      <dgm:t>
        <a:bodyPr/>
        <a:lstStyle/>
        <a:p>
          <a:endParaRPr lang="en-US"/>
        </a:p>
      </dgm:t>
    </dgm:pt>
    <dgm:pt modelId="{5D9A5035-D5E2-47C1-BE31-8A5C95B39C3E}" type="sibTrans" cxnId="{7687D497-236D-4350-9E9A-00BF454AF21D}">
      <dgm:prSet/>
      <dgm:spPr/>
      <dgm:t>
        <a:bodyPr/>
        <a:lstStyle/>
        <a:p>
          <a:endParaRPr lang="en-US"/>
        </a:p>
      </dgm:t>
    </dgm:pt>
    <dgm:pt modelId="{7285187A-63F2-4109-8F08-BEC63BCF1DA8}">
      <dgm:prSet/>
      <dgm:spPr/>
      <dgm:t>
        <a:bodyPr/>
        <a:lstStyle/>
        <a:p>
          <a:pPr>
            <a:lnSpc>
              <a:spcPct val="100000"/>
            </a:lnSpc>
          </a:pPr>
          <a:r>
            <a:rPr lang="en-US" dirty="0"/>
            <a:t>Take note that each tank starts facing right, so choose your picture accordingly!</a:t>
          </a:r>
        </a:p>
      </dgm:t>
    </dgm:pt>
    <dgm:pt modelId="{E680E70A-3938-47D5-9E6C-45FD5AA807A1}" type="parTrans" cxnId="{FAC403BA-52DE-461B-BB53-593C20D95C13}">
      <dgm:prSet/>
      <dgm:spPr/>
      <dgm:t>
        <a:bodyPr/>
        <a:lstStyle/>
        <a:p>
          <a:endParaRPr lang="en-US"/>
        </a:p>
      </dgm:t>
    </dgm:pt>
    <dgm:pt modelId="{D775B782-CBD4-4A9C-B871-479409E46AF2}" type="sibTrans" cxnId="{FAC403BA-52DE-461B-BB53-593C20D95C13}">
      <dgm:prSet/>
      <dgm:spPr/>
      <dgm:t>
        <a:bodyPr/>
        <a:lstStyle/>
        <a:p>
          <a:endParaRPr lang="en-US"/>
        </a:p>
      </dgm:t>
    </dgm:pt>
    <dgm:pt modelId="{44EDEB0B-CE88-4C4E-B4C1-F9AAD6D65CA3}" type="pres">
      <dgm:prSet presAssocID="{E9CD687C-418D-441C-9C0E-FEB56AE4AA42}" presName="root" presStyleCnt="0">
        <dgm:presLayoutVars>
          <dgm:dir/>
          <dgm:resizeHandles val="exact"/>
        </dgm:presLayoutVars>
      </dgm:prSet>
      <dgm:spPr/>
    </dgm:pt>
    <dgm:pt modelId="{8134BE6F-4D19-4CA8-B646-519A01D605D0}" type="pres">
      <dgm:prSet presAssocID="{BA1610C9-A3E1-4ED5-B7E0-277D7FC8EF6B}" presName="compNode" presStyleCnt="0"/>
      <dgm:spPr/>
    </dgm:pt>
    <dgm:pt modelId="{32B3D6BE-5C50-430E-A6C4-2ECF683FDEAF}" type="pres">
      <dgm:prSet presAssocID="{BA1610C9-A3E1-4ED5-B7E0-277D7FC8EF6B}" presName="bgRect" presStyleLbl="bgShp" presStyleIdx="0" presStyleCnt="3"/>
      <dgm:spPr/>
    </dgm:pt>
    <dgm:pt modelId="{33CE2D9D-ECB5-4AAE-B899-1A28E0A58DA4}" type="pres">
      <dgm:prSet presAssocID="{BA1610C9-A3E1-4ED5-B7E0-277D7FC8EF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DF7C365E-D950-4A4A-80A3-3481EC1A937E}" type="pres">
      <dgm:prSet presAssocID="{BA1610C9-A3E1-4ED5-B7E0-277D7FC8EF6B}" presName="spaceRect" presStyleCnt="0"/>
      <dgm:spPr/>
    </dgm:pt>
    <dgm:pt modelId="{DE01B2FC-FDEC-4CDB-ABEC-621CC757D510}" type="pres">
      <dgm:prSet presAssocID="{BA1610C9-A3E1-4ED5-B7E0-277D7FC8EF6B}" presName="parTx" presStyleLbl="revTx" presStyleIdx="0" presStyleCnt="3">
        <dgm:presLayoutVars>
          <dgm:chMax val="0"/>
          <dgm:chPref val="0"/>
        </dgm:presLayoutVars>
      </dgm:prSet>
      <dgm:spPr/>
    </dgm:pt>
    <dgm:pt modelId="{CF76E7C4-212A-4985-8712-A16F282F840C}" type="pres">
      <dgm:prSet presAssocID="{CF3E42F3-D439-4DA6-B84B-8EBD27B64479}" presName="sibTrans" presStyleCnt="0"/>
      <dgm:spPr/>
    </dgm:pt>
    <dgm:pt modelId="{B684BA5D-B875-45C2-86A4-E7326E9F4CED}" type="pres">
      <dgm:prSet presAssocID="{D5251B99-B556-4E74-92FE-E5754B1D45DD}" presName="compNode" presStyleCnt="0"/>
      <dgm:spPr/>
    </dgm:pt>
    <dgm:pt modelId="{E113560A-A13D-4C4F-9809-9A1989A48493}" type="pres">
      <dgm:prSet presAssocID="{D5251B99-B556-4E74-92FE-E5754B1D45DD}" presName="bgRect" presStyleLbl="bgShp" presStyleIdx="1" presStyleCnt="3"/>
      <dgm:spPr/>
    </dgm:pt>
    <dgm:pt modelId="{2B738647-D74A-4773-9781-E28C65D240C3}" type="pres">
      <dgm:prSet presAssocID="{D5251B99-B556-4E74-92FE-E5754B1D45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bidden"/>
        </a:ext>
      </dgm:extLst>
    </dgm:pt>
    <dgm:pt modelId="{4A27DE1F-34C4-49AC-B560-92C47D16CF53}" type="pres">
      <dgm:prSet presAssocID="{D5251B99-B556-4E74-92FE-E5754B1D45DD}" presName="spaceRect" presStyleCnt="0"/>
      <dgm:spPr/>
    </dgm:pt>
    <dgm:pt modelId="{6EFB1A66-7786-4B43-9975-E45092A3AA2D}" type="pres">
      <dgm:prSet presAssocID="{D5251B99-B556-4E74-92FE-E5754B1D45DD}" presName="parTx" presStyleLbl="revTx" presStyleIdx="1" presStyleCnt="3">
        <dgm:presLayoutVars>
          <dgm:chMax val="0"/>
          <dgm:chPref val="0"/>
        </dgm:presLayoutVars>
      </dgm:prSet>
      <dgm:spPr/>
    </dgm:pt>
    <dgm:pt modelId="{4D7B2C24-063A-44A0-8257-EED6A4EFDBEB}" type="pres">
      <dgm:prSet presAssocID="{5D9A5035-D5E2-47C1-BE31-8A5C95B39C3E}" presName="sibTrans" presStyleCnt="0"/>
      <dgm:spPr/>
    </dgm:pt>
    <dgm:pt modelId="{1C2DB16D-A15F-49C1-9F74-3ACB4B79BDC2}" type="pres">
      <dgm:prSet presAssocID="{7285187A-63F2-4109-8F08-BEC63BCF1DA8}" presName="compNode" presStyleCnt="0"/>
      <dgm:spPr/>
    </dgm:pt>
    <dgm:pt modelId="{3724BA39-94DC-4402-AB17-0847A58E28FC}" type="pres">
      <dgm:prSet presAssocID="{7285187A-63F2-4109-8F08-BEC63BCF1DA8}" presName="bgRect" presStyleLbl="bgShp" presStyleIdx="2" presStyleCnt="3"/>
      <dgm:spPr/>
    </dgm:pt>
    <dgm:pt modelId="{63E60743-328A-4BC3-A1B6-59420D551C29}" type="pres">
      <dgm:prSet presAssocID="{7285187A-63F2-4109-8F08-BEC63BCF1D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Arrow: Rotate right with solid fill"/>
        </a:ext>
      </dgm:extLst>
    </dgm:pt>
    <dgm:pt modelId="{5B82C375-E69F-450B-8FE3-5F25F4430AF9}" type="pres">
      <dgm:prSet presAssocID="{7285187A-63F2-4109-8F08-BEC63BCF1DA8}" presName="spaceRect" presStyleCnt="0"/>
      <dgm:spPr/>
    </dgm:pt>
    <dgm:pt modelId="{8C19DCE6-B8F5-49F7-AE10-2BEE228D7301}" type="pres">
      <dgm:prSet presAssocID="{7285187A-63F2-4109-8F08-BEC63BCF1DA8}" presName="parTx" presStyleLbl="revTx" presStyleIdx="2" presStyleCnt="3">
        <dgm:presLayoutVars>
          <dgm:chMax val="0"/>
          <dgm:chPref val="0"/>
        </dgm:presLayoutVars>
      </dgm:prSet>
      <dgm:spPr/>
    </dgm:pt>
  </dgm:ptLst>
  <dgm:cxnLst>
    <dgm:cxn modelId="{2377522A-6057-4F0E-9D42-48CE275F14F0}" type="presOf" srcId="{E9CD687C-418D-441C-9C0E-FEB56AE4AA42}" destId="{44EDEB0B-CE88-4C4E-B4C1-F9AAD6D65CA3}" srcOrd="0" destOrd="0" presId="urn:microsoft.com/office/officeart/2018/2/layout/IconVerticalSolidList"/>
    <dgm:cxn modelId="{DD671673-A190-480A-9AB0-0E30274EAE14}" type="presOf" srcId="{BA1610C9-A3E1-4ED5-B7E0-277D7FC8EF6B}" destId="{DE01B2FC-FDEC-4CDB-ABEC-621CC757D510}" srcOrd="0" destOrd="0" presId="urn:microsoft.com/office/officeart/2018/2/layout/IconVerticalSolidList"/>
    <dgm:cxn modelId="{69BD7C53-E067-46D3-81CD-194B4161E351}" type="presOf" srcId="{7285187A-63F2-4109-8F08-BEC63BCF1DA8}" destId="{8C19DCE6-B8F5-49F7-AE10-2BEE228D7301}" srcOrd="0" destOrd="0" presId="urn:microsoft.com/office/officeart/2018/2/layout/IconVerticalSolidList"/>
    <dgm:cxn modelId="{1068B45A-575E-45B2-AB11-39EEF1C085B3}" type="presOf" srcId="{D5251B99-B556-4E74-92FE-E5754B1D45DD}" destId="{6EFB1A66-7786-4B43-9975-E45092A3AA2D}" srcOrd="0" destOrd="0" presId="urn:microsoft.com/office/officeart/2018/2/layout/IconVerticalSolidList"/>
    <dgm:cxn modelId="{23457C83-5CC6-400D-931A-CB2DCCEA6C04}" srcId="{E9CD687C-418D-441C-9C0E-FEB56AE4AA42}" destId="{BA1610C9-A3E1-4ED5-B7E0-277D7FC8EF6B}" srcOrd="0" destOrd="0" parTransId="{01E3A17F-CB53-43AB-B286-DEFA70343272}" sibTransId="{CF3E42F3-D439-4DA6-B84B-8EBD27B64479}"/>
    <dgm:cxn modelId="{7687D497-236D-4350-9E9A-00BF454AF21D}" srcId="{E9CD687C-418D-441C-9C0E-FEB56AE4AA42}" destId="{D5251B99-B556-4E74-92FE-E5754B1D45DD}" srcOrd="1" destOrd="0" parTransId="{4123D85E-F123-4890-B4CE-B189E911063F}" sibTransId="{5D9A5035-D5E2-47C1-BE31-8A5C95B39C3E}"/>
    <dgm:cxn modelId="{FAC403BA-52DE-461B-BB53-593C20D95C13}" srcId="{E9CD687C-418D-441C-9C0E-FEB56AE4AA42}" destId="{7285187A-63F2-4109-8F08-BEC63BCF1DA8}" srcOrd="2" destOrd="0" parTransId="{E680E70A-3938-47D5-9E6C-45FD5AA807A1}" sibTransId="{D775B782-CBD4-4A9C-B871-479409E46AF2}"/>
    <dgm:cxn modelId="{9875E4C3-0EB2-445E-8ADF-111173BAD99B}" type="presParOf" srcId="{44EDEB0B-CE88-4C4E-B4C1-F9AAD6D65CA3}" destId="{8134BE6F-4D19-4CA8-B646-519A01D605D0}" srcOrd="0" destOrd="0" presId="urn:microsoft.com/office/officeart/2018/2/layout/IconVerticalSolidList"/>
    <dgm:cxn modelId="{69EAB192-CAA3-412A-B290-7D41A3D87E9E}" type="presParOf" srcId="{8134BE6F-4D19-4CA8-B646-519A01D605D0}" destId="{32B3D6BE-5C50-430E-A6C4-2ECF683FDEAF}" srcOrd="0" destOrd="0" presId="urn:microsoft.com/office/officeart/2018/2/layout/IconVerticalSolidList"/>
    <dgm:cxn modelId="{46208E34-7EB2-4F0C-9150-13A732C63129}" type="presParOf" srcId="{8134BE6F-4D19-4CA8-B646-519A01D605D0}" destId="{33CE2D9D-ECB5-4AAE-B899-1A28E0A58DA4}" srcOrd="1" destOrd="0" presId="urn:microsoft.com/office/officeart/2018/2/layout/IconVerticalSolidList"/>
    <dgm:cxn modelId="{6F51FC03-8695-4183-A4AD-9AF3E3B43F05}" type="presParOf" srcId="{8134BE6F-4D19-4CA8-B646-519A01D605D0}" destId="{DF7C365E-D950-4A4A-80A3-3481EC1A937E}" srcOrd="2" destOrd="0" presId="urn:microsoft.com/office/officeart/2018/2/layout/IconVerticalSolidList"/>
    <dgm:cxn modelId="{97E6C5FE-C0A8-4C67-B659-74AA9BAB8952}" type="presParOf" srcId="{8134BE6F-4D19-4CA8-B646-519A01D605D0}" destId="{DE01B2FC-FDEC-4CDB-ABEC-621CC757D510}" srcOrd="3" destOrd="0" presId="urn:microsoft.com/office/officeart/2018/2/layout/IconVerticalSolidList"/>
    <dgm:cxn modelId="{306F725B-A27F-478E-A0DD-8D660B9553CD}" type="presParOf" srcId="{44EDEB0B-CE88-4C4E-B4C1-F9AAD6D65CA3}" destId="{CF76E7C4-212A-4985-8712-A16F282F840C}" srcOrd="1" destOrd="0" presId="urn:microsoft.com/office/officeart/2018/2/layout/IconVerticalSolidList"/>
    <dgm:cxn modelId="{67CE73D0-9A24-4DEC-AF60-51821F726A13}" type="presParOf" srcId="{44EDEB0B-CE88-4C4E-B4C1-F9AAD6D65CA3}" destId="{B684BA5D-B875-45C2-86A4-E7326E9F4CED}" srcOrd="2" destOrd="0" presId="urn:microsoft.com/office/officeart/2018/2/layout/IconVerticalSolidList"/>
    <dgm:cxn modelId="{19E41504-51EB-4B65-83AC-7240048CA469}" type="presParOf" srcId="{B684BA5D-B875-45C2-86A4-E7326E9F4CED}" destId="{E113560A-A13D-4C4F-9809-9A1989A48493}" srcOrd="0" destOrd="0" presId="urn:microsoft.com/office/officeart/2018/2/layout/IconVerticalSolidList"/>
    <dgm:cxn modelId="{7EBD27BC-031E-4945-AD43-5AF5BB086874}" type="presParOf" srcId="{B684BA5D-B875-45C2-86A4-E7326E9F4CED}" destId="{2B738647-D74A-4773-9781-E28C65D240C3}" srcOrd="1" destOrd="0" presId="urn:microsoft.com/office/officeart/2018/2/layout/IconVerticalSolidList"/>
    <dgm:cxn modelId="{DC873486-904C-4160-BBBD-4A0470404034}" type="presParOf" srcId="{B684BA5D-B875-45C2-86A4-E7326E9F4CED}" destId="{4A27DE1F-34C4-49AC-B560-92C47D16CF53}" srcOrd="2" destOrd="0" presId="urn:microsoft.com/office/officeart/2018/2/layout/IconVerticalSolidList"/>
    <dgm:cxn modelId="{223AA749-08E3-431B-BC9C-58D2AFAD773C}" type="presParOf" srcId="{B684BA5D-B875-45C2-86A4-E7326E9F4CED}" destId="{6EFB1A66-7786-4B43-9975-E45092A3AA2D}" srcOrd="3" destOrd="0" presId="urn:microsoft.com/office/officeart/2018/2/layout/IconVerticalSolidList"/>
    <dgm:cxn modelId="{A37B582D-B0B8-4A8D-9CCB-49DE46DB589C}" type="presParOf" srcId="{44EDEB0B-CE88-4C4E-B4C1-F9AAD6D65CA3}" destId="{4D7B2C24-063A-44A0-8257-EED6A4EFDBEB}" srcOrd="3" destOrd="0" presId="urn:microsoft.com/office/officeart/2018/2/layout/IconVerticalSolidList"/>
    <dgm:cxn modelId="{C56AA3B3-A0C1-47E0-B8F2-A0EC5DB8D44C}" type="presParOf" srcId="{44EDEB0B-CE88-4C4E-B4C1-F9AAD6D65CA3}" destId="{1C2DB16D-A15F-49C1-9F74-3ACB4B79BDC2}" srcOrd="4" destOrd="0" presId="urn:microsoft.com/office/officeart/2018/2/layout/IconVerticalSolidList"/>
    <dgm:cxn modelId="{7643932D-C324-440C-A287-7E9D41F45871}" type="presParOf" srcId="{1C2DB16D-A15F-49C1-9F74-3ACB4B79BDC2}" destId="{3724BA39-94DC-4402-AB17-0847A58E28FC}" srcOrd="0" destOrd="0" presId="urn:microsoft.com/office/officeart/2018/2/layout/IconVerticalSolidList"/>
    <dgm:cxn modelId="{7694800E-FA2D-4812-B3BF-AB19334A77FF}" type="presParOf" srcId="{1C2DB16D-A15F-49C1-9F74-3ACB4B79BDC2}" destId="{63E60743-328A-4BC3-A1B6-59420D551C29}" srcOrd="1" destOrd="0" presId="urn:microsoft.com/office/officeart/2018/2/layout/IconVerticalSolidList"/>
    <dgm:cxn modelId="{70F2B162-3CBD-4863-A6C7-A3D2CB6B4E7E}" type="presParOf" srcId="{1C2DB16D-A15F-49C1-9F74-3ACB4B79BDC2}" destId="{5B82C375-E69F-450B-8FE3-5F25F4430AF9}" srcOrd="2" destOrd="0" presId="urn:microsoft.com/office/officeart/2018/2/layout/IconVerticalSolidList"/>
    <dgm:cxn modelId="{C8473925-24E9-4827-9217-BDDE91A50A09}" type="presParOf" srcId="{1C2DB16D-A15F-49C1-9F74-3ACB4B79BDC2}" destId="{8C19DCE6-B8F5-49F7-AE10-2BEE228D73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ECA67-F686-4983-A9CB-94DF74084789}">
      <dsp:nvSpPr>
        <dsp:cNvPr id="0" name=""/>
        <dsp:cNvSpPr/>
      </dsp:nvSpPr>
      <dsp:spPr>
        <a:xfrm>
          <a:off x="691638" y="1050523"/>
          <a:ext cx="1022625" cy="1022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C6E730-F72A-404D-8050-F0C5CFA22F15}">
      <dsp:nvSpPr>
        <dsp:cNvPr id="0" name=""/>
        <dsp:cNvSpPr/>
      </dsp:nvSpPr>
      <dsp:spPr>
        <a:xfrm>
          <a:off x="66701" y="2380852"/>
          <a:ext cx="227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Install the latest version of Visual Studio and make sure that you have .NET 5 installed!</a:t>
          </a:r>
        </a:p>
      </dsp:txBody>
      <dsp:txXfrm>
        <a:off x="66701" y="2380852"/>
        <a:ext cx="2272500" cy="720000"/>
      </dsp:txXfrm>
    </dsp:sp>
    <dsp:sp modelId="{EB77307C-9C24-4607-B798-76E05BA7378F}">
      <dsp:nvSpPr>
        <dsp:cNvPr id="0" name=""/>
        <dsp:cNvSpPr/>
      </dsp:nvSpPr>
      <dsp:spPr>
        <a:xfrm>
          <a:off x="3361826" y="1050523"/>
          <a:ext cx="1022625" cy="1022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A2B66E-0D5B-4CC3-83DB-CBFB0148CB19}">
      <dsp:nvSpPr>
        <dsp:cNvPr id="0" name=""/>
        <dsp:cNvSpPr/>
      </dsp:nvSpPr>
      <dsp:spPr>
        <a:xfrm>
          <a:off x="2736888" y="2380852"/>
          <a:ext cx="227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Next, go to my </a:t>
          </a:r>
          <a:r>
            <a:rPr lang="en-US" sz="1400" kern="1200">
              <a:hlinkClick xmlns:r="http://schemas.openxmlformats.org/officeDocument/2006/relationships" r:id="rId5"/>
            </a:rPr>
            <a:t>GitHub</a:t>
          </a:r>
          <a:r>
            <a:rPr lang="en-US" sz="1400" kern="1200"/>
            <a:t> and download a zip of the project and unzip to a local folder. </a:t>
          </a:r>
        </a:p>
      </dsp:txBody>
      <dsp:txXfrm>
        <a:off x="2736888" y="2380852"/>
        <a:ext cx="227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3D6BE-5C50-430E-A6C4-2ECF683FDEA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CE2D9D-ECB5-4AAE-B899-1A28E0A58DA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01B2FC-FDEC-4CDB-ABEC-621CC757D51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Open the Solution File(                                 )</a:t>
          </a:r>
        </a:p>
      </dsp:txBody>
      <dsp:txXfrm>
        <a:off x="1435590" y="531"/>
        <a:ext cx="9080009" cy="1242935"/>
      </dsp:txXfrm>
    </dsp:sp>
    <dsp:sp modelId="{E113560A-A13D-4C4F-9809-9A1989A4849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738647-D74A-4773-9781-E28C65D240C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FB1A66-7786-4B43-9975-E45092A3AA2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Click OK to the Security Warnings and wait</a:t>
          </a:r>
          <a:br>
            <a:rPr lang="en-US" sz="2500" kern="1200" dirty="0"/>
          </a:br>
          <a:r>
            <a:rPr lang="en-US" sz="2500" kern="1200" dirty="0"/>
            <a:t>for it to load</a:t>
          </a:r>
        </a:p>
      </dsp:txBody>
      <dsp:txXfrm>
        <a:off x="1435590" y="1554201"/>
        <a:ext cx="9080009" cy="1242935"/>
      </dsp:txXfrm>
    </dsp:sp>
    <dsp:sp modelId="{3724BA39-94DC-4402-AB17-0847A58E28F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60743-328A-4BC3-A1B6-59420D551C2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19DCE6-B8F5-49F7-AE10-2BEE228D730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In the Solution Explorer, Expand The </a:t>
          </a:r>
          <a:r>
            <a:rPr lang="en-US" sz="2500" kern="1200" dirty="0" err="1"/>
            <a:t>PlayerTanks</a:t>
          </a:r>
          <a:r>
            <a:rPr lang="en-US" sz="2500" kern="1200" dirty="0"/>
            <a:t> Project, and open the </a:t>
          </a:r>
          <a:r>
            <a:rPr lang="en-US" sz="2500" kern="1200" dirty="0" err="1"/>
            <a:t>TemplateTank.cs</a:t>
          </a:r>
          <a:r>
            <a:rPr lang="en-US" sz="2500" kern="1200" dirty="0"/>
            <a:t> file</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3D6BE-5C50-430E-A6C4-2ECF683FDEA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CE2D9D-ECB5-4AAE-B899-1A28E0A58DA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01B2FC-FDEC-4CDB-ABEC-621CC757D51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To change the Tank Image, find a picture you like and put it in the images folder.</a:t>
          </a:r>
        </a:p>
      </dsp:txBody>
      <dsp:txXfrm>
        <a:off x="1435590" y="531"/>
        <a:ext cx="9080009" cy="1242935"/>
      </dsp:txXfrm>
    </dsp:sp>
    <dsp:sp modelId="{E113560A-A13D-4C4F-9809-9A1989A4849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738647-D74A-4773-9781-E28C65D240C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FB1A66-7786-4B43-9975-E45092A3AA2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For example, If I wanted to have my tank image be TankOne.jpg, I would do so like this…</a:t>
          </a:r>
        </a:p>
      </dsp:txBody>
      <dsp:txXfrm>
        <a:off x="1435590" y="1554201"/>
        <a:ext cx="9080009" cy="1242935"/>
      </dsp:txXfrm>
    </dsp:sp>
    <dsp:sp modelId="{3724BA39-94DC-4402-AB17-0847A58E28F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60743-328A-4BC3-A1B6-59420D551C2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19DCE6-B8F5-49F7-AE10-2BEE228D730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Take note that each tank starts facing right, so choose your picture accordingly!</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1E9F-D9C1-4F01-982E-E5C75832A0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09A68B-6F68-46E3-8F60-58FFFF1F67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0E2097-E407-41D6-9F97-A13272136588}"/>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a:extLst>
              <a:ext uri="{FF2B5EF4-FFF2-40B4-BE49-F238E27FC236}">
                <a16:creationId xmlns:a16="http://schemas.microsoft.com/office/drawing/2014/main" id="{67F09F76-AF92-4F45-AB7D-DB0A95989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BC659-A1DE-44D9-8CC4-EF178309CDB7}"/>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88455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1E80-49B5-4153-A908-F8A88A8F63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BA4857-6953-46C8-9F30-E129C7E543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1AEEC-470C-4B40-A032-CB2257FF761B}"/>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a:extLst>
              <a:ext uri="{FF2B5EF4-FFF2-40B4-BE49-F238E27FC236}">
                <a16:creationId xmlns:a16="http://schemas.microsoft.com/office/drawing/2014/main" id="{9BE1FE3A-8C75-4223-886E-565C0B05F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89F8F-E180-454D-8CB2-11EB004E2759}"/>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1500167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1D1B14-EE68-43AA-B94D-10247595E0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5C34C-AA3B-4F65-9598-F81B88F6A6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7E8F5-0327-44A3-93A7-1A6340B0E79D}"/>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a:extLst>
              <a:ext uri="{FF2B5EF4-FFF2-40B4-BE49-F238E27FC236}">
                <a16:creationId xmlns:a16="http://schemas.microsoft.com/office/drawing/2014/main" id="{9C575B9C-13B3-4FF8-863B-B81F6DA2E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7B7AF-7F14-4AD5-AF65-2BBBD48BFF69}"/>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657731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3147696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619460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93485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94CCF8-2982-446E-A7FF-F6A88D684920}"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65957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94CCF8-2982-446E-A7FF-F6A88D684920}" type="datetimeFigureOut">
              <a:rPr lang="en-US" smtClean="0"/>
              <a:t>4/27/2021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1861810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738530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39575459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90175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0987-EF83-4E62-9381-DBA4302D6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433D9-BB0E-497B-8EF4-C3723BC830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37E7D-4757-454D-81CC-EAC145844D41}"/>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a:extLst>
              <a:ext uri="{FF2B5EF4-FFF2-40B4-BE49-F238E27FC236}">
                <a16:creationId xmlns:a16="http://schemas.microsoft.com/office/drawing/2014/main" id="{B7C620BF-BABD-4DCE-B0A1-C6061EB76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02E47C-2B28-48EE-84E1-646D4E3008BC}"/>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7308095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94CCF8-2982-446E-A7FF-F6A88D684920}"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1179899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94CCF8-2982-446E-A7FF-F6A88D684920}"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145401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3167736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496796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17749081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5792355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2630860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3090965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80026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4F84-CCB0-4E0A-AAA4-FF2D893B34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6E4C2C-2CF2-4DFF-A21C-4EFA4F72AD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DC8FD-9D91-4F4F-94C1-F208518577E4}"/>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a:extLst>
              <a:ext uri="{FF2B5EF4-FFF2-40B4-BE49-F238E27FC236}">
                <a16:creationId xmlns:a16="http://schemas.microsoft.com/office/drawing/2014/main" id="{DE9DF6F0-5496-47B3-AE41-5A547A6DF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E939E-F4DA-4F3E-A601-C9FC55D83BB8}"/>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3336240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796A-1182-45CA-9F82-764A81643C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FA61E5-83DA-4D6D-9865-C721862F7C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BCC056-5643-43AC-A62D-2B92ED4E27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B723B4-FF3A-4B13-BDCE-8741B21AE39B}"/>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6" name="Footer Placeholder 5">
            <a:extLst>
              <a:ext uri="{FF2B5EF4-FFF2-40B4-BE49-F238E27FC236}">
                <a16:creationId xmlns:a16="http://schemas.microsoft.com/office/drawing/2014/main" id="{3142FD8F-D48B-4619-A1CF-17C53BDA1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7B237-A4C4-4F94-91EC-977E8DA175E8}"/>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238699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CE05-5E34-4825-A0D5-32959159B3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BEDB6D-E911-4DEE-9D89-3BC6BFA6F9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C8BFBB-8724-4144-8F06-226ABD5F5C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1E2B8B-A495-493B-ADFD-2A48A76AA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1E40B2-EB84-4C1F-9117-D1A72E4E8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1E949D-EA0E-46F7-8AA9-F3FB74C815EB}"/>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8" name="Footer Placeholder 7">
            <a:extLst>
              <a:ext uri="{FF2B5EF4-FFF2-40B4-BE49-F238E27FC236}">
                <a16:creationId xmlns:a16="http://schemas.microsoft.com/office/drawing/2014/main" id="{EF0AC504-9D6D-45B4-A342-EA4C16119C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48B6B8-0FD0-47A5-9FC0-538385CA4864}"/>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370140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51FA-96DD-49EB-AF50-4AB46EF490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C64357-B0E2-49D9-B447-808D8B4ACEED}"/>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4" name="Footer Placeholder 3">
            <a:extLst>
              <a:ext uri="{FF2B5EF4-FFF2-40B4-BE49-F238E27FC236}">
                <a16:creationId xmlns:a16="http://schemas.microsoft.com/office/drawing/2014/main" id="{117EF63F-9346-4502-AC6C-2511B87616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9A723A-A33A-4FD5-AA94-931CECE8E961}"/>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90851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E9F15F-8745-48D4-8F53-6FFF09F403A8}"/>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3" name="Footer Placeholder 2">
            <a:extLst>
              <a:ext uri="{FF2B5EF4-FFF2-40B4-BE49-F238E27FC236}">
                <a16:creationId xmlns:a16="http://schemas.microsoft.com/office/drawing/2014/main" id="{56E7D282-14A4-4455-B211-0B28EE4308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16C876-ADAB-429C-80D8-2A7C5ACB7761}"/>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92443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C0ED9-0F09-435A-B03D-BFA1C6D8F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32A92F-0F80-47B6-A3D6-163EE3E2FD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1791BC-65E9-4925-A2A9-3E0D37210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2F0CCE-09B9-4CDA-A805-6D98BC77A324}"/>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6" name="Footer Placeholder 5">
            <a:extLst>
              <a:ext uri="{FF2B5EF4-FFF2-40B4-BE49-F238E27FC236}">
                <a16:creationId xmlns:a16="http://schemas.microsoft.com/office/drawing/2014/main" id="{F1A0582A-9219-4C97-9370-8ED483B87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2CF85-6E07-40B8-863E-813104879524}"/>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367046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79AD-0738-4BFE-9108-C8C5690CE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F0D7C6-442B-4CC9-BDF3-F9B019441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D46BC3-A5EE-4585-BDEE-999013BA7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E1F0B8-24CF-4B4C-90F2-00EEB9937A46}"/>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6" name="Footer Placeholder 5">
            <a:extLst>
              <a:ext uri="{FF2B5EF4-FFF2-40B4-BE49-F238E27FC236}">
                <a16:creationId xmlns:a16="http://schemas.microsoft.com/office/drawing/2014/main" id="{1EAE7A75-A7D7-46F1-A195-A6F748519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7FE89-5A2B-4D77-9F9D-E43BA0F4BFF7}"/>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3019128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4C87CA-AA2F-4018-BEC7-D8D43FA41F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0ABD01-617D-4A5C-915E-ED1F168276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69025-A27B-41CA-B0F7-4B0838C02F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4CCF8-2982-446E-A7FF-F6A88D684920}" type="datetimeFigureOut">
              <a:rPr lang="en-US" smtClean="0"/>
              <a:t>4/27/2021</a:t>
            </a:fld>
            <a:endParaRPr lang="en-US"/>
          </a:p>
        </p:txBody>
      </p:sp>
      <p:sp>
        <p:nvSpPr>
          <p:cNvPr id="5" name="Footer Placeholder 4">
            <a:extLst>
              <a:ext uri="{FF2B5EF4-FFF2-40B4-BE49-F238E27FC236}">
                <a16:creationId xmlns:a16="http://schemas.microsoft.com/office/drawing/2014/main" id="{D416C658-4EFD-4695-BDE8-50C83BE776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A769AE-A7AB-4B9B-85CB-C515A7D100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4B9D1-BC7D-4D62-BDCD-DFAF7EDE9BD2}" type="slidenum">
              <a:rPr lang="en-US" smtClean="0"/>
              <a:t>‹#›</a:t>
            </a:fld>
            <a:endParaRPr lang="en-US"/>
          </a:p>
        </p:txBody>
      </p:sp>
    </p:spTree>
    <p:extLst>
      <p:ext uri="{BB962C8B-B14F-4D97-AF65-F5344CB8AC3E}">
        <p14:creationId xmlns:p14="http://schemas.microsoft.com/office/powerpoint/2010/main" val="660453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94CCF8-2982-446E-A7FF-F6A88D684920}" type="datetimeFigureOut">
              <a:rPr lang="en-US" smtClean="0"/>
              <a:t>4/27/2021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444B9D1-BC7D-4D62-BDCD-DFAF7EDE9BD2}" type="slidenum">
              <a:rPr lang="en-US" smtClean="0"/>
              <a:t>‹#›</a:t>
            </a:fld>
            <a:endParaRPr lang="en-US"/>
          </a:p>
        </p:txBody>
      </p:sp>
    </p:spTree>
    <p:extLst>
      <p:ext uri="{BB962C8B-B14F-4D97-AF65-F5344CB8AC3E}">
        <p14:creationId xmlns:p14="http://schemas.microsoft.com/office/powerpoint/2010/main" val="372577159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3.xml"/><Relationship Id="rId7" Type="http://schemas.openxmlformats.org/officeDocument/2006/relationships/image" Target="../media/image2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33.svg"/><Relationship Id="rId5" Type="http://schemas.openxmlformats.org/officeDocument/2006/relationships/diagramColors" Target="../diagrams/colors3.xml"/><Relationship Id="rId10" Type="http://schemas.openxmlformats.org/officeDocument/2006/relationships/image" Target="../media/image32.png"/><Relationship Id="rId4" Type="http://schemas.openxmlformats.org/officeDocument/2006/relationships/diagramQuickStyle" Target="../diagrams/quickStyle3.xml"/><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43.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2.xml"/><Relationship Id="rId7" Type="http://schemas.openxmlformats.org/officeDocument/2006/relationships/image" Target="../media/image2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C6B158B5-50B5-4927-A367-7C9F3AFE5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1D64A-DE8F-45DF-A763-B1FE86AB99B0}"/>
              </a:ext>
            </a:extLst>
          </p:cNvPr>
          <p:cNvSpPr>
            <a:spLocks noGrp="1"/>
          </p:cNvSpPr>
          <p:nvPr>
            <p:ph type="ctrTitle"/>
          </p:nvPr>
        </p:nvSpPr>
        <p:spPr>
          <a:xfrm>
            <a:off x="6981824" y="1367673"/>
            <a:ext cx="4375151" cy="2665509"/>
          </a:xfrm>
        </p:spPr>
        <p:txBody>
          <a:bodyPr>
            <a:normAutofit/>
          </a:bodyPr>
          <a:lstStyle/>
          <a:p>
            <a:pPr algn="r"/>
            <a:r>
              <a:rPr lang="en-US" sz="7200" dirty="0">
                <a:solidFill>
                  <a:schemeClr val="bg1"/>
                </a:solidFill>
              </a:rPr>
              <a:t>TankWars!!</a:t>
            </a:r>
          </a:p>
        </p:txBody>
      </p:sp>
      <p:sp>
        <p:nvSpPr>
          <p:cNvPr id="3" name="Subtitle 2">
            <a:extLst>
              <a:ext uri="{FF2B5EF4-FFF2-40B4-BE49-F238E27FC236}">
                <a16:creationId xmlns:a16="http://schemas.microsoft.com/office/drawing/2014/main" id="{6916EE4C-8AAC-4220-90E5-A6B342C3D5BE}"/>
              </a:ext>
            </a:extLst>
          </p:cNvPr>
          <p:cNvSpPr>
            <a:spLocks noGrp="1"/>
          </p:cNvSpPr>
          <p:nvPr>
            <p:ph type="subTitle" idx="1"/>
          </p:nvPr>
        </p:nvSpPr>
        <p:spPr>
          <a:xfrm>
            <a:off x="6979182" y="4414180"/>
            <a:ext cx="4377793" cy="884538"/>
          </a:xfrm>
        </p:spPr>
        <p:txBody>
          <a:bodyPr>
            <a:normAutofit/>
          </a:bodyPr>
          <a:lstStyle/>
          <a:p>
            <a:pPr algn="r"/>
            <a:r>
              <a:rPr lang="en-US" dirty="0">
                <a:solidFill>
                  <a:schemeClr val="bg1"/>
                </a:solidFill>
              </a:rPr>
              <a:t>By: Nate Claussen</a:t>
            </a:r>
          </a:p>
        </p:txBody>
      </p:sp>
      <p:pic>
        <p:nvPicPr>
          <p:cNvPr id="7" name="Picture 6">
            <a:extLst>
              <a:ext uri="{FF2B5EF4-FFF2-40B4-BE49-F238E27FC236}">
                <a16:creationId xmlns:a16="http://schemas.microsoft.com/office/drawing/2014/main" id="{06D8C642-EC52-44EE-BEAE-3E4D2CF909BE}"/>
              </a:ext>
            </a:extLst>
          </p:cNvPr>
          <p:cNvPicPr>
            <a:picLocks noChangeAspect="1"/>
          </p:cNvPicPr>
          <p:nvPr/>
        </p:nvPicPr>
        <p:blipFill rotWithShape="1">
          <a:blip r:embed="rId2"/>
          <a:srcRect l="2161" r="6715"/>
          <a:stretch/>
        </p:blipFill>
        <p:spPr>
          <a:xfrm>
            <a:off x="1" y="2"/>
            <a:ext cx="6249303" cy="6857998"/>
          </a:xfrm>
          <a:custGeom>
            <a:avLst/>
            <a:gdLst/>
            <a:ahLst/>
            <a:cxnLst/>
            <a:rect l="l" t="t" r="r" b="b"/>
            <a:pathLst>
              <a:path w="6249303" h="6857998">
                <a:moveTo>
                  <a:pt x="5497146" y="6118149"/>
                </a:moveTo>
                <a:cubicBezTo>
                  <a:pt x="5503695" y="6124102"/>
                  <a:pt x="5511317" y="6129341"/>
                  <a:pt x="5518366" y="6133723"/>
                </a:cubicBezTo>
                <a:cubicBezTo>
                  <a:pt x="5525509" y="6138152"/>
                  <a:pt x="5530855" y="6143474"/>
                  <a:pt x="5534525" y="6149380"/>
                </a:cubicBezTo>
                <a:lnTo>
                  <a:pt x="5540000" y="6166562"/>
                </a:lnTo>
                <a:lnTo>
                  <a:pt x="5534525" y="6149379"/>
                </a:lnTo>
                <a:cubicBezTo>
                  <a:pt x="5530855" y="6143474"/>
                  <a:pt x="5525509" y="6138152"/>
                  <a:pt x="5518366" y="6133722"/>
                </a:cubicBezTo>
                <a:cubicBezTo>
                  <a:pt x="5511317" y="6129341"/>
                  <a:pt x="5503695" y="6124102"/>
                  <a:pt x="5497146" y="6118149"/>
                </a:cubicBezTo>
                <a:close/>
                <a:moveTo>
                  <a:pt x="5405304" y="4941372"/>
                </a:moveTo>
                <a:lnTo>
                  <a:pt x="5408634" y="4950869"/>
                </a:lnTo>
                <a:lnTo>
                  <a:pt x="5418318" y="4991382"/>
                </a:lnTo>
                <a:lnTo>
                  <a:pt x="5408634" y="4950868"/>
                </a:lnTo>
                <a:close/>
                <a:moveTo>
                  <a:pt x="5409242" y="4749807"/>
                </a:moveTo>
                <a:cubicBezTo>
                  <a:pt x="5397106" y="4762826"/>
                  <a:pt x="5396249" y="4781365"/>
                  <a:pt x="5394535" y="4799797"/>
                </a:cubicBezTo>
                <a:cubicBezTo>
                  <a:pt x="5396249" y="4781365"/>
                  <a:pt x="5397106" y="4762827"/>
                  <a:pt x="5409242" y="4749807"/>
                </a:cubicBezTo>
                <a:close/>
                <a:moveTo>
                  <a:pt x="5427041" y="4543185"/>
                </a:moveTo>
                <a:cubicBezTo>
                  <a:pt x="5428019" y="4548281"/>
                  <a:pt x="5430065" y="4553662"/>
                  <a:pt x="5432447" y="4557092"/>
                </a:cubicBezTo>
                <a:cubicBezTo>
                  <a:pt x="5444067" y="4573618"/>
                  <a:pt x="5452855" y="4588275"/>
                  <a:pt x="5458810" y="4602021"/>
                </a:cubicBezTo>
                <a:cubicBezTo>
                  <a:pt x="5452855" y="4588275"/>
                  <a:pt x="5444067" y="4573618"/>
                  <a:pt x="5432447" y="4557091"/>
                </a:cubicBezTo>
                <a:close/>
                <a:moveTo>
                  <a:pt x="5893259" y="2819253"/>
                </a:moveTo>
                <a:lnTo>
                  <a:pt x="5904902" y="2827484"/>
                </a:lnTo>
                <a:lnTo>
                  <a:pt x="5904904" y="2827486"/>
                </a:lnTo>
                <a:lnTo>
                  <a:pt x="5933407" y="2861156"/>
                </a:lnTo>
                <a:lnTo>
                  <a:pt x="5923753" y="2842392"/>
                </a:lnTo>
                <a:lnTo>
                  <a:pt x="5904904" y="2827486"/>
                </a:lnTo>
                <a:lnTo>
                  <a:pt x="5904902" y="2827483"/>
                </a:lnTo>
                <a:close/>
                <a:moveTo>
                  <a:pt x="5823604" y="1974015"/>
                </a:moveTo>
                <a:lnTo>
                  <a:pt x="5817090" y="1999763"/>
                </a:lnTo>
                <a:cubicBezTo>
                  <a:pt x="5813281" y="2008056"/>
                  <a:pt x="5807601" y="2016020"/>
                  <a:pt x="5799362" y="2023547"/>
                </a:cubicBezTo>
                <a:cubicBezTo>
                  <a:pt x="5815841" y="2008497"/>
                  <a:pt x="5822079" y="1991685"/>
                  <a:pt x="5823604" y="1974015"/>
                </a:cubicBezTo>
                <a:close/>
                <a:moveTo>
                  <a:pt x="5806410" y="1768838"/>
                </a:moveTo>
                <a:cubicBezTo>
                  <a:pt x="5802029" y="1774411"/>
                  <a:pt x="5799266" y="1779948"/>
                  <a:pt x="5797809" y="1785412"/>
                </a:cubicBezTo>
                <a:lnTo>
                  <a:pt x="5797028" y="1801558"/>
                </a:lnTo>
                <a:cubicBezTo>
                  <a:pt x="5795361" y="1790986"/>
                  <a:pt x="5797647" y="1779981"/>
                  <a:pt x="5806410" y="1768838"/>
                </a:cubicBezTo>
                <a:close/>
                <a:moveTo>
                  <a:pt x="5915999" y="520953"/>
                </a:moveTo>
                <a:lnTo>
                  <a:pt x="5909271" y="549926"/>
                </a:lnTo>
                <a:lnTo>
                  <a:pt x="5903017" y="566616"/>
                </a:lnTo>
                <a:lnTo>
                  <a:pt x="5897067" y="581804"/>
                </a:lnTo>
                <a:lnTo>
                  <a:pt x="5896649" y="583595"/>
                </a:lnTo>
                <a:lnTo>
                  <a:pt x="5894474" y="589388"/>
                </a:lnTo>
                <a:cubicBezTo>
                  <a:pt x="5892074" y="597005"/>
                  <a:pt x="5890316" y="604728"/>
                  <a:pt x="5889851" y="612658"/>
                </a:cubicBezTo>
                <a:lnTo>
                  <a:pt x="5896649" y="583595"/>
                </a:lnTo>
                <a:lnTo>
                  <a:pt x="5902965" y="566754"/>
                </a:lnTo>
                <a:lnTo>
                  <a:pt x="5903017" y="566616"/>
                </a:lnTo>
                <a:lnTo>
                  <a:pt x="5908855" y="551717"/>
                </a:lnTo>
                <a:lnTo>
                  <a:pt x="5909271" y="549926"/>
                </a:lnTo>
                <a:lnTo>
                  <a:pt x="5911436" y="544146"/>
                </a:lnTo>
                <a:cubicBezTo>
                  <a:pt x="5913823" y="536547"/>
                  <a:pt x="5915561" y="528850"/>
                  <a:pt x="5915999" y="520953"/>
                </a:cubicBezTo>
                <a:close/>
                <a:moveTo>
                  <a:pt x="5864896" y="268794"/>
                </a:moveTo>
                <a:cubicBezTo>
                  <a:pt x="5862371" y="279176"/>
                  <a:pt x="5860668" y="289296"/>
                  <a:pt x="5860021" y="299164"/>
                </a:cubicBezTo>
                <a:cubicBezTo>
                  <a:pt x="5859371" y="309031"/>
                  <a:pt x="5859776" y="318646"/>
                  <a:pt x="5861466" y="328017"/>
                </a:cubicBezTo>
                <a:close/>
                <a:moveTo>
                  <a:pt x="0" y="0"/>
                </a:moveTo>
                <a:lnTo>
                  <a:pt x="6182312" y="0"/>
                </a:lnTo>
                <a:lnTo>
                  <a:pt x="6178097" y="24480"/>
                </a:lnTo>
                <a:cubicBezTo>
                  <a:pt x="6175612" y="32636"/>
                  <a:pt x="6171850" y="40471"/>
                  <a:pt x="6166086" y="47806"/>
                </a:cubicBezTo>
                <a:cubicBezTo>
                  <a:pt x="6151226" y="66857"/>
                  <a:pt x="6154655" y="85336"/>
                  <a:pt x="6156942" y="105718"/>
                </a:cubicBezTo>
                <a:cubicBezTo>
                  <a:pt x="6158656" y="121150"/>
                  <a:pt x="6158085" y="136963"/>
                  <a:pt x="6158277" y="152584"/>
                </a:cubicBezTo>
                <a:cubicBezTo>
                  <a:pt x="6158846" y="180017"/>
                  <a:pt x="6159037" y="207450"/>
                  <a:pt x="6159990" y="234883"/>
                </a:cubicBezTo>
                <a:cubicBezTo>
                  <a:pt x="6160370" y="243648"/>
                  <a:pt x="6165135" y="252600"/>
                  <a:pt x="6164373" y="261173"/>
                </a:cubicBezTo>
                <a:cubicBezTo>
                  <a:pt x="6160752" y="300800"/>
                  <a:pt x="6155037" y="340425"/>
                  <a:pt x="6151798" y="380050"/>
                </a:cubicBezTo>
                <a:cubicBezTo>
                  <a:pt x="6149894" y="402529"/>
                  <a:pt x="6153511" y="425581"/>
                  <a:pt x="6150846" y="447870"/>
                </a:cubicBezTo>
                <a:cubicBezTo>
                  <a:pt x="6147798" y="473587"/>
                  <a:pt x="6139988" y="498733"/>
                  <a:pt x="6135223" y="524262"/>
                </a:cubicBezTo>
                <a:cubicBezTo>
                  <a:pt x="6133891" y="531310"/>
                  <a:pt x="6135606" y="539121"/>
                  <a:pt x="6135985" y="546552"/>
                </a:cubicBezTo>
                <a:cubicBezTo>
                  <a:pt x="6136367" y="554933"/>
                  <a:pt x="6137129" y="563125"/>
                  <a:pt x="6137320" y="571508"/>
                </a:cubicBezTo>
                <a:cubicBezTo>
                  <a:pt x="6137702" y="597037"/>
                  <a:pt x="6137129" y="622564"/>
                  <a:pt x="6138464" y="648092"/>
                </a:cubicBezTo>
                <a:cubicBezTo>
                  <a:pt x="6139225" y="663713"/>
                  <a:pt x="6147035" y="680096"/>
                  <a:pt x="6144177" y="694576"/>
                </a:cubicBezTo>
                <a:cubicBezTo>
                  <a:pt x="6138654" y="724104"/>
                  <a:pt x="6151036" y="753633"/>
                  <a:pt x="6140750" y="783158"/>
                </a:cubicBezTo>
                <a:cubicBezTo>
                  <a:pt x="6137702" y="792306"/>
                  <a:pt x="6145322" y="804877"/>
                  <a:pt x="6145702" y="815929"/>
                </a:cubicBezTo>
                <a:cubicBezTo>
                  <a:pt x="6146654" y="843552"/>
                  <a:pt x="6146464" y="871173"/>
                  <a:pt x="6146274" y="898797"/>
                </a:cubicBezTo>
                <a:cubicBezTo>
                  <a:pt x="6146084" y="923562"/>
                  <a:pt x="6148750" y="949281"/>
                  <a:pt x="6143416" y="973095"/>
                </a:cubicBezTo>
                <a:cubicBezTo>
                  <a:pt x="6137702" y="998052"/>
                  <a:pt x="6138464" y="1020529"/>
                  <a:pt x="6144940" y="1044725"/>
                </a:cubicBezTo>
                <a:cubicBezTo>
                  <a:pt x="6149322" y="1061298"/>
                  <a:pt x="6149894" y="1078826"/>
                  <a:pt x="6151226" y="1095972"/>
                </a:cubicBezTo>
                <a:cubicBezTo>
                  <a:pt x="6152750" y="1114449"/>
                  <a:pt x="6148750" y="1134834"/>
                  <a:pt x="6155037" y="1151600"/>
                </a:cubicBezTo>
                <a:cubicBezTo>
                  <a:pt x="6173706" y="1201512"/>
                  <a:pt x="6177706" y="1252757"/>
                  <a:pt x="6177706" y="1304955"/>
                </a:cubicBezTo>
                <a:cubicBezTo>
                  <a:pt x="6177706" y="1314483"/>
                  <a:pt x="6175041" y="1324198"/>
                  <a:pt x="6172183" y="1333341"/>
                </a:cubicBezTo>
                <a:cubicBezTo>
                  <a:pt x="6155037" y="1386684"/>
                  <a:pt x="6156560" y="1440216"/>
                  <a:pt x="6167039" y="1494509"/>
                </a:cubicBezTo>
                <a:cubicBezTo>
                  <a:pt x="6169325" y="1505751"/>
                  <a:pt x="6169706" y="1518324"/>
                  <a:pt x="6167421" y="1529563"/>
                </a:cubicBezTo>
                <a:cubicBezTo>
                  <a:pt x="6160752" y="1561189"/>
                  <a:pt x="6149702" y="1591859"/>
                  <a:pt x="6144940" y="1623675"/>
                </a:cubicBezTo>
                <a:cubicBezTo>
                  <a:pt x="6137129" y="1676253"/>
                  <a:pt x="6163417" y="1721785"/>
                  <a:pt x="6180565" y="1768838"/>
                </a:cubicBezTo>
                <a:cubicBezTo>
                  <a:pt x="6196758" y="1813610"/>
                  <a:pt x="6233335" y="1851709"/>
                  <a:pt x="6225142" y="1904673"/>
                </a:cubicBezTo>
                <a:cubicBezTo>
                  <a:pt x="6224381" y="1910004"/>
                  <a:pt x="6229524" y="1915912"/>
                  <a:pt x="6230858" y="1921817"/>
                </a:cubicBezTo>
                <a:cubicBezTo>
                  <a:pt x="6234479" y="1938009"/>
                  <a:pt x="6238857" y="1954202"/>
                  <a:pt x="6240574" y="1970586"/>
                </a:cubicBezTo>
                <a:cubicBezTo>
                  <a:pt x="6242861" y="1990589"/>
                  <a:pt x="6242100" y="2010974"/>
                  <a:pt x="6244004" y="2030977"/>
                </a:cubicBezTo>
                <a:cubicBezTo>
                  <a:pt x="6245147" y="2043835"/>
                  <a:pt x="6247242" y="2056600"/>
                  <a:pt x="6249052" y="2069340"/>
                </a:cubicBezTo>
                <a:lnTo>
                  <a:pt x="6249303" y="2072225"/>
                </a:lnTo>
                <a:lnTo>
                  <a:pt x="6249303" y="2131532"/>
                </a:lnTo>
                <a:lnTo>
                  <a:pt x="6248432" y="2138304"/>
                </a:lnTo>
                <a:cubicBezTo>
                  <a:pt x="6246241" y="2148519"/>
                  <a:pt x="6243623" y="2158712"/>
                  <a:pt x="6241908" y="2168903"/>
                </a:cubicBezTo>
                <a:cubicBezTo>
                  <a:pt x="6237145" y="2197670"/>
                  <a:pt x="6238479" y="2229296"/>
                  <a:pt x="6226286" y="2254633"/>
                </a:cubicBezTo>
                <a:cubicBezTo>
                  <a:pt x="6213332" y="2281683"/>
                  <a:pt x="6207426" y="2307402"/>
                  <a:pt x="6211426" y="2335405"/>
                </a:cubicBezTo>
                <a:cubicBezTo>
                  <a:pt x="6212760" y="2344741"/>
                  <a:pt x="6220762" y="2356744"/>
                  <a:pt x="6228952" y="2360933"/>
                </a:cubicBezTo>
                <a:cubicBezTo>
                  <a:pt x="6247241" y="2370270"/>
                  <a:pt x="6250481" y="2383032"/>
                  <a:pt x="6244193" y="2400369"/>
                </a:cubicBezTo>
                <a:cubicBezTo>
                  <a:pt x="6238857" y="2415420"/>
                  <a:pt x="6236192" y="2433897"/>
                  <a:pt x="6225904" y="2444184"/>
                </a:cubicBezTo>
                <a:cubicBezTo>
                  <a:pt x="6196758" y="2473333"/>
                  <a:pt x="6195806" y="2510483"/>
                  <a:pt x="6187996" y="2546678"/>
                </a:cubicBezTo>
                <a:cubicBezTo>
                  <a:pt x="6183231" y="2568774"/>
                  <a:pt x="6183041" y="2589352"/>
                  <a:pt x="6186279" y="2611450"/>
                </a:cubicBezTo>
                <a:cubicBezTo>
                  <a:pt x="6193518" y="2659455"/>
                  <a:pt x="6183231" y="2706131"/>
                  <a:pt x="6170087" y="2752235"/>
                </a:cubicBezTo>
                <a:cubicBezTo>
                  <a:pt x="6161325" y="2782716"/>
                  <a:pt x="6155990" y="2813958"/>
                  <a:pt x="6147035" y="2844248"/>
                </a:cubicBezTo>
                <a:cubicBezTo>
                  <a:pt x="6140177" y="2866918"/>
                  <a:pt x="6131985" y="2889587"/>
                  <a:pt x="6120937" y="2910353"/>
                </a:cubicBezTo>
                <a:cubicBezTo>
                  <a:pt x="6104743" y="2940455"/>
                  <a:pt x="6080358" y="2966742"/>
                  <a:pt x="6086835" y="3005035"/>
                </a:cubicBezTo>
                <a:cubicBezTo>
                  <a:pt x="6092550" y="3038756"/>
                  <a:pt x="6080550" y="3069235"/>
                  <a:pt x="6069119" y="3100099"/>
                </a:cubicBezTo>
                <a:cubicBezTo>
                  <a:pt x="6060737" y="3122770"/>
                  <a:pt x="6052162" y="3145436"/>
                  <a:pt x="6046828" y="3168870"/>
                </a:cubicBezTo>
                <a:cubicBezTo>
                  <a:pt x="6040542" y="3196686"/>
                  <a:pt x="6043210" y="3228119"/>
                  <a:pt x="6031589" y="3252885"/>
                </a:cubicBezTo>
                <a:cubicBezTo>
                  <a:pt x="6019396" y="3278795"/>
                  <a:pt x="6027588" y="3300319"/>
                  <a:pt x="6031017" y="3323372"/>
                </a:cubicBezTo>
                <a:cubicBezTo>
                  <a:pt x="6036353" y="3360139"/>
                  <a:pt x="6046258" y="3396719"/>
                  <a:pt x="6033685" y="3433866"/>
                </a:cubicBezTo>
                <a:cubicBezTo>
                  <a:pt x="6018444" y="3479015"/>
                  <a:pt x="6002060" y="3523785"/>
                  <a:pt x="5987583" y="3569124"/>
                </a:cubicBezTo>
                <a:cubicBezTo>
                  <a:pt x="5982056" y="3586653"/>
                  <a:pt x="5979770" y="3605509"/>
                  <a:pt x="5977295" y="3623799"/>
                </a:cubicBezTo>
                <a:cubicBezTo>
                  <a:pt x="5975197" y="3641134"/>
                  <a:pt x="5980533" y="3661899"/>
                  <a:pt x="5972533" y="3675238"/>
                </a:cubicBezTo>
                <a:cubicBezTo>
                  <a:pt x="5951958" y="3709529"/>
                  <a:pt x="5941860" y="3744770"/>
                  <a:pt x="5941860" y="3784397"/>
                </a:cubicBezTo>
                <a:cubicBezTo>
                  <a:pt x="5941860" y="3799258"/>
                  <a:pt x="5933287" y="3813737"/>
                  <a:pt x="5931762" y="3828785"/>
                </a:cubicBezTo>
                <a:cubicBezTo>
                  <a:pt x="5929858" y="3849362"/>
                  <a:pt x="5924714" y="3872985"/>
                  <a:pt x="5931955" y="3890891"/>
                </a:cubicBezTo>
                <a:cubicBezTo>
                  <a:pt x="5949100" y="3932993"/>
                  <a:pt x="5934810" y="3967091"/>
                  <a:pt x="5917857" y="4003861"/>
                </a:cubicBezTo>
                <a:cubicBezTo>
                  <a:pt x="5901092" y="4040058"/>
                  <a:pt x="5887757" y="4078159"/>
                  <a:pt x="5876707" y="4116641"/>
                </a:cubicBezTo>
                <a:cubicBezTo>
                  <a:pt x="5872706" y="4131119"/>
                  <a:pt x="5879375" y="4148453"/>
                  <a:pt x="5880708" y="4164458"/>
                </a:cubicBezTo>
                <a:cubicBezTo>
                  <a:pt x="5881089" y="4170174"/>
                  <a:pt x="5881661" y="4176461"/>
                  <a:pt x="5879756" y="4181603"/>
                </a:cubicBezTo>
                <a:cubicBezTo>
                  <a:pt x="5861466" y="4231324"/>
                  <a:pt x="5847560" y="4281810"/>
                  <a:pt x="5857085" y="4335722"/>
                </a:cubicBezTo>
                <a:cubicBezTo>
                  <a:pt x="5858038" y="4340674"/>
                  <a:pt x="5855942" y="4346201"/>
                  <a:pt x="5854608" y="4351154"/>
                </a:cubicBezTo>
                <a:cubicBezTo>
                  <a:pt x="5847751" y="4375349"/>
                  <a:pt x="5836892" y="4398972"/>
                  <a:pt x="5834415" y="4423545"/>
                </a:cubicBezTo>
                <a:cubicBezTo>
                  <a:pt x="5828319" y="4484127"/>
                  <a:pt x="5825841" y="4545086"/>
                  <a:pt x="5821841" y="4606053"/>
                </a:cubicBezTo>
                <a:cubicBezTo>
                  <a:pt x="5821653" y="4609863"/>
                  <a:pt x="5821653" y="4613864"/>
                  <a:pt x="5820317" y="4617291"/>
                </a:cubicBezTo>
                <a:cubicBezTo>
                  <a:pt x="5812125" y="4639772"/>
                  <a:pt x="5814794" y="4659393"/>
                  <a:pt x="5830414" y="4678445"/>
                </a:cubicBezTo>
                <a:cubicBezTo>
                  <a:pt x="5837273" y="4686828"/>
                  <a:pt x="5840892" y="4698258"/>
                  <a:pt x="5844703" y="4708734"/>
                </a:cubicBezTo>
                <a:cubicBezTo>
                  <a:pt x="5850418" y="4724167"/>
                  <a:pt x="5855942" y="4739978"/>
                  <a:pt x="5859562" y="4755980"/>
                </a:cubicBezTo>
                <a:cubicBezTo>
                  <a:pt x="5862991" y="4771793"/>
                  <a:pt x="5867753" y="4788747"/>
                  <a:pt x="5865088" y="4803988"/>
                </a:cubicBezTo>
                <a:cubicBezTo>
                  <a:pt x="5860326" y="4831420"/>
                  <a:pt x="5849657" y="4857522"/>
                  <a:pt x="5842606" y="4884572"/>
                </a:cubicBezTo>
                <a:cubicBezTo>
                  <a:pt x="5840129" y="4893907"/>
                  <a:pt x="5840512" y="4904195"/>
                  <a:pt x="5840321" y="4913909"/>
                </a:cubicBezTo>
                <a:cubicBezTo>
                  <a:pt x="5839750" y="4936201"/>
                  <a:pt x="5845274" y="4959061"/>
                  <a:pt x="5829462" y="4979253"/>
                </a:cubicBezTo>
                <a:cubicBezTo>
                  <a:pt x="5814602" y="4997922"/>
                  <a:pt x="5818983" y="5016785"/>
                  <a:pt x="5830223" y="5036405"/>
                </a:cubicBezTo>
                <a:cubicBezTo>
                  <a:pt x="5838225" y="5050504"/>
                  <a:pt x="5844513" y="5066505"/>
                  <a:pt x="5847560" y="5082317"/>
                </a:cubicBezTo>
                <a:cubicBezTo>
                  <a:pt x="5851752" y="5104036"/>
                  <a:pt x="5853466" y="5125562"/>
                  <a:pt x="5850988" y="5148995"/>
                </a:cubicBezTo>
                <a:cubicBezTo>
                  <a:pt x="5849275" y="5165570"/>
                  <a:pt x="5848512" y="5179097"/>
                  <a:pt x="5838416" y="5192051"/>
                </a:cubicBezTo>
                <a:cubicBezTo>
                  <a:pt x="5836892" y="5194145"/>
                  <a:pt x="5836510" y="5197955"/>
                  <a:pt x="5836703" y="5200813"/>
                </a:cubicBezTo>
                <a:cubicBezTo>
                  <a:pt x="5839941" y="5238343"/>
                  <a:pt x="5838225" y="5275491"/>
                  <a:pt x="5835937" y="5313403"/>
                </a:cubicBezTo>
                <a:cubicBezTo>
                  <a:pt x="5832892" y="5361598"/>
                  <a:pt x="5841844" y="5412276"/>
                  <a:pt x="5873849" y="5453995"/>
                </a:cubicBezTo>
                <a:cubicBezTo>
                  <a:pt x="5878613" y="5460092"/>
                  <a:pt x="5880708" y="5469236"/>
                  <a:pt x="5881852" y="5477239"/>
                </a:cubicBezTo>
                <a:cubicBezTo>
                  <a:pt x="5886804" y="5514957"/>
                  <a:pt x="5890233" y="5552869"/>
                  <a:pt x="5895758" y="5590590"/>
                </a:cubicBezTo>
                <a:cubicBezTo>
                  <a:pt x="5898806" y="5611164"/>
                  <a:pt x="5901474" y="5632691"/>
                  <a:pt x="5909856" y="5651360"/>
                </a:cubicBezTo>
                <a:cubicBezTo>
                  <a:pt x="5918047" y="5669647"/>
                  <a:pt x="5927762" y="5684320"/>
                  <a:pt x="5910618" y="5695178"/>
                </a:cubicBezTo>
                <a:cubicBezTo>
                  <a:pt x="5919762" y="5714607"/>
                  <a:pt x="5927383" y="5731564"/>
                  <a:pt x="5935573" y="5748136"/>
                </a:cubicBezTo>
                <a:cubicBezTo>
                  <a:pt x="5938620" y="5754234"/>
                  <a:pt x="5943575" y="5759378"/>
                  <a:pt x="5946433" y="5765474"/>
                </a:cubicBezTo>
                <a:cubicBezTo>
                  <a:pt x="5949481" y="5771953"/>
                  <a:pt x="5951385" y="5779191"/>
                  <a:pt x="5952911" y="5786239"/>
                </a:cubicBezTo>
                <a:cubicBezTo>
                  <a:pt x="5959768" y="5817674"/>
                  <a:pt x="5966054" y="5849107"/>
                  <a:pt x="5973485" y="5880348"/>
                </a:cubicBezTo>
                <a:cubicBezTo>
                  <a:pt x="5975008" y="5886447"/>
                  <a:pt x="5981104" y="5891590"/>
                  <a:pt x="5985103" y="5897114"/>
                </a:cubicBezTo>
                <a:cubicBezTo>
                  <a:pt x="5987772" y="5900735"/>
                  <a:pt x="5991773" y="5904353"/>
                  <a:pt x="5992345" y="5908355"/>
                </a:cubicBezTo>
                <a:cubicBezTo>
                  <a:pt x="5996917" y="5938836"/>
                  <a:pt x="6002252" y="5969124"/>
                  <a:pt x="6004537" y="5999796"/>
                </a:cubicBezTo>
                <a:cubicBezTo>
                  <a:pt x="6006440" y="6025515"/>
                  <a:pt x="6005871" y="6050282"/>
                  <a:pt x="6039018" y="6056948"/>
                </a:cubicBezTo>
                <a:cubicBezTo>
                  <a:pt x="6044734" y="6058092"/>
                  <a:pt x="6050831" y="6066284"/>
                  <a:pt x="6053687" y="6072569"/>
                </a:cubicBezTo>
                <a:cubicBezTo>
                  <a:pt x="6061879" y="6090477"/>
                  <a:pt x="6067404" y="6109530"/>
                  <a:pt x="6075785" y="6127247"/>
                </a:cubicBezTo>
                <a:cubicBezTo>
                  <a:pt x="6103790" y="6185351"/>
                  <a:pt x="6121508" y="6246121"/>
                  <a:pt x="6118269" y="6311084"/>
                </a:cubicBezTo>
                <a:cubicBezTo>
                  <a:pt x="6117317" y="6331277"/>
                  <a:pt x="6107028" y="6350899"/>
                  <a:pt x="6103217" y="6363664"/>
                </a:cubicBezTo>
                <a:cubicBezTo>
                  <a:pt x="6118269" y="6400429"/>
                  <a:pt x="6132747" y="6431292"/>
                  <a:pt x="6143606" y="6463490"/>
                </a:cubicBezTo>
                <a:cubicBezTo>
                  <a:pt x="6153322" y="6491874"/>
                  <a:pt x="6159418" y="6521593"/>
                  <a:pt x="6166466" y="6550742"/>
                </a:cubicBezTo>
                <a:cubicBezTo>
                  <a:pt x="6169135" y="6561411"/>
                  <a:pt x="6170658" y="6572269"/>
                  <a:pt x="6171993" y="6583128"/>
                </a:cubicBezTo>
                <a:cubicBezTo>
                  <a:pt x="6176183" y="6617036"/>
                  <a:pt x="6166086" y="6652472"/>
                  <a:pt x="6182089" y="6685617"/>
                </a:cubicBezTo>
                <a:cubicBezTo>
                  <a:pt x="6190471" y="6702955"/>
                  <a:pt x="6200567" y="6720103"/>
                  <a:pt x="6204949" y="6738388"/>
                </a:cubicBezTo>
                <a:cubicBezTo>
                  <a:pt x="6209712" y="6758011"/>
                  <a:pt x="6217142" y="6777207"/>
                  <a:pt x="6222453" y="6796804"/>
                </a:cubicBezTo>
                <a:lnTo>
                  <a:pt x="6227224" y="6857457"/>
                </a:lnTo>
                <a:lnTo>
                  <a:pt x="6099985" y="6857457"/>
                </a:lnTo>
                <a:lnTo>
                  <a:pt x="6099985" y="6857998"/>
                </a:lnTo>
                <a:lnTo>
                  <a:pt x="0" y="6857998"/>
                </a:lnTo>
                <a:close/>
              </a:path>
            </a:pathLst>
          </a:custGeom>
          <a:effectLst>
            <a:outerShdw blurRad="381000" dist="152400" algn="tl" rotWithShape="0">
              <a:prstClr val="black">
                <a:alpha val="10000"/>
              </a:prstClr>
            </a:outerShdw>
          </a:effectLst>
        </p:spPr>
      </p:pic>
      <p:sp>
        <p:nvSpPr>
          <p:cNvPr id="14" name="Freeform: Shape 13">
            <a:extLst>
              <a:ext uri="{FF2B5EF4-FFF2-40B4-BE49-F238E27FC236}">
                <a16:creationId xmlns:a16="http://schemas.microsoft.com/office/drawing/2014/main" id="{B01367A3-F670-4BD9-9972-F7E97FC22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8C3DB02-606C-40EC-8381-7A29A1ADF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867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6DB484-943B-4716-827E-1696D1A866C2}"/>
              </a:ext>
            </a:extLst>
          </p:cNvPr>
          <p:cNvSpPr>
            <a:spLocks noGrp="1"/>
          </p:cNvSpPr>
          <p:nvPr>
            <p:ph type="title"/>
          </p:nvPr>
        </p:nvSpPr>
        <p:spPr>
          <a:xfrm>
            <a:off x="767290" y="1030286"/>
            <a:ext cx="4153626" cy="2174091"/>
          </a:xfrm>
        </p:spPr>
        <p:txBody>
          <a:bodyPr anchor="b">
            <a:normAutofit/>
          </a:bodyPr>
          <a:lstStyle/>
          <a:p>
            <a:r>
              <a:rPr lang="en-US" sz="4800">
                <a:solidFill>
                  <a:schemeClr val="bg1"/>
                </a:solidFill>
              </a:rPr>
              <a:t>Namespace declaration</a:t>
            </a:r>
          </a:p>
        </p:txBody>
      </p:sp>
      <p:grpSp>
        <p:nvGrpSpPr>
          <p:cNvPr id="14" name="Group 13">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5"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C714D6B5-E9C0-4419-9220-52AD739D97CB}"/>
              </a:ext>
            </a:extLst>
          </p:cNvPr>
          <p:cNvSpPr>
            <a:spLocks noGrp="1"/>
          </p:cNvSpPr>
          <p:nvPr>
            <p:ph idx="1"/>
          </p:nvPr>
        </p:nvSpPr>
        <p:spPr>
          <a:xfrm>
            <a:off x="767290" y="3428999"/>
            <a:ext cx="4075054" cy="2741213"/>
          </a:xfrm>
        </p:spPr>
        <p:txBody>
          <a:bodyPr anchor="t">
            <a:normAutofit/>
          </a:bodyPr>
          <a:lstStyle/>
          <a:p>
            <a:r>
              <a:rPr lang="en-US" sz="2000" dirty="0">
                <a:solidFill>
                  <a:schemeClr val="bg1"/>
                </a:solidFill>
              </a:rPr>
              <a:t>This adds your tank to the correct namespace which we don’t really need to worry about right now.</a:t>
            </a:r>
          </a:p>
        </p:txBody>
      </p:sp>
      <p:pic>
        <p:nvPicPr>
          <p:cNvPr id="5" name="Picture 4">
            <a:extLst>
              <a:ext uri="{FF2B5EF4-FFF2-40B4-BE49-F238E27FC236}">
                <a16:creationId xmlns:a16="http://schemas.microsoft.com/office/drawing/2014/main" id="{BAB3CB7E-CFB8-4750-A7F1-5E1E1463A1A4}"/>
              </a:ext>
            </a:extLst>
          </p:cNvPr>
          <p:cNvPicPr>
            <a:picLocks noChangeAspect="1"/>
          </p:cNvPicPr>
          <p:nvPr/>
        </p:nvPicPr>
        <p:blipFill>
          <a:blip r:embed="rId2"/>
          <a:stretch>
            <a:fillRect/>
          </a:stretch>
        </p:blipFill>
        <p:spPr>
          <a:xfrm>
            <a:off x="6643856" y="2784728"/>
            <a:ext cx="5051320" cy="1288087"/>
          </a:xfrm>
          <a:prstGeom prst="rect">
            <a:avLst/>
          </a:prstGeom>
        </p:spPr>
      </p:pic>
    </p:spTree>
    <p:extLst>
      <p:ext uri="{BB962C8B-B14F-4D97-AF65-F5344CB8AC3E}">
        <p14:creationId xmlns:p14="http://schemas.microsoft.com/office/powerpoint/2010/main" val="3959449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6DB484-943B-4716-827E-1696D1A866C2}"/>
              </a:ext>
            </a:extLst>
          </p:cNvPr>
          <p:cNvSpPr>
            <a:spLocks noGrp="1"/>
          </p:cNvSpPr>
          <p:nvPr>
            <p:ph type="title"/>
          </p:nvPr>
        </p:nvSpPr>
        <p:spPr>
          <a:xfrm>
            <a:off x="767290" y="1030286"/>
            <a:ext cx="4153626" cy="2174091"/>
          </a:xfrm>
        </p:spPr>
        <p:txBody>
          <a:bodyPr anchor="b">
            <a:normAutofit/>
          </a:bodyPr>
          <a:lstStyle/>
          <a:p>
            <a:r>
              <a:rPr lang="en-US" sz="4800" dirty="0">
                <a:solidFill>
                  <a:schemeClr val="bg1"/>
                </a:solidFill>
              </a:rPr>
              <a:t>Class Declaration</a:t>
            </a:r>
          </a:p>
        </p:txBody>
      </p:sp>
      <p:grpSp>
        <p:nvGrpSpPr>
          <p:cNvPr id="14" name="Group 13">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5"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C714D6B5-E9C0-4419-9220-52AD739D97CB}"/>
              </a:ext>
            </a:extLst>
          </p:cNvPr>
          <p:cNvSpPr>
            <a:spLocks noGrp="1"/>
          </p:cNvSpPr>
          <p:nvPr>
            <p:ph idx="1"/>
          </p:nvPr>
        </p:nvSpPr>
        <p:spPr>
          <a:xfrm>
            <a:off x="767290" y="3428999"/>
            <a:ext cx="4075054" cy="2741213"/>
          </a:xfrm>
        </p:spPr>
        <p:txBody>
          <a:bodyPr anchor="t">
            <a:normAutofit/>
          </a:bodyPr>
          <a:lstStyle/>
          <a:p>
            <a:r>
              <a:rPr lang="en-US" sz="2000" dirty="0">
                <a:solidFill>
                  <a:schemeClr val="bg1"/>
                </a:solidFill>
              </a:rPr>
              <a:t>The class declaration declares a new class. In this case it is the </a:t>
            </a:r>
            <a:r>
              <a:rPr lang="en-US" sz="2000" dirty="0" err="1">
                <a:solidFill>
                  <a:schemeClr val="bg1"/>
                </a:solidFill>
              </a:rPr>
              <a:t>TemplateTank</a:t>
            </a:r>
            <a:endParaRPr lang="en-US" sz="2000" dirty="0">
              <a:solidFill>
                <a:schemeClr val="bg1"/>
              </a:solidFill>
            </a:endParaRPr>
          </a:p>
          <a:p>
            <a:r>
              <a:rPr lang="en-US" sz="2000" dirty="0">
                <a:solidFill>
                  <a:schemeClr val="bg1"/>
                </a:solidFill>
              </a:rPr>
              <a:t>Do notice that your tank derives from the base class </a:t>
            </a:r>
            <a:r>
              <a:rPr lang="en-US" sz="2000" dirty="0" err="1">
                <a:solidFill>
                  <a:schemeClr val="bg1"/>
                </a:solidFill>
              </a:rPr>
              <a:t>PlayerTank</a:t>
            </a:r>
            <a:endParaRPr lang="en-US" sz="2000" dirty="0">
              <a:solidFill>
                <a:schemeClr val="bg1"/>
              </a:solidFill>
            </a:endParaRPr>
          </a:p>
          <a:p>
            <a:pPr marL="0" indent="0">
              <a:buNone/>
            </a:pPr>
            <a:endParaRPr lang="en-US" sz="2000" dirty="0">
              <a:solidFill>
                <a:schemeClr val="bg1"/>
              </a:solidFill>
            </a:endParaRPr>
          </a:p>
        </p:txBody>
      </p:sp>
      <p:pic>
        <p:nvPicPr>
          <p:cNvPr id="11" name="Picture 10">
            <a:extLst>
              <a:ext uri="{FF2B5EF4-FFF2-40B4-BE49-F238E27FC236}">
                <a16:creationId xmlns:a16="http://schemas.microsoft.com/office/drawing/2014/main" id="{427F3C89-8EC7-48DB-BE33-2C485C8AC273}"/>
              </a:ext>
            </a:extLst>
          </p:cNvPr>
          <p:cNvPicPr>
            <a:picLocks noChangeAspect="1"/>
          </p:cNvPicPr>
          <p:nvPr/>
        </p:nvPicPr>
        <p:blipFill>
          <a:blip r:embed="rId2"/>
          <a:stretch>
            <a:fillRect/>
          </a:stretch>
        </p:blipFill>
        <p:spPr>
          <a:xfrm>
            <a:off x="6458290" y="2989195"/>
            <a:ext cx="5402160" cy="598313"/>
          </a:xfrm>
          <a:prstGeom prst="rect">
            <a:avLst/>
          </a:prstGeom>
        </p:spPr>
      </p:pic>
    </p:spTree>
    <p:extLst>
      <p:ext uri="{BB962C8B-B14F-4D97-AF65-F5344CB8AC3E}">
        <p14:creationId xmlns:p14="http://schemas.microsoft.com/office/powerpoint/2010/main" val="409300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6DB484-943B-4716-827E-1696D1A866C2}"/>
              </a:ext>
            </a:extLst>
          </p:cNvPr>
          <p:cNvSpPr>
            <a:spLocks noGrp="1"/>
          </p:cNvSpPr>
          <p:nvPr>
            <p:ph type="title"/>
          </p:nvPr>
        </p:nvSpPr>
        <p:spPr>
          <a:xfrm>
            <a:off x="767290" y="1030286"/>
            <a:ext cx="4153626" cy="2174091"/>
          </a:xfrm>
        </p:spPr>
        <p:txBody>
          <a:bodyPr anchor="b">
            <a:normAutofit/>
          </a:bodyPr>
          <a:lstStyle/>
          <a:p>
            <a:r>
              <a:rPr lang="en-US" sz="4800" dirty="0">
                <a:solidFill>
                  <a:schemeClr val="bg1"/>
                </a:solidFill>
              </a:rPr>
              <a:t>Name and Image Overrides</a:t>
            </a:r>
          </a:p>
        </p:txBody>
      </p:sp>
      <p:grpSp>
        <p:nvGrpSpPr>
          <p:cNvPr id="14" name="Group 13">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5"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C714D6B5-E9C0-4419-9220-52AD739D97CB}"/>
              </a:ext>
            </a:extLst>
          </p:cNvPr>
          <p:cNvSpPr>
            <a:spLocks noGrp="1"/>
          </p:cNvSpPr>
          <p:nvPr>
            <p:ph idx="1"/>
          </p:nvPr>
        </p:nvSpPr>
        <p:spPr>
          <a:xfrm>
            <a:off x="767290" y="3428999"/>
            <a:ext cx="4075054" cy="2741213"/>
          </a:xfrm>
        </p:spPr>
        <p:txBody>
          <a:bodyPr anchor="t">
            <a:normAutofit/>
          </a:bodyPr>
          <a:lstStyle/>
          <a:p>
            <a:r>
              <a:rPr lang="en-US" sz="2000" dirty="0">
                <a:solidFill>
                  <a:schemeClr val="bg1"/>
                </a:solidFill>
              </a:rPr>
              <a:t>These overrides allow you to easily change the name and image of your tank (more on that later)</a:t>
            </a:r>
          </a:p>
        </p:txBody>
      </p:sp>
      <p:pic>
        <p:nvPicPr>
          <p:cNvPr id="7" name="Picture 6">
            <a:extLst>
              <a:ext uri="{FF2B5EF4-FFF2-40B4-BE49-F238E27FC236}">
                <a16:creationId xmlns:a16="http://schemas.microsoft.com/office/drawing/2014/main" id="{8BC77FF8-12C8-41BA-8830-E00FD4B39D65}"/>
              </a:ext>
            </a:extLst>
          </p:cNvPr>
          <p:cNvPicPr>
            <a:picLocks noChangeAspect="1"/>
          </p:cNvPicPr>
          <p:nvPr/>
        </p:nvPicPr>
        <p:blipFill>
          <a:blip r:embed="rId2"/>
          <a:stretch>
            <a:fillRect/>
          </a:stretch>
        </p:blipFill>
        <p:spPr>
          <a:xfrm>
            <a:off x="6338191" y="2913607"/>
            <a:ext cx="5642357" cy="822844"/>
          </a:xfrm>
          <a:prstGeom prst="rect">
            <a:avLst/>
          </a:prstGeom>
        </p:spPr>
      </p:pic>
    </p:spTree>
    <p:extLst>
      <p:ext uri="{BB962C8B-B14F-4D97-AF65-F5344CB8AC3E}">
        <p14:creationId xmlns:p14="http://schemas.microsoft.com/office/powerpoint/2010/main" val="3662563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6DB484-943B-4716-827E-1696D1A866C2}"/>
              </a:ext>
            </a:extLst>
          </p:cNvPr>
          <p:cNvSpPr>
            <a:spLocks noGrp="1"/>
          </p:cNvSpPr>
          <p:nvPr>
            <p:ph type="title"/>
          </p:nvPr>
        </p:nvSpPr>
        <p:spPr>
          <a:xfrm>
            <a:off x="767290" y="1030286"/>
            <a:ext cx="4153626" cy="2174091"/>
          </a:xfrm>
        </p:spPr>
        <p:txBody>
          <a:bodyPr anchor="b">
            <a:normAutofit/>
          </a:bodyPr>
          <a:lstStyle/>
          <a:p>
            <a:r>
              <a:rPr lang="en-US" sz="4800" dirty="0">
                <a:solidFill>
                  <a:schemeClr val="bg1"/>
                </a:solidFill>
              </a:rPr>
              <a:t>And Finally…</a:t>
            </a:r>
            <a:br>
              <a:rPr lang="en-US" sz="4800" dirty="0">
                <a:solidFill>
                  <a:schemeClr val="bg1"/>
                </a:solidFill>
              </a:rPr>
            </a:br>
            <a:r>
              <a:rPr lang="en-US" sz="4800" dirty="0">
                <a:solidFill>
                  <a:schemeClr val="bg1"/>
                </a:solidFill>
              </a:rPr>
              <a:t>your </a:t>
            </a:r>
            <a:r>
              <a:rPr lang="en-US" sz="4800" dirty="0" err="1">
                <a:solidFill>
                  <a:schemeClr val="bg1"/>
                </a:solidFill>
              </a:rPr>
              <a:t>TankAction</a:t>
            </a:r>
            <a:r>
              <a:rPr lang="en-US" sz="4800" dirty="0">
                <a:solidFill>
                  <a:schemeClr val="bg1"/>
                </a:solidFill>
              </a:rPr>
              <a:t> method!</a:t>
            </a:r>
          </a:p>
        </p:txBody>
      </p:sp>
      <p:grpSp>
        <p:nvGrpSpPr>
          <p:cNvPr id="14" name="Group 13">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5"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C714D6B5-E9C0-4419-9220-52AD739D97CB}"/>
              </a:ext>
            </a:extLst>
          </p:cNvPr>
          <p:cNvSpPr>
            <a:spLocks noGrp="1"/>
          </p:cNvSpPr>
          <p:nvPr>
            <p:ph idx="1"/>
          </p:nvPr>
        </p:nvSpPr>
        <p:spPr>
          <a:xfrm>
            <a:off x="767290" y="3428999"/>
            <a:ext cx="4075054" cy="2741213"/>
          </a:xfrm>
        </p:spPr>
        <p:txBody>
          <a:bodyPr anchor="t">
            <a:normAutofit/>
          </a:bodyPr>
          <a:lstStyle/>
          <a:p>
            <a:r>
              <a:rPr lang="en-US" sz="2000" dirty="0">
                <a:solidFill>
                  <a:schemeClr val="bg1"/>
                </a:solidFill>
              </a:rPr>
              <a:t>This is where the bulk of your code will go. This method is run every 500 milliseconds and is the logic behind your tank. </a:t>
            </a:r>
          </a:p>
          <a:p>
            <a:r>
              <a:rPr lang="en-US" sz="2000" dirty="0">
                <a:solidFill>
                  <a:schemeClr val="bg1"/>
                </a:solidFill>
              </a:rPr>
              <a:t>It is this method that you can ‘return’ an </a:t>
            </a:r>
            <a:r>
              <a:rPr lang="en-US" sz="2000" dirty="0" err="1">
                <a:solidFill>
                  <a:schemeClr val="bg1"/>
                </a:solidFill>
              </a:rPr>
              <a:t>ActionType</a:t>
            </a:r>
            <a:r>
              <a:rPr lang="en-US" sz="2000" dirty="0">
                <a:solidFill>
                  <a:schemeClr val="bg1"/>
                </a:solidFill>
              </a:rPr>
              <a:t> to determine what your tank does</a:t>
            </a:r>
          </a:p>
        </p:txBody>
      </p:sp>
      <p:pic>
        <p:nvPicPr>
          <p:cNvPr id="17" name="Picture 16">
            <a:extLst>
              <a:ext uri="{FF2B5EF4-FFF2-40B4-BE49-F238E27FC236}">
                <a16:creationId xmlns:a16="http://schemas.microsoft.com/office/drawing/2014/main" id="{6CE0E523-A48F-47E3-9C30-839FAF8A5A15}"/>
              </a:ext>
            </a:extLst>
          </p:cNvPr>
          <p:cNvPicPr>
            <a:picLocks noChangeAspect="1"/>
          </p:cNvPicPr>
          <p:nvPr/>
        </p:nvPicPr>
        <p:blipFill>
          <a:blip r:embed="rId2"/>
          <a:stretch>
            <a:fillRect/>
          </a:stretch>
        </p:blipFill>
        <p:spPr>
          <a:xfrm>
            <a:off x="6176019" y="3142234"/>
            <a:ext cx="5966701" cy="573073"/>
          </a:xfrm>
          <a:prstGeom prst="rect">
            <a:avLst/>
          </a:prstGeom>
        </p:spPr>
      </p:pic>
    </p:spTree>
    <p:extLst>
      <p:ext uri="{BB962C8B-B14F-4D97-AF65-F5344CB8AC3E}">
        <p14:creationId xmlns:p14="http://schemas.microsoft.com/office/powerpoint/2010/main" val="30744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9004A728-EF02-447D-AE9F-353D7B1367EF}"/>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Customization!</a:t>
            </a:r>
          </a:p>
        </p:txBody>
      </p:sp>
      <p:sp>
        <p:nvSpPr>
          <p:cNvPr id="3" name="Text Placeholder 2">
            <a:extLst>
              <a:ext uri="{FF2B5EF4-FFF2-40B4-BE49-F238E27FC236}">
                <a16:creationId xmlns:a16="http://schemas.microsoft.com/office/drawing/2014/main" id="{E2E22606-E50F-4683-A887-4466B7B49B17}"/>
              </a:ext>
            </a:extLst>
          </p:cNvPr>
          <p:cNvSpPr>
            <a:spLocks noGrp="1"/>
          </p:cNvSpPr>
          <p:nvPr>
            <p:ph type="body" idx="1"/>
          </p:nvPr>
        </p:nvSpPr>
        <p:spPr>
          <a:xfrm>
            <a:off x="835024" y="3809999"/>
            <a:ext cx="7025753" cy="1012778"/>
          </a:xfrm>
        </p:spPr>
        <p:txBody>
          <a:bodyPr vert="horz" lIns="91440" tIns="45720" rIns="91440" bIns="45720" rtlCol="0">
            <a:normAutofit/>
          </a:bodyPr>
          <a:lstStyle/>
          <a:p>
            <a:endParaRPr lang="en-US" sz="2400" kern="1200">
              <a:solidFill>
                <a:schemeClr val="bg1"/>
              </a:solidFill>
              <a:latin typeface="+mn-lt"/>
              <a:ea typeface="+mn-ea"/>
              <a:cs typeface="+mn-cs"/>
            </a:endParaRPr>
          </a:p>
        </p:txBody>
      </p:sp>
    </p:spTree>
    <p:extLst>
      <p:ext uri="{BB962C8B-B14F-4D97-AF65-F5344CB8AC3E}">
        <p14:creationId xmlns:p14="http://schemas.microsoft.com/office/powerpoint/2010/main" val="3024390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9A74-E504-4C04-8629-1B42A8744F80}"/>
              </a:ext>
            </a:extLst>
          </p:cNvPr>
          <p:cNvSpPr>
            <a:spLocks noGrp="1"/>
          </p:cNvSpPr>
          <p:nvPr>
            <p:ph type="title"/>
          </p:nvPr>
        </p:nvSpPr>
        <p:spPr/>
        <p:txBody>
          <a:bodyPr/>
          <a:lstStyle/>
          <a:p>
            <a:r>
              <a:rPr lang="en-US" dirty="0"/>
              <a:t>Tank Image</a:t>
            </a:r>
          </a:p>
        </p:txBody>
      </p:sp>
      <p:graphicFrame>
        <p:nvGraphicFramePr>
          <p:cNvPr id="9" name="Content Placeholder 2">
            <a:extLst>
              <a:ext uri="{FF2B5EF4-FFF2-40B4-BE49-F238E27FC236}">
                <a16:creationId xmlns:a16="http://schemas.microsoft.com/office/drawing/2014/main" id="{47502AD1-BC7F-494E-A21C-B5C7A3031AC9}"/>
              </a:ext>
            </a:extLst>
          </p:cNvPr>
          <p:cNvGraphicFramePr>
            <a:graphicFrameLocks noGrp="1"/>
          </p:cNvGraphicFramePr>
          <p:nvPr>
            <p:ph idx="1"/>
            <p:extLst>
              <p:ext uri="{D42A27DB-BD31-4B8C-83A1-F6EECF244321}">
                <p14:modId xmlns:p14="http://schemas.microsoft.com/office/powerpoint/2010/main" val="31061316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1D6A8195-5062-44B5-B164-51ACAA624CA2}"/>
              </a:ext>
            </a:extLst>
          </p:cNvPr>
          <p:cNvPicPr>
            <a:picLocks noChangeAspect="1"/>
          </p:cNvPicPr>
          <p:nvPr/>
        </p:nvPicPr>
        <p:blipFill>
          <a:blip r:embed="rId7"/>
          <a:stretch>
            <a:fillRect/>
          </a:stretch>
        </p:blipFill>
        <p:spPr>
          <a:xfrm rot="818247">
            <a:off x="9910539" y="1310598"/>
            <a:ext cx="1834951" cy="854791"/>
          </a:xfrm>
          <a:prstGeom prst="rect">
            <a:avLst/>
          </a:prstGeom>
        </p:spPr>
      </p:pic>
      <p:pic>
        <p:nvPicPr>
          <p:cNvPr id="10" name="Picture 9">
            <a:extLst>
              <a:ext uri="{FF2B5EF4-FFF2-40B4-BE49-F238E27FC236}">
                <a16:creationId xmlns:a16="http://schemas.microsoft.com/office/drawing/2014/main" id="{9CEF74A7-3B27-4743-BB04-4656A73F8362}"/>
              </a:ext>
            </a:extLst>
          </p:cNvPr>
          <p:cNvPicPr>
            <a:picLocks noChangeAspect="1"/>
          </p:cNvPicPr>
          <p:nvPr/>
        </p:nvPicPr>
        <p:blipFill>
          <a:blip r:embed="rId8"/>
          <a:stretch>
            <a:fillRect/>
          </a:stretch>
        </p:blipFill>
        <p:spPr>
          <a:xfrm>
            <a:off x="5301131" y="4001294"/>
            <a:ext cx="6142202" cy="487047"/>
          </a:xfrm>
          <a:prstGeom prst="rect">
            <a:avLst/>
          </a:prstGeom>
        </p:spPr>
      </p:pic>
      <p:pic>
        <p:nvPicPr>
          <p:cNvPr id="4" name="Picture 3">
            <a:extLst>
              <a:ext uri="{FF2B5EF4-FFF2-40B4-BE49-F238E27FC236}">
                <a16:creationId xmlns:a16="http://schemas.microsoft.com/office/drawing/2014/main" id="{923253B6-D518-42A2-916C-EDBF31BB6A2F}"/>
              </a:ext>
            </a:extLst>
          </p:cNvPr>
          <p:cNvPicPr>
            <a:picLocks noChangeAspect="1"/>
          </p:cNvPicPr>
          <p:nvPr/>
        </p:nvPicPr>
        <p:blipFill>
          <a:blip r:embed="rId9"/>
          <a:stretch>
            <a:fillRect/>
          </a:stretch>
        </p:blipFill>
        <p:spPr>
          <a:xfrm>
            <a:off x="8168760" y="5774330"/>
            <a:ext cx="1666875" cy="833438"/>
          </a:xfrm>
          <a:prstGeom prst="rect">
            <a:avLst/>
          </a:prstGeom>
        </p:spPr>
      </p:pic>
      <p:pic>
        <p:nvPicPr>
          <p:cNvPr id="12" name="Picture 11">
            <a:extLst>
              <a:ext uri="{FF2B5EF4-FFF2-40B4-BE49-F238E27FC236}">
                <a16:creationId xmlns:a16="http://schemas.microsoft.com/office/drawing/2014/main" id="{0AF5D2A7-78B4-4092-9FEC-85CC3AFFE38B}"/>
              </a:ext>
            </a:extLst>
          </p:cNvPr>
          <p:cNvPicPr>
            <a:picLocks noChangeAspect="1"/>
          </p:cNvPicPr>
          <p:nvPr/>
        </p:nvPicPr>
        <p:blipFill>
          <a:blip r:embed="rId9"/>
          <a:stretch>
            <a:fillRect/>
          </a:stretch>
        </p:blipFill>
        <p:spPr>
          <a:xfrm flipH="1">
            <a:off x="5962650" y="5760244"/>
            <a:ext cx="1666875" cy="833438"/>
          </a:xfrm>
          <a:prstGeom prst="rect">
            <a:avLst/>
          </a:prstGeom>
        </p:spPr>
      </p:pic>
      <p:sp>
        <p:nvSpPr>
          <p:cNvPr id="6" name="&quot;Not Allowed&quot; Symbol 5">
            <a:extLst>
              <a:ext uri="{FF2B5EF4-FFF2-40B4-BE49-F238E27FC236}">
                <a16:creationId xmlns:a16="http://schemas.microsoft.com/office/drawing/2014/main" id="{0E6F66AA-95D6-4E1E-A20C-2E53DBECB414}"/>
              </a:ext>
            </a:extLst>
          </p:cNvPr>
          <p:cNvSpPr/>
          <p:nvPr/>
        </p:nvSpPr>
        <p:spPr>
          <a:xfrm>
            <a:off x="8002193" y="5641320"/>
            <a:ext cx="386414" cy="327780"/>
          </a:xfrm>
          <a:prstGeom prst="noSmoking">
            <a:avLst>
              <a:gd name="adj" fmla="val 18889"/>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Graphic 13" descr="Checkbox Checked with solid fill">
            <a:extLst>
              <a:ext uri="{FF2B5EF4-FFF2-40B4-BE49-F238E27FC236}">
                <a16:creationId xmlns:a16="http://schemas.microsoft.com/office/drawing/2014/main" id="{245D0C45-52B4-46C8-8731-DB0A2436F84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960297">
            <a:off x="5631657" y="5473106"/>
            <a:ext cx="661987" cy="661987"/>
          </a:xfrm>
          <a:prstGeom prst="rect">
            <a:avLst/>
          </a:prstGeom>
        </p:spPr>
      </p:pic>
    </p:spTree>
    <p:extLst>
      <p:ext uri="{BB962C8B-B14F-4D97-AF65-F5344CB8AC3E}">
        <p14:creationId xmlns:p14="http://schemas.microsoft.com/office/powerpoint/2010/main" val="3587139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4908D9-A59C-4494-BF08-50A109ED605D}"/>
              </a:ext>
            </a:extLst>
          </p:cNvPr>
          <p:cNvSpPr>
            <a:spLocks noGrp="1"/>
          </p:cNvSpPr>
          <p:nvPr>
            <p:ph type="title"/>
          </p:nvPr>
        </p:nvSpPr>
        <p:spPr>
          <a:xfrm>
            <a:off x="838199" y="1498512"/>
            <a:ext cx="8740774" cy="1323439"/>
          </a:xfrm>
        </p:spPr>
        <p:txBody>
          <a:bodyPr anchor="t">
            <a:normAutofit/>
          </a:bodyPr>
          <a:lstStyle/>
          <a:p>
            <a:r>
              <a:rPr lang="en-US" sz="4000" dirty="0"/>
              <a:t>Tank Name</a:t>
            </a:r>
          </a:p>
        </p:txBody>
      </p:sp>
      <p:sp>
        <p:nvSpPr>
          <p:cNvPr id="3" name="Content Placeholder 2">
            <a:extLst>
              <a:ext uri="{FF2B5EF4-FFF2-40B4-BE49-F238E27FC236}">
                <a16:creationId xmlns:a16="http://schemas.microsoft.com/office/drawing/2014/main" id="{0A853A75-9913-4655-9828-F06EBE287947}"/>
              </a:ext>
            </a:extLst>
          </p:cNvPr>
          <p:cNvSpPr>
            <a:spLocks noGrp="1"/>
          </p:cNvSpPr>
          <p:nvPr>
            <p:ph idx="1"/>
          </p:nvPr>
        </p:nvSpPr>
        <p:spPr>
          <a:xfrm>
            <a:off x="600074" y="2201850"/>
            <a:ext cx="11458576" cy="474675"/>
          </a:xfrm>
        </p:spPr>
        <p:txBody>
          <a:bodyPr>
            <a:normAutofit fontScale="25000" lnSpcReduction="20000"/>
          </a:bodyPr>
          <a:lstStyle/>
          <a:p>
            <a:r>
              <a:rPr lang="en-US" sz="9600" dirty="0"/>
              <a:t>Changing the name is even easier! You just change what’s inside the arrow brackets (&lt;&gt;)!</a:t>
            </a:r>
          </a:p>
          <a:p>
            <a:pPr marL="0" indent="0">
              <a:buNone/>
            </a:pPr>
            <a:r>
              <a:rPr lang="en-US" sz="2400" dirty="0">
                <a:solidFill>
                  <a:schemeClr val="tx1">
                    <a:alpha val="80000"/>
                  </a:schemeClr>
                </a:solidFill>
              </a:rPr>
              <a:t> </a:t>
            </a: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15" name="Picture 14">
            <a:extLst>
              <a:ext uri="{FF2B5EF4-FFF2-40B4-BE49-F238E27FC236}">
                <a16:creationId xmlns:a16="http://schemas.microsoft.com/office/drawing/2014/main" id="{C0A1FD7F-0D01-4FDE-BD45-62870B013DAB}"/>
              </a:ext>
            </a:extLst>
          </p:cNvPr>
          <p:cNvPicPr>
            <a:picLocks noChangeAspect="1"/>
          </p:cNvPicPr>
          <p:nvPr/>
        </p:nvPicPr>
        <p:blipFill>
          <a:blip r:embed="rId3"/>
          <a:stretch>
            <a:fillRect/>
          </a:stretch>
        </p:blipFill>
        <p:spPr>
          <a:xfrm>
            <a:off x="2351746" y="2912067"/>
            <a:ext cx="6318180" cy="313558"/>
          </a:xfrm>
          <a:prstGeom prst="rect">
            <a:avLst/>
          </a:prstGeom>
        </p:spPr>
      </p:pic>
      <p:sp>
        <p:nvSpPr>
          <p:cNvPr id="16" name="Arrow: Right 15">
            <a:extLst>
              <a:ext uri="{FF2B5EF4-FFF2-40B4-BE49-F238E27FC236}">
                <a16:creationId xmlns:a16="http://schemas.microsoft.com/office/drawing/2014/main" id="{342E868F-07A5-4023-A8BC-46D16C98EFD2}"/>
              </a:ext>
            </a:extLst>
          </p:cNvPr>
          <p:cNvSpPr/>
          <p:nvPr/>
        </p:nvSpPr>
        <p:spPr>
          <a:xfrm rot="5400000">
            <a:off x="5167312" y="3557588"/>
            <a:ext cx="876300" cy="619125"/>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54D40A22-00DA-41E7-B7BE-D8245EC37910}"/>
              </a:ext>
            </a:extLst>
          </p:cNvPr>
          <p:cNvPicPr>
            <a:picLocks noChangeAspect="1"/>
          </p:cNvPicPr>
          <p:nvPr/>
        </p:nvPicPr>
        <p:blipFill>
          <a:blip r:embed="rId4"/>
          <a:stretch>
            <a:fillRect/>
          </a:stretch>
        </p:blipFill>
        <p:spPr>
          <a:xfrm>
            <a:off x="2566258" y="4574163"/>
            <a:ext cx="6078408" cy="386198"/>
          </a:xfrm>
          <a:prstGeom prst="rect">
            <a:avLst/>
          </a:prstGeom>
        </p:spPr>
      </p:pic>
    </p:spTree>
    <p:extLst>
      <p:ext uri="{BB962C8B-B14F-4D97-AF65-F5344CB8AC3E}">
        <p14:creationId xmlns:p14="http://schemas.microsoft.com/office/powerpoint/2010/main" val="31438123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C902-D629-4C3B-9F76-EE468436D179}"/>
              </a:ext>
            </a:extLst>
          </p:cNvPr>
          <p:cNvSpPr>
            <a:spLocks noGrp="1"/>
          </p:cNvSpPr>
          <p:nvPr>
            <p:ph type="title"/>
          </p:nvPr>
        </p:nvSpPr>
        <p:spPr>
          <a:xfrm>
            <a:off x="762001" y="803325"/>
            <a:ext cx="5314536" cy="1325563"/>
          </a:xfrm>
        </p:spPr>
        <p:txBody>
          <a:bodyPr>
            <a:normAutofit/>
          </a:bodyPr>
          <a:lstStyle/>
          <a:p>
            <a:r>
              <a:rPr lang="en-US"/>
              <a:t>Tank Action!</a:t>
            </a:r>
          </a:p>
        </p:txBody>
      </p:sp>
      <p:sp>
        <p:nvSpPr>
          <p:cNvPr id="3" name="Content Placeholder 2">
            <a:extLst>
              <a:ext uri="{FF2B5EF4-FFF2-40B4-BE49-F238E27FC236}">
                <a16:creationId xmlns:a16="http://schemas.microsoft.com/office/drawing/2014/main" id="{2C4C5E52-2B2E-4229-A5DE-7E1131988C59}"/>
              </a:ext>
            </a:extLst>
          </p:cNvPr>
          <p:cNvSpPr>
            <a:spLocks noGrp="1"/>
          </p:cNvSpPr>
          <p:nvPr>
            <p:ph idx="1"/>
          </p:nvPr>
        </p:nvSpPr>
        <p:spPr>
          <a:xfrm>
            <a:off x="762000" y="2279018"/>
            <a:ext cx="5314543" cy="1016632"/>
          </a:xfrm>
        </p:spPr>
        <p:txBody>
          <a:bodyPr anchor="t">
            <a:normAutofit/>
          </a:bodyPr>
          <a:lstStyle/>
          <a:p>
            <a:r>
              <a:rPr lang="en-US" sz="1800" dirty="0"/>
              <a:t>To Change what your tank does, you change what that method returns. You can use itellisense to help you with this </a:t>
            </a:r>
            <a:r>
              <a:rPr lang="en-US" sz="1800" dirty="0">
                <a:sym typeface="Wingdings" panose="05000000000000000000" pitchFamily="2" charset="2"/>
              </a:rPr>
              <a:t></a:t>
            </a:r>
            <a:endParaRPr lang="en-US" sz="1800" dirty="0"/>
          </a:p>
        </p:txBody>
      </p:sp>
      <p:sp>
        <p:nvSpPr>
          <p:cNvPr id="20" name="Freeform: Shape 1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3BBA14B7-CD38-4166-A7F1-5AFD708CB362}"/>
              </a:ext>
            </a:extLst>
          </p:cNvPr>
          <p:cNvPicPr>
            <a:picLocks noChangeAspect="1"/>
          </p:cNvPicPr>
          <p:nvPr/>
        </p:nvPicPr>
        <p:blipFill rotWithShape="1">
          <a:blip r:embed="rId2"/>
          <a:srcRect l="8453" r="7507"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7" name="Table 7">
            <a:extLst>
              <a:ext uri="{FF2B5EF4-FFF2-40B4-BE49-F238E27FC236}">
                <a16:creationId xmlns:a16="http://schemas.microsoft.com/office/drawing/2014/main" id="{15A19372-05FB-4208-81BF-3FC326A58D23}"/>
              </a:ext>
            </a:extLst>
          </p:cNvPr>
          <p:cNvGraphicFramePr>
            <a:graphicFrameLocks noGrp="1"/>
          </p:cNvGraphicFramePr>
          <p:nvPr>
            <p:extLst>
              <p:ext uri="{D42A27DB-BD31-4B8C-83A1-F6EECF244321}">
                <p14:modId xmlns:p14="http://schemas.microsoft.com/office/powerpoint/2010/main" val="1600931055"/>
              </p:ext>
            </p:extLst>
          </p:nvPr>
        </p:nvGraphicFramePr>
        <p:xfrm>
          <a:off x="973560" y="3217180"/>
          <a:ext cx="5609220" cy="3295647"/>
        </p:xfrm>
        <a:graphic>
          <a:graphicData uri="http://schemas.openxmlformats.org/drawingml/2006/table">
            <a:tbl>
              <a:tblPr firstRow="1" bandRow="1">
                <a:tableStyleId>{5C22544A-7EE6-4342-B048-85BDC9FD1C3A}</a:tableStyleId>
              </a:tblPr>
              <a:tblGrid>
                <a:gridCol w="5609220">
                  <a:extLst>
                    <a:ext uri="{9D8B030D-6E8A-4147-A177-3AD203B41FA5}">
                      <a16:colId xmlns:a16="http://schemas.microsoft.com/office/drawing/2014/main" val="1302660284"/>
                    </a:ext>
                  </a:extLst>
                </a:gridCol>
              </a:tblGrid>
              <a:tr h="366183">
                <a:tc>
                  <a:txBody>
                    <a:bodyPr/>
                    <a:lstStyle/>
                    <a:p>
                      <a:r>
                        <a:rPr lang="en-US" dirty="0"/>
                        <a:t>Tank Action Choices</a:t>
                      </a:r>
                    </a:p>
                  </a:txBody>
                  <a:tcPr/>
                </a:tc>
                <a:extLst>
                  <a:ext uri="{0D108BD9-81ED-4DB2-BD59-A6C34878D82A}">
                    <a16:rowId xmlns:a16="http://schemas.microsoft.com/office/drawing/2014/main" val="217235935"/>
                  </a:ext>
                </a:extLst>
              </a:tr>
              <a:tr h="366183">
                <a:tc>
                  <a:txBody>
                    <a:bodyPr/>
                    <a:lstStyle/>
                    <a:p>
                      <a:r>
                        <a:rPr lang="en-US" dirty="0"/>
                        <a:t>Do Nothing -&gt; does nothing</a:t>
                      </a:r>
                    </a:p>
                  </a:txBody>
                  <a:tcPr/>
                </a:tc>
                <a:extLst>
                  <a:ext uri="{0D108BD9-81ED-4DB2-BD59-A6C34878D82A}">
                    <a16:rowId xmlns:a16="http://schemas.microsoft.com/office/drawing/2014/main" val="3131961813"/>
                  </a:ext>
                </a:extLst>
              </a:tr>
              <a:tr h="366183">
                <a:tc>
                  <a:txBody>
                    <a:bodyPr/>
                    <a:lstStyle/>
                    <a:p>
                      <a:r>
                        <a:rPr lang="en-US" dirty="0"/>
                        <a:t>Fire -&gt; fires a bullet</a:t>
                      </a:r>
                    </a:p>
                  </a:txBody>
                  <a:tcPr/>
                </a:tc>
                <a:extLst>
                  <a:ext uri="{0D108BD9-81ED-4DB2-BD59-A6C34878D82A}">
                    <a16:rowId xmlns:a16="http://schemas.microsoft.com/office/drawing/2014/main" val="4211200905"/>
                  </a:ext>
                </a:extLst>
              </a:tr>
              <a:tr h="366183">
                <a:tc>
                  <a:txBody>
                    <a:bodyPr/>
                    <a:lstStyle/>
                    <a:p>
                      <a:r>
                        <a:rPr lang="en-US" dirty="0"/>
                        <a:t>Move Down -&gt;  moves down one square</a:t>
                      </a:r>
                    </a:p>
                  </a:txBody>
                  <a:tcPr/>
                </a:tc>
                <a:extLst>
                  <a:ext uri="{0D108BD9-81ED-4DB2-BD59-A6C34878D82A}">
                    <a16:rowId xmlns:a16="http://schemas.microsoft.com/office/drawing/2014/main" val="1212015421"/>
                  </a:ext>
                </a:extLst>
              </a:tr>
              <a:tr h="366183">
                <a:tc>
                  <a:txBody>
                    <a:bodyPr/>
                    <a:lstStyle/>
                    <a:p>
                      <a:r>
                        <a:rPr lang="en-US" dirty="0"/>
                        <a:t>Move Left -&gt; moves left one square</a:t>
                      </a:r>
                    </a:p>
                  </a:txBody>
                  <a:tcPr/>
                </a:tc>
                <a:extLst>
                  <a:ext uri="{0D108BD9-81ED-4DB2-BD59-A6C34878D82A}">
                    <a16:rowId xmlns:a16="http://schemas.microsoft.com/office/drawing/2014/main" val="4233803542"/>
                  </a:ext>
                </a:extLst>
              </a:tr>
              <a:tr h="366183">
                <a:tc>
                  <a:txBody>
                    <a:bodyPr/>
                    <a:lstStyle/>
                    <a:p>
                      <a:r>
                        <a:rPr lang="en-US" dirty="0"/>
                        <a:t>Move Right -&gt; moves right one square</a:t>
                      </a:r>
                    </a:p>
                  </a:txBody>
                  <a:tcPr/>
                </a:tc>
                <a:extLst>
                  <a:ext uri="{0D108BD9-81ED-4DB2-BD59-A6C34878D82A}">
                    <a16:rowId xmlns:a16="http://schemas.microsoft.com/office/drawing/2014/main" val="1249468373"/>
                  </a:ext>
                </a:extLst>
              </a:tr>
              <a:tr h="366183">
                <a:tc>
                  <a:txBody>
                    <a:bodyPr/>
                    <a:lstStyle/>
                    <a:p>
                      <a:r>
                        <a:rPr lang="en-US" dirty="0"/>
                        <a:t>Move Up -&gt; moves up one square</a:t>
                      </a:r>
                    </a:p>
                  </a:txBody>
                  <a:tcPr/>
                </a:tc>
                <a:extLst>
                  <a:ext uri="{0D108BD9-81ED-4DB2-BD59-A6C34878D82A}">
                    <a16:rowId xmlns:a16="http://schemas.microsoft.com/office/drawing/2014/main" val="2586435460"/>
                  </a:ext>
                </a:extLst>
              </a:tr>
              <a:tr h="366183">
                <a:tc>
                  <a:txBody>
                    <a:bodyPr/>
                    <a:lstStyle/>
                    <a:p>
                      <a:r>
                        <a:rPr lang="en-US" dirty="0"/>
                        <a:t>Move Down -&gt; moves down one square</a:t>
                      </a:r>
                    </a:p>
                  </a:txBody>
                  <a:tcPr/>
                </a:tc>
                <a:extLst>
                  <a:ext uri="{0D108BD9-81ED-4DB2-BD59-A6C34878D82A}">
                    <a16:rowId xmlns:a16="http://schemas.microsoft.com/office/drawing/2014/main" val="1287511637"/>
                  </a:ext>
                </a:extLst>
              </a:tr>
              <a:tr h="366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Bomb -&gt; sets a bomb (takes away one of your lives)</a:t>
                      </a:r>
                    </a:p>
                  </a:txBody>
                  <a:tcPr/>
                </a:tc>
                <a:extLst>
                  <a:ext uri="{0D108BD9-81ED-4DB2-BD59-A6C34878D82A}">
                    <a16:rowId xmlns:a16="http://schemas.microsoft.com/office/drawing/2014/main" val="3949262996"/>
                  </a:ext>
                </a:extLst>
              </a:tr>
            </a:tbl>
          </a:graphicData>
        </a:graphic>
      </p:graphicFrame>
    </p:spTree>
    <p:extLst>
      <p:ext uri="{BB962C8B-B14F-4D97-AF65-F5344CB8AC3E}">
        <p14:creationId xmlns:p14="http://schemas.microsoft.com/office/powerpoint/2010/main" val="12881156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CF6F442-5188-456F-8E27-09A3725BD777}"/>
              </a:ext>
            </a:extLst>
          </p:cNvPr>
          <p:cNvSpPr>
            <a:spLocks noGrp="1"/>
          </p:cNvSpPr>
          <p:nvPr>
            <p:ph type="title"/>
          </p:nvPr>
        </p:nvSpPr>
        <p:spPr>
          <a:xfrm>
            <a:off x="2399234" y="2073715"/>
            <a:ext cx="6935759" cy="2993042"/>
          </a:xfrm>
        </p:spPr>
        <p:txBody>
          <a:bodyPr vert="horz" lIns="91440" tIns="45720" rIns="91440" bIns="45720" rtlCol="0" anchor="ctr">
            <a:normAutofit/>
          </a:bodyPr>
          <a:lstStyle/>
          <a:p>
            <a:pPr algn="ctr"/>
            <a:r>
              <a:rPr lang="en-US" sz="4200" kern="1200" dirty="0">
                <a:solidFill>
                  <a:schemeClr val="bg1"/>
                </a:solidFill>
                <a:latin typeface="+mj-lt"/>
                <a:ea typeface="+mj-ea"/>
                <a:cs typeface="+mj-cs"/>
              </a:rPr>
              <a:t>Bombs will take away one of your lives for setting it, but all tanks who get caught in the explosion will lose 2 lives!</a:t>
            </a:r>
          </a:p>
        </p:txBody>
      </p:sp>
      <p:sp>
        <p:nvSpPr>
          <p:cNvPr id="10" name="Rectangle 9">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657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CF6F442-5188-456F-8E27-09A3725BD777}"/>
              </a:ext>
            </a:extLst>
          </p:cNvPr>
          <p:cNvSpPr>
            <a:spLocks noGrp="1"/>
          </p:cNvSpPr>
          <p:nvPr>
            <p:ph type="title"/>
          </p:nvPr>
        </p:nvSpPr>
        <p:spPr>
          <a:xfrm>
            <a:off x="2399234" y="2073715"/>
            <a:ext cx="6935759" cy="2993042"/>
          </a:xfrm>
        </p:spPr>
        <p:txBody>
          <a:bodyPr vert="horz" lIns="91440" tIns="45720" rIns="91440" bIns="45720" rtlCol="0" anchor="ctr">
            <a:normAutofit/>
          </a:bodyPr>
          <a:lstStyle/>
          <a:p>
            <a:pPr algn="ctr"/>
            <a:r>
              <a:rPr lang="en-US" sz="4200" kern="1200" dirty="0">
                <a:solidFill>
                  <a:schemeClr val="bg1"/>
                </a:solidFill>
                <a:latin typeface="+mj-lt"/>
                <a:ea typeface="+mj-ea"/>
                <a:cs typeface="+mj-cs"/>
              </a:rPr>
              <a:t>If a bullet hits a bomb, it will immediately explode! </a:t>
            </a:r>
          </a:p>
        </p:txBody>
      </p:sp>
      <p:sp>
        <p:nvSpPr>
          <p:cNvPr id="10" name="Rectangle 9">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40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908D9-A59C-4494-BF08-50A109ED605D}"/>
              </a:ext>
            </a:extLst>
          </p:cNvPr>
          <p:cNvSpPr>
            <a:spLocks noGrp="1"/>
          </p:cNvSpPr>
          <p:nvPr>
            <p:ph type="title"/>
          </p:nvPr>
        </p:nvSpPr>
        <p:spPr>
          <a:xfrm>
            <a:off x="838199" y="1498512"/>
            <a:ext cx="8740774" cy="1323439"/>
          </a:xfrm>
        </p:spPr>
        <p:txBody>
          <a:bodyPr anchor="t">
            <a:normAutofit/>
          </a:bodyPr>
          <a:lstStyle/>
          <a:p>
            <a:r>
              <a:rPr lang="en-US" sz="4000"/>
              <a:t>What is TankWars?</a:t>
            </a:r>
          </a:p>
        </p:txBody>
      </p:sp>
      <p:sp>
        <p:nvSpPr>
          <p:cNvPr id="3" name="Content Placeholder 2">
            <a:extLst>
              <a:ext uri="{FF2B5EF4-FFF2-40B4-BE49-F238E27FC236}">
                <a16:creationId xmlns:a16="http://schemas.microsoft.com/office/drawing/2014/main" id="{0A853A75-9913-4655-9828-F06EBE287947}"/>
              </a:ext>
            </a:extLst>
          </p:cNvPr>
          <p:cNvSpPr>
            <a:spLocks noGrp="1"/>
          </p:cNvSpPr>
          <p:nvPr>
            <p:ph idx="1"/>
          </p:nvPr>
        </p:nvSpPr>
        <p:spPr>
          <a:xfrm>
            <a:off x="838199" y="3003160"/>
            <a:ext cx="8740775" cy="2454300"/>
          </a:xfrm>
        </p:spPr>
        <p:txBody>
          <a:bodyPr>
            <a:normAutofit/>
          </a:bodyPr>
          <a:lstStyle/>
          <a:p>
            <a:r>
              <a:rPr lang="en-US" sz="2400" dirty="0">
                <a:solidFill>
                  <a:schemeClr val="tx1">
                    <a:alpha val="80000"/>
                  </a:schemeClr>
                </a:solidFill>
              </a:rPr>
              <a:t>Tank Wars is a game where YOU get to create your own tank AI and dominate in the arena. Given various player variables, you can choose what your tank does given the circumstance it is in.</a:t>
            </a:r>
          </a:p>
          <a:p>
            <a:pPr marL="0" indent="0">
              <a:buNone/>
            </a:pPr>
            <a:r>
              <a:rPr lang="en-US" sz="2400" dirty="0">
                <a:solidFill>
                  <a:schemeClr val="tx1">
                    <a:alpha val="80000"/>
                  </a:schemeClr>
                </a:solidFill>
              </a:rPr>
              <a:t> </a:t>
            </a: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04233869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E734232-46A8-4884-9A59-B7E3BA4BC3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9FC854D-BD2F-4B95-9621-3EA51851F7FC}"/>
              </a:ext>
            </a:extLst>
          </p:cNvPr>
          <p:cNvPicPr>
            <a:picLocks noChangeAspect="1"/>
          </p:cNvPicPr>
          <p:nvPr/>
        </p:nvPicPr>
        <p:blipFill rotWithShape="1">
          <a:blip r:embed="rId2"/>
          <a:srcRect l="5052" r="18039" b="2"/>
          <a:stretch/>
        </p:blipFill>
        <p:spPr>
          <a:xfrm>
            <a:off x="1" y="1"/>
            <a:ext cx="4038603" cy="5271924"/>
          </a:xfrm>
          <a:prstGeom prst="rect">
            <a:avLst/>
          </a:prstGeom>
        </p:spPr>
      </p:pic>
      <p:pic>
        <p:nvPicPr>
          <p:cNvPr id="12" name="Picture 11">
            <a:extLst>
              <a:ext uri="{FF2B5EF4-FFF2-40B4-BE49-F238E27FC236}">
                <a16:creationId xmlns:a16="http://schemas.microsoft.com/office/drawing/2014/main" id="{30692B48-7F5D-4D4A-B0B5-90C71DD20DA8}"/>
              </a:ext>
            </a:extLst>
          </p:cNvPr>
          <p:cNvPicPr>
            <a:picLocks noChangeAspect="1"/>
          </p:cNvPicPr>
          <p:nvPr/>
        </p:nvPicPr>
        <p:blipFill rotWithShape="1">
          <a:blip r:embed="rId2"/>
          <a:srcRect l="4689" r="17677" b="2"/>
          <a:stretch/>
        </p:blipFill>
        <p:spPr>
          <a:xfrm>
            <a:off x="4038600" y="1"/>
            <a:ext cx="4076700" cy="5271924"/>
          </a:xfrm>
          <a:prstGeom prst="rect">
            <a:avLst/>
          </a:prstGeom>
        </p:spPr>
      </p:pic>
      <p:pic>
        <p:nvPicPr>
          <p:cNvPr id="6" name="Picture 5">
            <a:extLst>
              <a:ext uri="{FF2B5EF4-FFF2-40B4-BE49-F238E27FC236}">
                <a16:creationId xmlns:a16="http://schemas.microsoft.com/office/drawing/2014/main" id="{A7A6932F-9FAC-4D46-B890-CA6F7B85F990}"/>
              </a:ext>
            </a:extLst>
          </p:cNvPr>
          <p:cNvPicPr>
            <a:picLocks noChangeAspect="1"/>
          </p:cNvPicPr>
          <p:nvPr/>
        </p:nvPicPr>
        <p:blipFill rotWithShape="1">
          <a:blip r:embed="rId2"/>
          <a:srcRect l="4689" r="17677" b="2"/>
          <a:stretch/>
        </p:blipFill>
        <p:spPr>
          <a:xfrm>
            <a:off x="8115292" y="1"/>
            <a:ext cx="4076700" cy="5271924"/>
          </a:xfrm>
          <a:prstGeom prst="rect">
            <a:avLst/>
          </a:prstGeom>
        </p:spPr>
      </p:pic>
      <p:sp>
        <p:nvSpPr>
          <p:cNvPr id="25" name="Rectangle 24">
            <a:extLst>
              <a:ext uri="{FF2B5EF4-FFF2-40B4-BE49-F238E27FC236}">
                <a16:creationId xmlns:a16="http://schemas.microsoft.com/office/drawing/2014/main" id="{D346B8D2-3218-41A5-B817-9ABFB108C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260724"/>
            <a:ext cx="12191998" cy="1595775"/>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1E014CA-4279-4E70-AC56-0BBEBF92C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2225"/>
            <a:ext cx="8115300" cy="1594275"/>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8B3DCF8-9D1E-4907-B1EC-98D11BC16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6" y="5262226"/>
            <a:ext cx="12196636" cy="1594274"/>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8D6B9EF-FF47-487C-8B82-F9F2B9A54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6" y="5262224"/>
            <a:ext cx="4076697" cy="1594275"/>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717D090-7948-433A-AED2-EA1A98E6F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91050" y="-40689"/>
            <a:ext cx="1594274" cy="12192000"/>
          </a:xfrm>
          <a:prstGeom prst="rect">
            <a:avLst/>
          </a:prstGeom>
          <a:gradFill>
            <a:gsLst>
              <a:gs pos="16000">
                <a:schemeClr val="accent1">
                  <a:alpha val="0"/>
                </a:schemeClr>
              </a:gs>
              <a:gs pos="99000">
                <a:srgbClr val="000000">
                  <a:alpha val="7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618C3E8-8260-4E23-8BA1-C2C3E80BE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 y="5282206"/>
            <a:ext cx="12192264" cy="1153314"/>
          </a:xfrm>
          <a:prstGeom prst="rect">
            <a:avLst/>
          </a:prstGeom>
          <a:gradFill>
            <a:gsLst>
              <a:gs pos="28000">
                <a:schemeClr val="accent1">
                  <a:lumMod val="75000"/>
                  <a:alpha val="11000"/>
                </a:schemeClr>
              </a:gs>
              <a:gs pos="100000">
                <a:schemeClr val="accent1">
                  <a:alpha val="2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8EC8E3-2CA4-4EA7-B1D5-C045E28AFF02}"/>
              </a:ext>
            </a:extLst>
          </p:cNvPr>
          <p:cNvSpPr>
            <a:spLocks noGrp="1"/>
          </p:cNvSpPr>
          <p:nvPr>
            <p:ph type="title"/>
          </p:nvPr>
        </p:nvSpPr>
        <p:spPr>
          <a:xfrm>
            <a:off x="699713" y="5588000"/>
            <a:ext cx="6867277" cy="920590"/>
          </a:xfrm>
        </p:spPr>
        <p:txBody>
          <a:bodyPr vert="horz" lIns="91440" tIns="45720" rIns="91440" bIns="45720" rtlCol="0" anchor="ctr">
            <a:noAutofit/>
          </a:bodyPr>
          <a:lstStyle/>
          <a:p>
            <a:r>
              <a:rPr lang="en-US" sz="11500" kern="1200" dirty="0">
                <a:solidFill>
                  <a:srgbClr val="FFFFFF"/>
                </a:solidFill>
                <a:latin typeface="+mj-lt"/>
                <a:ea typeface="+mj-ea"/>
                <a:cs typeface="+mj-cs"/>
              </a:rPr>
              <a:t>Powerups</a:t>
            </a:r>
          </a:p>
        </p:txBody>
      </p:sp>
      <p:sp>
        <p:nvSpPr>
          <p:cNvPr id="3" name="Content Placeholder 2">
            <a:extLst>
              <a:ext uri="{FF2B5EF4-FFF2-40B4-BE49-F238E27FC236}">
                <a16:creationId xmlns:a16="http://schemas.microsoft.com/office/drawing/2014/main" id="{0510FACF-E27F-4EF2-AC3B-425644CE8E48}"/>
              </a:ext>
            </a:extLst>
          </p:cNvPr>
          <p:cNvSpPr>
            <a:spLocks noGrp="1"/>
          </p:cNvSpPr>
          <p:nvPr>
            <p:ph idx="1"/>
          </p:nvPr>
        </p:nvSpPr>
        <p:spPr>
          <a:xfrm>
            <a:off x="8266701" y="5323896"/>
            <a:ext cx="3572055" cy="1230569"/>
          </a:xfrm>
        </p:spPr>
        <p:txBody>
          <a:bodyPr vert="horz" lIns="91440" tIns="45720" rIns="91440" bIns="45720" rtlCol="0" anchor="ctr">
            <a:normAutofit/>
          </a:bodyPr>
          <a:lstStyle/>
          <a:p>
            <a:pPr marL="0" indent="0">
              <a:buNone/>
            </a:pPr>
            <a:r>
              <a:rPr lang="en-US" sz="1800" kern="1200" dirty="0">
                <a:solidFill>
                  <a:srgbClr val="FFFFFF"/>
                </a:solidFill>
                <a:latin typeface="+mn-lt"/>
                <a:ea typeface="+mn-ea"/>
                <a:cs typeface="+mn-cs"/>
              </a:rPr>
              <a:t>Powerups will spawn in the arena and can be the difference between victory and defeat!</a:t>
            </a:r>
          </a:p>
        </p:txBody>
      </p:sp>
      <p:sp>
        <p:nvSpPr>
          <p:cNvPr id="7" name="Oval 6">
            <a:extLst>
              <a:ext uri="{FF2B5EF4-FFF2-40B4-BE49-F238E27FC236}">
                <a16:creationId xmlns:a16="http://schemas.microsoft.com/office/drawing/2014/main" id="{C2100B40-CD8B-4479-97F4-391C5997409C}"/>
              </a:ext>
            </a:extLst>
          </p:cNvPr>
          <p:cNvSpPr/>
          <p:nvPr/>
        </p:nvSpPr>
        <p:spPr>
          <a:xfrm>
            <a:off x="1810996" y="1410383"/>
            <a:ext cx="2953933" cy="245115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solidFill>
                  <a:schemeClr val="bg2"/>
                </a:solidFill>
              </a:rPr>
              <a:t>Hearts will give your tank a life. You cannot have more than max lives</a:t>
            </a:r>
          </a:p>
          <a:p>
            <a:pPr algn="ctr">
              <a:spcAft>
                <a:spcPts val="600"/>
              </a:spcAft>
            </a:pPr>
            <a:r>
              <a:rPr lang="en-US" dirty="0">
                <a:solidFill>
                  <a:schemeClr val="bg2"/>
                </a:solidFill>
              </a:rPr>
              <a:t>(set in startup)</a:t>
            </a:r>
          </a:p>
        </p:txBody>
      </p:sp>
      <p:sp>
        <p:nvSpPr>
          <p:cNvPr id="15" name="Oval 14">
            <a:extLst>
              <a:ext uri="{FF2B5EF4-FFF2-40B4-BE49-F238E27FC236}">
                <a16:creationId xmlns:a16="http://schemas.microsoft.com/office/drawing/2014/main" id="{740CDE08-9A2C-45E1-A4BE-4DB952F220B0}"/>
              </a:ext>
            </a:extLst>
          </p:cNvPr>
          <p:cNvSpPr/>
          <p:nvPr/>
        </p:nvSpPr>
        <p:spPr>
          <a:xfrm>
            <a:off x="7908607" y="1411296"/>
            <a:ext cx="2983602" cy="247020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solidFill>
                  <a:schemeClr val="bg2"/>
                </a:solidFill>
              </a:rPr>
              <a:t>Lightning jolts your tank and makes its bullets shoot significantly faster for the rest of the game</a:t>
            </a:r>
          </a:p>
        </p:txBody>
      </p:sp>
    </p:spTree>
    <p:extLst>
      <p:ext uri="{BB962C8B-B14F-4D97-AF65-F5344CB8AC3E}">
        <p14:creationId xmlns:p14="http://schemas.microsoft.com/office/powerpoint/2010/main" val="344090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12"/>
                                        </p:tgtEl>
                                        <p:attrNameLst>
                                          <p:attrName>style.visibility</p:attrName>
                                        </p:attrNameLst>
                                      </p:cBhvr>
                                      <p:to>
                                        <p:strVal val="visible"/>
                                      </p:to>
                                    </p:set>
                                    <p:animEffect transition="in" filter="fade">
                                      <p:cBhvr>
                                        <p:cTn id="13" dur="7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84B15C1-D606-4ABA-A231-0DE302A8850E}"/>
              </a:ext>
            </a:extLst>
          </p:cNvPr>
          <p:cNvSpPr>
            <a:spLocks noGrp="1"/>
          </p:cNvSpPr>
          <p:nvPr>
            <p:ph type="title"/>
          </p:nvPr>
        </p:nvSpPr>
        <p:spPr>
          <a:xfrm>
            <a:off x="1014141" y="1450655"/>
            <a:ext cx="3932030" cy="3956690"/>
          </a:xfrm>
        </p:spPr>
        <p:txBody>
          <a:bodyPr anchor="ctr">
            <a:normAutofit/>
          </a:bodyPr>
          <a:lstStyle/>
          <a:p>
            <a:r>
              <a:rPr lang="en-US" sz="6200">
                <a:solidFill>
                  <a:schemeClr val="bg1"/>
                </a:solidFill>
              </a:rPr>
              <a:t>Lets create a tank that will dodge a bullet!</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66C1FC-9114-4C60-9578-61279EE916C5}"/>
              </a:ext>
            </a:extLst>
          </p:cNvPr>
          <p:cNvSpPr>
            <a:spLocks noGrp="1"/>
          </p:cNvSpPr>
          <p:nvPr>
            <p:ph idx="1"/>
          </p:nvPr>
        </p:nvSpPr>
        <p:spPr>
          <a:xfrm>
            <a:off x="5305426" y="1143013"/>
            <a:ext cx="6667500" cy="4952943"/>
          </a:xfrm>
        </p:spPr>
        <p:txBody>
          <a:bodyPr anchor="ctr">
            <a:normAutofit/>
          </a:bodyPr>
          <a:lstStyle/>
          <a:p>
            <a:pPr marL="0" indent="0">
              <a:buNone/>
            </a:pPr>
            <a:r>
              <a:rPr lang="en-US" sz="3200" dirty="0">
                <a:solidFill>
                  <a:schemeClr val="bg1"/>
                </a:solidFill>
              </a:rPr>
              <a:t>It is very important to have a tank that can dodge a bullet!</a:t>
            </a:r>
            <a:r>
              <a:rPr lang="en-US" sz="2000" dirty="0">
                <a:solidFill>
                  <a:schemeClr val="bg1"/>
                </a:solidFill>
              </a:rPr>
              <a:t> </a:t>
            </a:r>
          </a:p>
          <a:p>
            <a:pPr marL="0" indent="0">
              <a:buNone/>
            </a:pPr>
            <a:r>
              <a:rPr lang="en-US" sz="4800" dirty="0">
                <a:solidFill>
                  <a:schemeClr val="bg1"/>
                </a:solidFill>
              </a:rPr>
              <a:t>What are we going to do?</a:t>
            </a:r>
          </a:p>
          <a:p>
            <a:r>
              <a:rPr lang="en-US" sz="2400" dirty="0">
                <a:solidFill>
                  <a:schemeClr val="bg1"/>
                </a:solidFill>
              </a:rPr>
              <a:t>Check all around us to determine if there is a bullet coming at us from the left side. </a:t>
            </a:r>
          </a:p>
          <a:p>
            <a:r>
              <a:rPr lang="en-US" sz="2400" dirty="0">
                <a:solidFill>
                  <a:schemeClr val="bg1"/>
                </a:solidFill>
              </a:rPr>
              <a:t>If there is a bullet, check its direction to see if it will hit us</a:t>
            </a:r>
          </a:p>
          <a:p>
            <a:r>
              <a:rPr lang="en-US" sz="2400" dirty="0">
                <a:solidFill>
                  <a:schemeClr val="bg1"/>
                </a:solidFill>
              </a:rPr>
              <a:t>Finally, if it will hit us, move!</a:t>
            </a:r>
            <a:endParaRPr lang="en-US" sz="2000" dirty="0">
              <a:solidFill>
                <a:schemeClr val="bg1"/>
              </a:solidFill>
            </a:endParaRPr>
          </a:p>
        </p:txBody>
      </p:sp>
    </p:spTree>
    <p:extLst>
      <p:ext uri="{BB962C8B-B14F-4D97-AF65-F5344CB8AC3E}">
        <p14:creationId xmlns:p14="http://schemas.microsoft.com/office/powerpoint/2010/main" val="224531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DB61-083F-4959-98FC-24391205919E}"/>
              </a:ext>
            </a:extLst>
          </p:cNvPr>
          <p:cNvSpPr>
            <a:spLocks noGrp="1"/>
          </p:cNvSpPr>
          <p:nvPr>
            <p:ph type="title"/>
          </p:nvPr>
        </p:nvSpPr>
        <p:spPr>
          <a:xfrm>
            <a:off x="907049" y="-108861"/>
            <a:ext cx="9404723" cy="1400530"/>
          </a:xfrm>
        </p:spPr>
        <p:txBody>
          <a:bodyPr/>
          <a:lstStyle/>
          <a:p>
            <a:r>
              <a:rPr lang="en-US" dirty="0"/>
              <a:t>Step 1: Check around us for bullets</a:t>
            </a:r>
          </a:p>
        </p:txBody>
      </p:sp>
      <p:sp>
        <p:nvSpPr>
          <p:cNvPr id="13" name="TextBox 12">
            <a:extLst>
              <a:ext uri="{FF2B5EF4-FFF2-40B4-BE49-F238E27FC236}">
                <a16:creationId xmlns:a16="http://schemas.microsoft.com/office/drawing/2014/main" id="{80C62E3D-C57D-46E9-A810-1461430E9B70}"/>
              </a:ext>
            </a:extLst>
          </p:cNvPr>
          <p:cNvSpPr txBox="1"/>
          <p:nvPr/>
        </p:nvSpPr>
        <p:spPr>
          <a:xfrm>
            <a:off x="7682872" y="832424"/>
            <a:ext cx="2628900" cy="646331"/>
          </a:xfrm>
          <a:prstGeom prst="rect">
            <a:avLst/>
          </a:prstGeom>
          <a:noFill/>
        </p:spPr>
        <p:txBody>
          <a:bodyPr wrap="square" rtlCol="0">
            <a:spAutoFit/>
          </a:bodyPr>
          <a:lstStyle/>
          <a:p>
            <a:r>
              <a:rPr lang="en-US" dirty="0"/>
              <a:t>1. Go through all the bullets in the arena</a:t>
            </a:r>
          </a:p>
        </p:txBody>
      </p:sp>
      <p:sp>
        <p:nvSpPr>
          <p:cNvPr id="20" name="TextBox 19">
            <a:extLst>
              <a:ext uri="{FF2B5EF4-FFF2-40B4-BE49-F238E27FC236}">
                <a16:creationId xmlns:a16="http://schemas.microsoft.com/office/drawing/2014/main" id="{54455623-708B-4EB6-95B4-B1EFCB01A68E}"/>
              </a:ext>
            </a:extLst>
          </p:cNvPr>
          <p:cNvSpPr txBox="1"/>
          <p:nvPr/>
        </p:nvSpPr>
        <p:spPr>
          <a:xfrm>
            <a:off x="7682872" y="1958375"/>
            <a:ext cx="2628900" cy="923330"/>
          </a:xfrm>
          <a:prstGeom prst="rect">
            <a:avLst/>
          </a:prstGeom>
          <a:noFill/>
        </p:spPr>
        <p:txBody>
          <a:bodyPr wrap="square" rtlCol="0">
            <a:spAutoFit/>
          </a:bodyPr>
          <a:lstStyle/>
          <a:p>
            <a:r>
              <a:rPr lang="en-US" dirty="0"/>
              <a:t>2. If the bullet came from us, continue to the next bullet</a:t>
            </a:r>
          </a:p>
        </p:txBody>
      </p:sp>
      <p:sp>
        <p:nvSpPr>
          <p:cNvPr id="25" name="TextBox 24">
            <a:extLst>
              <a:ext uri="{FF2B5EF4-FFF2-40B4-BE49-F238E27FC236}">
                <a16:creationId xmlns:a16="http://schemas.microsoft.com/office/drawing/2014/main" id="{A2DEEDD5-9D5A-41A7-A927-7A06CF623180}"/>
              </a:ext>
            </a:extLst>
          </p:cNvPr>
          <p:cNvSpPr txBox="1"/>
          <p:nvPr/>
        </p:nvSpPr>
        <p:spPr>
          <a:xfrm>
            <a:off x="7682872" y="3429000"/>
            <a:ext cx="2628900" cy="1200329"/>
          </a:xfrm>
          <a:prstGeom prst="rect">
            <a:avLst/>
          </a:prstGeom>
          <a:noFill/>
        </p:spPr>
        <p:txBody>
          <a:bodyPr wrap="square" rtlCol="0">
            <a:spAutoFit/>
          </a:bodyPr>
          <a:lstStyle/>
          <a:p>
            <a:r>
              <a:rPr lang="en-US" dirty="0"/>
              <a:t>3. If the bullet is to the left of us (X &lt; us) and its on the same height (Y value)</a:t>
            </a:r>
          </a:p>
        </p:txBody>
      </p:sp>
      <p:sp>
        <p:nvSpPr>
          <p:cNvPr id="28" name="TextBox 27">
            <a:extLst>
              <a:ext uri="{FF2B5EF4-FFF2-40B4-BE49-F238E27FC236}">
                <a16:creationId xmlns:a16="http://schemas.microsoft.com/office/drawing/2014/main" id="{D54DD2BC-D79B-4199-9F81-D9FC2F0B0026}"/>
              </a:ext>
            </a:extLst>
          </p:cNvPr>
          <p:cNvSpPr txBox="1"/>
          <p:nvPr/>
        </p:nvSpPr>
        <p:spPr>
          <a:xfrm>
            <a:off x="7616197" y="5366703"/>
            <a:ext cx="2628900" cy="646331"/>
          </a:xfrm>
          <a:prstGeom prst="rect">
            <a:avLst/>
          </a:prstGeom>
          <a:noFill/>
        </p:spPr>
        <p:txBody>
          <a:bodyPr wrap="square" rtlCol="0">
            <a:spAutoFit/>
          </a:bodyPr>
          <a:lstStyle/>
          <a:p>
            <a:r>
              <a:rPr lang="en-US" dirty="0"/>
              <a:t>4. If the bullet is facing us</a:t>
            </a:r>
          </a:p>
        </p:txBody>
      </p:sp>
      <p:pic>
        <p:nvPicPr>
          <p:cNvPr id="4" name="Picture 3">
            <a:extLst>
              <a:ext uri="{FF2B5EF4-FFF2-40B4-BE49-F238E27FC236}">
                <a16:creationId xmlns:a16="http://schemas.microsoft.com/office/drawing/2014/main" id="{0E28554F-E68A-4B29-8C06-4F158F06F0C8}"/>
              </a:ext>
            </a:extLst>
          </p:cNvPr>
          <p:cNvPicPr>
            <a:picLocks noChangeAspect="1"/>
          </p:cNvPicPr>
          <p:nvPr/>
        </p:nvPicPr>
        <p:blipFill rotWithShape="1">
          <a:blip r:embed="rId2"/>
          <a:srcRect t="2746" b="-1"/>
          <a:stretch/>
        </p:blipFill>
        <p:spPr>
          <a:xfrm>
            <a:off x="780003" y="1617884"/>
            <a:ext cx="4980467" cy="1239089"/>
          </a:xfrm>
          <a:prstGeom prst="rect">
            <a:avLst/>
          </a:prstGeom>
        </p:spPr>
      </p:pic>
      <p:pic>
        <p:nvPicPr>
          <p:cNvPr id="6" name="Picture 5">
            <a:extLst>
              <a:ext uri="{FF2B5EF4-FFF2-40B4-BE49-F238E27FC236}">
                <a16:creationId xmlns:a16="http://schemas.microsoft.com/office/drawing/2014/main" id="{EADE7C4B-AC86-471A-854A-73CAFC229861}"/>
              </a:ext>
            </a:extLst>
          </p:cNvPr>
          <p:cNvPicPr>
            <a:picLocks noChangeAspect="1"/>
          </p:cNvPicPr>
          <p:nvPr/>
        </p:nvPicPr>
        <p:blipFill rotWithShape="1">
          <a:blip r:embed="rId3"/>
          <a:srcRect t="1891"/>
          <a:stretch/>
        </p:blipFill>
        <p:spPr>
          <a:xfrm>
            <a:off x="780003" y="2965378"/>
            <a:ext cx="4734425" cy="1815350"/>
          </a:xfrm>
          <a:prstGeom prst="rect">
            <a:avLst/>
          </a:prstGeom>
        </p:spPr>
      </p:pic>
      <p:pic>
        <p:nvPicPr>
          <p:cNvPr id="8" name="Picture 7">
            <a:extLst>
              <a:ext uri="{FF2B5EF4-FFF2-40B4-BE49-F238E27FC236}">
                <a16:creationId xmlns:a16="http://schemas.microsoft.com/office/drawing/2014/main" id="{58A3F86F-2BF7-4F5D-9C2B-B119DE0EAF49}"/>
              </a:ext>
            </a:extLst>
          </p:cNvPr>
          <p:cNvPicPr>
            <a:picLocks noChangeAspect="1"/>
          </p:cNvPicPr>
          <p:nvPr/>
        </p:nvPicPr>
        <p:blipFill rotWithShape="1">
          <a:blip r:embed="rId4"/>
          <a:srcRect t="725"/>
          <a:stretch/>
        </p:blipFill>
        <p:spPr>
          <a:xfrm>
            <a:off x="1013269" y="4889133"/>
            <a:ext cx="4025262" cy="1932247"/>
          </a:xfrm>
          <a:prstGeom prst="rect">
            <a:avLst/>
          </a:prstGeom>
        </p:spPr>
      </p:pic>
      <p:pic>
        <p:nvPicPr>
          <p:cNvPr id="10" name="Picture 9">
            <a:extLst>
              <a:ext uri="{FF2B5EF4-FFF2-40B4-BE49-F238E27FC236}">
                <a16:creationId xmlns:a16="http://schemas.microsoft.com/office/drawing/2014/main" id="{EB2BF54D-A1B7-4375-A961-5D1391C5459C}"/>
              </a:ext>
            </a:extLst>
          </p:cNvPr>
          <p:cNvPicPr>
            <a:picLocks noChangeAspect="1"/>
          </p:cNvPicPr>
          <p:nvPr/>
        </p:nvPicPr>
        <p:blipFill rotWithShape="1">
          <a:blip r:embed="rId5"/>
          <a:srcRect t="5368"/>
          <a:stretch/>
        </p:blipFill>
        <p:spPr>
          <a:xfrm>
            <a:off x="780003" y="743206"/>
            <a:ext cx="5220429" cy="766273"/>
          </a:xfrm>
          <a:prstGeom prst="rect">
            <a:avLst/>
          </a:prstGeom>
        </p:spPr>
      </p:pic>
    </p:spTree>
    <p:extLst>
      <p:ext uri="{BB962C8B-B14F-4D97-AF65-F5344CB8AC3E}">
        <p14:creationId xmlns:p14="http://schemas.microsoft.com/office/powerpoint/2010/main" val="161218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0"/>
                                        <p:tgtEl>
                                          <p:spTgt spid="28"/>
                                        </p:tgtEl>
                                      </p:cBhvr>
                                    </p:animEffect>
                                    <p:anim calcmode="lin" valueType="num">
                                      <p:cBhvr>
                                        <p:cTn id="29" dur="1000" fill="hold"/>
                                        <p:tgtEl>
                                          <p:spTgt spid="28"/>
                                        </p:tgtEl>
                                        <p:attrNameLst>
                                          <p:attrName>ppt_x</p:attrName>
                                        </p:attrNameLst>
                                      </p:cBhvr>
                                      <p:tavLst>
                                        <p:tav tm="0">
                                          <p:val>
                                            <p:strVal val="#ppt_x"/>
                                          </p:val>
                                        </p:tav>
                                        <p:tav tm="100000">
                                          <p:val>
                                            <p:strVal val="#ppt_x"/>
                                          </p:val>
                                        </p:tav>
                                      </p:tavLst>
                                    </p:anim>
                                    <p:anim calcmode="lin" valueType="num">
                                      <p:cBhvr>
                                        <p:cTn id="3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5"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a:extLst>
              <a:ext uri="{FF2B5EF4-FFF2-40B4-BE49-F238E27FC236}">
                <a16:creationId xmlns:a16="http://schemas.microsoft.com/office/drawing/2014/main" id="{61D83C10-161D-4759-A6C4-D34C1F037128}"/>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t="7187" b="7187"/>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4"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C8968-5B20-4D23-A532-A8601AEAA20C}"/>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a:solidFill>
                  <a:srgbClr val="EBEBEB"/>
                </a:solidFill>
              </a:rPr>
              <a:t>5. Move!!!</a:t>
            </a:r>
          </a:p>
        </p:txBody>
      </p:sp>
      <p:sp>
        <p:nvSpPr>
          <p:cNvPr id="8" name="TextBox 7">
            <a:extLst>
              <a:ext uri="{FF2B5EF4-FFF2-40B4-BE49-F238E27FC236}">
                <a16:creationId xmlns:a16="http://schemas.microsoft.com/office/drawing/2014/main" id="{12B5BFA5-B1CE-4184-BB9D-27756892978C}"/>
              </a:ext>
            </a:extLst>
          </p:cNvPr>
          <p:cNvSpPr txBox="1"/>
          <p:nvPr/>
        </p:nvSpPr>
        <p:spPr>
          <a:xfrm>
            <a:off x="4208269" y="4673773"/>
            <a:ext cx="7683887" cy="1569660"/>
          </a:xfrm>
          <a:prstGeom prst="rect">
            <a:avLst/>
          </a:prstGeom>
          <a:noFill/>
        </p:spPr>
        <p:txBody>
          <a:bodyPr wrap="square" rtlCol="0">
            <a:spAutoFit/>
          </a:bodyPr>
          <a:lstStyle/>
          <a:p>
            <a:r>
              <a:rPr lang="en-US" sz="2400" dirty="0"/>
              <a:t>Your code could look like this (or be completely different!!) You can now test your tank out (maybe with the control tank) and see if it will move out of the way if you shoot from the left!</a:t>
            </a:r>
          </a:p>
        </p:txBody>
      </p:sp>
    </p:spTree>
    <p:extLst>
      <p:ext uri="{BB962C8B-B14F-4D97-AF65-F5344CB8AC3E}">
        <p14:creationId xmlns:p14="http://schemas.microsoft.com/office/powerpoint/2010/main" val="1827992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96D7-F6FC-422C-9A78-32E5804AAB16}"/>
              </a:ext>
            </a:extLst>
          </p:cNvPr>
          <p:cNvSpPr>
            <a:spLocks noGrp="1"/>
          </p:cNvSpPr>
          <p:nvPr>
            <p:ph type="title"/>
          </p:nvPr>
        </p:nvSpPr>
        <p:spPr/>
        <p:txBody>
          <a:bodyPr/>
          <a:lstStyle/>
          <a:p>
            <a:r>
              <a:rPr lang="en-US" dirty="0"/>
              <a:t>Add More</a:t>
            </a:r>
          </a:p>
        </p:txBody>
      </p:sp>
      <p:sp>
        <p:nvSpPr>
          <p:cNvPr id="3" name="Content Placeholder 2">
            <a:extLst>
              <a:ext uri="{FF2B5EF4-FFF2-40B4-BE49-F238E27FC236}">
                <a16:creationId xmlns:a16="http://schemas.microsoft.com/office/drawing/2014/main" id="{A91CBE28-FA79-4FAE-8958-FE319E73A0A0}"/>
              </a:ext>
            </a:extLst>
          </p:cNvPr>
          <p:cNvSpPr>
            <a:spLocks noGrp="1"/>
          </p:cNvSpPr>
          <p:nvPr>
            <p:ph idx="1"/>
          </p:nvPr>
        </p:nvSpPr>
        <p:spPr>
          <a:xfrm>
            <a:off x="1103311" y="2052918"/>
            <a:ext cx="9262659" cy="4195481"/>
          </a:xfrm>
        </p:spPr>
        <p:txBody>
          <a:bodyPr/>
          <a:lstStyle/>
          <a:p>
            <a:r>
              <a:rPr lang="en-US" dirty="0"/>
              <a:t>You can have as many different Tank classes as you’d like. Just make sure that they are part of the </a:t>
            </a:r>
            <a:r>
              <a:rPr lang="en-US" dirty="0" err="1"/>
              <a:t>PlayerTanks</a:t>
            </a:r>
            <a:r>
              <a:rPr lang="en-US" dirty="0"/>
              <a:t> project and derive from the </a:t>
            </a:r>
            <a:r>
              <a:rPr lang="en-US" dirty="0" err="1"/>
              <a:t>PlayerTank</a:t>
            </a:r>
            <a:r>
              <a:rPr lang="en-US" dirty="0"/>
              <a:t> base class. You can make as many as you’d like so you can test various strategies out. </a:t>
            </a:r>
          </a:p>
          <a:p>
            <a:endParaRPr lang="en-US" dirty="0"/>
          </a:p>
          <a:p>
            <a:pPr marL="0" indent="0">
              <a:buNone/>
            </a:pPr>
            <a:r>
              <a:rPr lang="en-US" sz="2400" dirty="0"/>
              <a:t>So have fun! Make your reigning champion and win the war!!</a:t>
            </a:r>
          </a:p>
        </p:txBody>
      </p:sp>
    </p:spTree>
    <p:extLst>
      <p:ext uri="{BB962C8B-B14F-4D97-AF65-F5344CB8AC3E}">
        <p14:creationId xmlns:p14="http://schemas.microsoft.com/office/powerpoint/2010/main" val="207947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B8A1-6A16-42AE-85C7-E5902C4250DB}"/>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96212334-2417-4B57-B27B-BB1B2998D6F0}"/>
              </a:ext>
            </a:extLst>
          </p:cNvPr>
          <p:cNvSpPr>
            <a:spLocks noGrp="1"/>
          </p:cNvSpPr>
          <p:nvPr>
            <p:ph idx="1"/>
          </p:nvPr>
        </p:nvSpPr>
        <p:spPr/>
        <p:txBody>
          <a:bodyPr>
            <a:normAutofit/>
          </a:bodyPr>
          <a:lstStyle/>
          <a:p>
            <a:r>
              <a:rPr lang="en-US" dirty="0"/>
              <a:t>Obviously your tank won’t last very long if all it can do is move up when a bullet is coming to your left. What if the bullet is on the opposite side of the arena? Would you still want to move? </a:t>
            </a:r>
          </a:p>
          <a:p>
            <a:r>
              <a:rPr lang="en-US" dirty="0"/>
              <a:t>What about bombs? Is it worth the risk to lay bombs down? How about making them explode early? </a:t>
            </a:r>
          </a:p>
          <a:p>
            <a:r>
              <a:rPr lang="en-US" dirty="0"/>
              <a:t>How do you determine when to rotate your tank to look at your opponent? </a:t>
            </a:r>
          </a:p>
          <a:p>
            <a:endParaRPr lang="en-US" sz="2800" dirty="0"/>
          </a:p>
          <a:p>
            <a:pPr marL="0" indent="0" algn="ctr">
              <a:buNone/>
            </a:pPr>
            <a:r>
              <a:rPr lang="en-US" sz="2800" dirty="0"/>
              <a:t>What is going to be your strategy to win?</a:t>
            </a:r>
          </a:p>
        </p:txBody>
      </p:sp>
    </p:spTree>
    <p:extLst>
      <p:ext uri="{BB962C8B-B14F-4D97-AF65-F5344CB8AC3E}">
        <p14:creationId xmlns:p14="http://schemas.microsoft.com/office/powerpoint/2010/main" val="89852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estion mark on green pastel background">
            <a:extLst>
              <a:ext uri="{FF2B5EF4-FFF2-40B4-BE49-F238E27FC236}">
                <a16:creationId xmlns:a16="http://schemas.microsoft.com/office/drawing/2014/main" id="{FA0A63B5-4392-4035-AA17-56CE53C5A83B}"/>
              </a:ext>
            </a:extLst>
          </p:cNvPr>
          <p:cNvPicPr>
            <a:picLocks noChangeAspect="1"/>
          </p:cNvPicPr>
          <p:nvPr/>
        </p:nvPicPr>
        <p:blipFill rotWithShape="1">
          <a:blip r:embed="rId6">
            <a:alphaModFix amt="40000"/>
          </a:blip>
          <a:srcRect t="3582" b="21418"/>
          <a:stretch/>
        </p:blipFill>
        <p:spPr>
          <a:xfrm>
            <a:off x="20" y="10"/>
            <a:ext cx="12191980" cy="6857990"/>
          </a:xfrm>
          <a:prstGeom prst="rect">
            <a:avLst/>
          </a:prstGeom>
        </p:spPr>
      </p:pic>
      <p:sp>
        <p:nvSpPr>
          <p:cNvPr id="2" name="Title 1">
            <a:extLst>
              <a:ext uri="{FF2B5EF4-FFF2-40B4-BE49-F238E27FC236}">
                <a16:creationId xmlns:a16="http://schemas.microsoft.com/office/drawing/2014/main" id="{3F456415-D869-49A2-A7C9-71AD9A83FA82}"/>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dirty="0">
                <a:solidFill>
                  <a:schemeClr val="tx1"/>
                </a:solidFill>
              </a:rPr>
              <a:t>Questions</a:t>
            </a:r>
          </a:p>
        </p:txBody>
      </p:sp>
    </p:spTree>
    <p:extLst>
      <p:ext uri="{BB962C8B-B14F-4D97-AF65-F5344CB8AC3E}">
        <p14:creationId xmlns:p14="http://schemas.microsoft.com/office/powerpoint/2010/main" val="23835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16"/>
                                        </p:tgtEl>
                                        <p:attrNameLst>
                                          <p:attrName>style.visibility</p:attrName>
                                        </p:attrNameLst>
                                      </p:cBhvr>
                                      <p:to>
                                        <p:strVal val="visible"/>
                                      </p:to>
                                    </p:set>
                                    <p:animEffect transition="in" filter="fade">
                                      <p:cBhvr>
                                        <p:cTn id="13" dur="700"/>
                                        <p:tgtEl>
                                          <p:spTgt spid="16"/>
                                        </p:tgtEl>
                                      </p:cBhvr>
                                    </p:animEffect>
                                  </p:childTnLst>
                                </p:cTn>
                              </p:par>
                              <p:par>
                                <p:cTn id="14" presetID="10" presetClass="entr" presetSubtype="0" fill="hold" nodeType="withEffect">
                                  <p:stCondLst>
                                    <p:cond delay="0"/>
                                  </p:stCondLst>
                                  <p:iterate>
                                    <p:tmPct val="10000"/>
                                  </p:iterate>
                                  <p:childTnLst>
                                    <p:set>
                                      <p:cBhvr>
                                        <p:cTn id="15" dur="1" fill="hold">
                                          <p:stCondLst>
                                            <p:cond delay="0"/>
                                          </p:stCondLst>
                                        </p:cTn>
                                        <p:tgtEl>
                                          <p:spTgt spid="14"/>
                                        </p:tgtEl>
                                        <p:attrNameLst>
                                          <p:attrName>style.visibility</p:attrName>
                                        </p:attrNameLst>
                                      </p:cBhvr>
                                      <p:to>
                                        <p:strVal val="visible"/>
                                      </p:to>
                                    </p:set>
                                    <p:animEffect transition="in" filter="fade">
                                      <p:cBhvr>
                                        <p:cTn id="16" dur="700"/>
                                        <p:tgtEl>
                                          <p:spTgt spid="14"/>
                                        </p:tgtEl>
                                      </p:cBhvr>
                                    </p:animEffect>
                                  </p:childTnLst>
                                </p:cTn>
                              </p:par>
                              <p:par>
                                <p:cTn id="17" presetID="10" presetClass="entr" presetSubtype="0" fill="hold" nodeType="withEffect">
                                  <p:stCondLst>
                                    <p:cond delay="0"/>
                                  </p:stCondLst>
                                  <p:iterate>
                                    <p:tmPct val="10000"/>
                                  </p:iterate>
                                  <p:childTnLst>
                                    <p:set>
                                      <p:cBhvr>
                                        <p:cTn id="18" dur="1" fill="hold">
                                          <p:stCondLst>
                                            <p:cond delay="0"/>
                                          </p:stCondLst>
                                        </p:cTn>
                                        <p:tgtEl>
                                          <p:spTgt spid="10"/>
                                        </p:tgtEl>
                                        <p:attrNameLst>
                                          <p:attrName>style.visibility</p:attrName>
                                        </p:attrNameLst>
                                      </p:cBhvr>
                                      <p:to>
                                        <p:strVal val="visible"/>
                                      </p:to>
                                    </p:set>
                                    <p:animEffect transition="in" filter="fade">
                                      <p:cBhvr>
                                        <p:cTn id="19" dur="700"/>
                                        <p:tgtEl>
                                          <p:spTgt spid="10"/>
                                        </p:tgtEl>
                                      </p:cBhvr>
                                    </p:animEffect>
                                  </p:childTnLst>
                                </p:cTn>
                              </p:par>
                              <p:par>
                                <p:cTn id="20" presetID="10" presetClass="entr" presetSubtype="0" fill="hold" nodeType="withEffect">
                                  <p:stCondLst>
                                    <p:cond delay="0"/>
                                  </p:stCondLst>
                                  <p:iterate>
                                    <p:tmPct val="10000"/>
                                  </p:iterate>
                                  <p:childTnLst>
                                    <p:set>
                                      <p:cBhvr>
                                        <p:cTn id="21" dur="1" fill="hold">
                                          <p:stCondLst>
                                            <p:cond delay="0"/>
                                          </p:stCondLst>
                                        </p:cTn>
                                        <p:tgtEl>
                                          <p:spTgt spid="8"/>
                                        </p:tgtEl>
                                        <p:attrNameLst>
                                          <p:attrName>style.visibility</p:attrName>
                                        </p:attrNameLst>
                                      </p:cBhvr>
                                      <p:to>
                                        <p:strVal val="visible"/>
                                      </p:to>
                                    </p:set>
                                    <p:animEffect transition="in" filter="fade">
                                      <p:cBhvr>
                                        <p:cTn id="22"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86C94DE-4A4A-4116-96C0-CF4ED724FF29}"/>
              </a:ext>
            </a:extLst>
          </p:cNvPr>
          <p:cNvPicPr>
            <a:picLocks noChangeAspect="1"/>
          </p:cNvPicPr>
          <p:nvPr/>
        </p:nvPicPr>
        <p:blipFill>
          <a:blip r:embed="rId2"/>
          <a:stretch>
            <a:fillRect/>
          </a:stretch>
        </p:blipFill>
        <p:spPr>
          <a:xfrm>
            <a:off x="-11310" y="512758"/>
            <a:ext cx="12192000" cy="5821679"/>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6294E96-DE65-436D-A696-19B8D11FF5AB}"/>
              </a:ext>
            </a:extLst>
          </p:cNvPr>
          <p:cNvSpPr txBox="1"/>
          <p:nvPr/>
        </p:nvSpPr>
        <p:spPr>
          <a:xfrm>
            <a:off x="-13505" y="504025"/>
            <a:ext cx="461394" cy="246221"/>
          </a:xfrm>
          <a:prstGeom prst="rect">
            <a:avLst/>
          </a:prstGeom>
          <a:noFill/>
        </p:spPr>
        <p:txBody>
          <a:bodyPr wrap="square" rtlCol="0">
            <a:spAutoFit/>
          </a:bodyPr>
          <a:lstStyle/>
          <a:p>
            <a:r>
              <a:rPr lang="en-US" sz="1000" dirty="0"/>
              <a:t>(0,0)</a:t>
            </a:r>
          </a:p>
        </p:txBody>
      </p:sp>
      <p:sp>
        <p:nvSpPr>
          <p:cNvPr id="13" name="TextBox 12">
            <a:extLst>
              <a:ext uri="{FF2B5EF4-FFF2-40B4-BE49-F238E27FC236}">
                <a16:creationId xmlns:a16="http://schemas.microsoft.com/office/drawing/2014/main" id="{2C40BED7-6C04-4B64-9754-C237317050D8}"/>
              </a:ext>
            </a:extLst>
          </p:cNvPr>
          <p:cNvSpPr txBox="1"/>
          <p:nvPr/>
        </p:nvSpPr>
        <p:spPr>
          <a:xfrm>
            <a:off x="-48848" y="917184"/>
            <a:ext cx="461394" cy="246221"/>
          </a:xfrm>
          <a:prstGeom prst="rect">
            <a:avLst/>
          </a:prstGeom>
          <a:noFill/>
        </p:spPr>
        <p:txBody>
          <a:bodyPr wrap="square" rtlCol="0">
            <a:spAutoFit/>
          </a:bodyPr>
          <a:lstStyle/>
          <a:p>
            <a:r>
              <a:rPr lang="en-US" sz="1000" dirty="0"/>
              <a:t>(0,1)</a:t>
            </a:r>
          </a:p>
        </p:txBody>
      </p:sp>
      <p:sp>
        <p:nvSpPr>
          <p:cNvPr id="15" name="TextBox 14">
            <a:extLst>
              <a:ext uri="{FF2B5EF4-FFF2-40B4-BE49-F238E27FC236}">
                <a16:creationId xmlns:a16="http://schemas.microsoft.com/office/drawing/2014/main" id="{911E0FF1-AE6E-4F43-9876-3F8AC997E55C}"/>
              </a:ext>
            </a:extLst>
          </p:cNvPr>
          <p:cNvSpPr txBox="1"/>
          <p:nvPr/>
        </p:nvSpPr>
        <p:spPr>
          <a:xfrm>
            <a:off x="-48848" y="1342359"/>
            <a:ext cx="461394" cy="246221"/>
          </a:xfrm>
          <a:prstGeom prst="rect">
            <a:avLst/>
          </a:prstGeom>
          <a:noFill/>
        </p:spPr>
        <p:txBody>
          <a:bodyPr wrap="square" rtlCol="0">
            <a:spAutoFit/>
          </a:bodyPr>
          <a:lstStyle/>
          <a:p>
            <a:r>
              <a:rPr lang="en-US" sz="1000" dirty="0"/>
              <a:t>(0,2)</a:t>
            </a:r>
          </a:p>
        </p:txBody>
      </p:sp>
      <p:sp>
        <p:nvSpPr>
          <p:cNvPr id="17" name="TextBox 16">
            <a:extLst>
              <a:ext uri="{FF2B5EF4-FFF2-40B4-BE49-F238E27FC236}">
                <a16:creationId xmlns:a16="http://schemas.microsoft.com/office/drawing/2014/main" id="{D357EEDD-9BB0-4B17-913C-A9EFB39D0929}"/>
              </a:ext>
            </a:extLst>
          </p:cNvPr>
          <p:cNvSpPr txBox="1"/>
          <p:nvPr/>
        </p:nvSpPr>
        <p:spPr>
          <a:xfrm>
            <a:off x="-46017" y="1816479"/>
            <a:ext cx="461394" cy="246221"/>
          </a:xfrm>
          <a:prstGeom prst="rect">
            <a:avLst/>
          </a:prstGeom>
          <a:noFill/>
        </p:spPr>
        <p:txBody>
          <a:bodyPr wrap="square" rtlCol="0">
            <a:spAutoFit/>
          </a:bodyPr>
          <a:lstStyle/>
          <a:p>
            <a:r>
              <a:rPr lang="en-US" sz="1000" dirty="0"/>
              <a:t>(0,3)</a:t>
            </a:r>
          </a:p>
        </p:txBody>
      </p:sp>
      <p:sp>
        <p:nvSpPr>
          <p:cNvPr id="19" name="TextBox 18">
            <a:extLst>
              <a:ext uri="{FF2B5EF4-FFF2-40B4-BE49-F238E27FC236}">
                <a16:creationId xmlns:a16="http://schemas.microsoft.com/office/drawing/2014/main" id="{B1E25ED1-00FE-4267-8729-472F3064FB00}"/>
              </a:ext>
            </a:extLst>
          </p:cNvPr>
          <p:cNvSpPr txBox="1"/>
          <p:nvPr/>
        </p:nvSpPr>
        <p:spPr>
          <a:xfrm>
            <a:off x="-44570" y="2251235"/>
            <a:ext cx="461394" cy="246221"/>
          </a:xfrm>
          <a:prstGeom prst="rect">
            <a:avLst/>
          </a:prstGeom>
          <a:noFill/>
        </p:spPr>
        <p:txBody>
          <a:bodyPr wrap="square" rtlCol="0">
            <a:spAutoFit/>
          </a:bodyPr>
          <a:lstStyle/>
          <a:p>
            <a:r>
              <a:rPr lang="en-US" sz="1000" dirty="0"/>
              <a:t>(0,4)</a:t>
            </a:r>
          </a:p>
        </p:txBody>
      </p:sp>
      <p:sp>
        <p:nvSpPr>
          <p:cNvPr id="21" name="TextBox 20">
            <a:extLst>
              <a:ext uri="{FF2B5EF4-FFF2-40B4-BE49-F238E27FC236}">
                <a16:creationId xmlns:a16="http://schemas.microsoft.com/office/drawing/2014/main" id="{8AC47D91-00DA-4D11-A334-777BDD0CF39C}"/>
              </a:ext>
            </a:extLst>
          </p:cNvPr>
          <p:cNvSpPr txBox="1"/>
          <p:nvPr/>
        </p:nvSpPr>
        <p:spPr>
          <a:xfrm>
            <a:off x="2873436" y="511694"/>
            <a:ext cx="461394" cy="246221"/>
          </a:xfrm>
          <a:prstGeom prst="rect">
            <a:avLst/>
          </a:prstGeom>
          <a:noFill/>
        </p:spPr>
        <p:txBody>
          <a:bodyPr wrap="square" rtlCol="0">
            <a:spAutoFit/>
          </a:bodyPr>
          <a:lstStyle/>
          <a:p>
            <a:r>
              <a:rPr lang="en-US" sz="1000" dirty="0"/>
              <a:t>(5,0)</a:t>
            </a:r>
          </a:p>
        </p:txBody>
      </p:sp>
      <p:sp>
        <p:nvSpPr>
          <p:cNvPr id="22" name="TextBox 21">
            <a:extLst>
              <a:ext uri="{FF2B5EF4-FFF2-40B4-BE49-F238E27FC236}">
                <a16:creationId xmlns:a16="http://schemas.microsoft.com/office/drawing/2014/main" id="{106F50A8-8DE0-4B62-B15C-11695EE4DE23}"/>
              </a:ext>
            </a:extLst>
          </p:cNvPr>
          <p:cNvSpPr txBox="1"/>
          <p:nvPr/>
        </p:nvSpPr>
        <p:spPr>
          <a:xfrm>
            <a:off x="3468780" y="511694"/>
            <a:ext cx="461394" cy="246221"/>
          </a:xfrm>
          <a:prstGeom prst="rect">
            <a:avLst/>
          </a:prstGeom>
          <a:noFill/>
        </p:spPr>
        <p:txBody>
          <a:bodyPr wrap="square" rtlCol="0">
            <a:spAutoFit/>
          </a:bodyPr>
          <a:lstStyle/>
          <a:p>
            <a:r>
              <a:rPr lang="en-US" sz="1000" dirty="0"/>
              <a:t>(6,0)</a:t>
            </a:r>
          </a:p>
        </p:txBody>
      </p:sp>
      <p:sp>
        <p:nvSpPr>
          <p:cNvPr id="23" name="TextBox 22">
            <a:extLst>
              <a:ext uri="{FF2B5EF4-FFF2-40B4-BE49-F238E27FC236}">
                <a16:creationId xmlns:a16="http://schemas.microsoft.com/office/drawing/2014/main" id="{B1338547-A163-4D51-BE4D-56DAEA14FF57}"/>
              </a:ext>
            </a:extLst>
          </p:cNvPr>
          <p:cNvSpPr txBox="1"/>
          <p:nvPr/>
        </p:nvSpPr>
        <p:spPr>
          <a:xfrm>
            <a:off x="4047406" y="494197"/>
            <a:ext cx="461394" cy="246221"/>
          </a:xfrm>
          <a:prstGeom prst="rect">
            <a:avLst/>
          </a:prstGeom>
          <a:noFill/>
        </p:spPr>
        <p:txBody>
          <a:bodyPr wrap="square" rtlCol="0">
            <a:spAutoFit/>
          </a:bodyPr>
          <a:lstStyle/>
          <a:p>
            <a:r>
              <a:rPr lang="en-US" sz="1000" dirty="0"/>
              <a:t>(7,0)</a:t>
            </a:r>
          </a:p>
        </p:txBody>
      </p:sp>
      <p:sp>
        <p:nvSpPr>
          <p:cNvPr id="24" name="TextBox 23">
            <a:extLst>
              <a:ext uri="{FF2B5EF4-FFF2-40B4-BE49-F238E27FC236}">
                <a16:creationId xmlns:a16="http://schemas.microsoft.com/office/drawing/2014/main" id="{0E8343D0-D52C-4198-8DA9-6C8DC4DD8CE7}"/>
              </a:ext>
            </a:extLst>
          </p:cNvPr>
          <p:cNvSpPr txBox="1"/>
          <p:nvPr/>
        </p:nvSpPr>
        <p:spPr>
          <a:xfrm>
            <a:off x="4591864" y="523563"/>
            <a:ext cx="461394" cy="246221"/>
          </a:xfrm>
          <a:prstGeom prst="rect">
            <a:avLst/>
          </a:prstGeom>
          <a:noFill/>
        </p:spPr>
        <p:txBody>
          <a:bodyPr wrap="square" rtlCol="0">
            <a:spAutoFit/>
          </a:bodyPr>
          <a:lstStyle/>
          <a:p>
            <a:r>
              <a:rPr lang="en-US" sz="1000" dirty="0"/>
              <a:t>(8,0)</a:t>
            </a:r>
          </a:p>
        </p:txBody>
      </p:sp>
      <p:sp>
        <p:nvSpPr>
          <p:cNvPr id="25" name="TextBox 24">
            <a:extLst>
              <a:ext uri="{FF2B5EF4-FFF2-40B4-BE49-F238E27FC236}">
                <a16:creationId xmlns:a16="http://schemas.microsoft.com/office/drawing/2014/main" id="{2EA2B04E-062D-460C-9167-DB6E7EE347D9}"/>
              </a:ext>
            </a:extLst>
          </p:cNvPr>
          <p:cNvSpPr txBox="1"/>
          <p:nvPr/>
        </p:nvSpPr>
        <p:spPr>
          <a:xfrm>
            <a:off x="5145652" y="511694"/>
            <a:ext cx="461394" cy="246221"/>
          </a:xfrm>
          <a:prstGeom prst="rect">
            <a:avLst/>
          </a:prstGeom>
          <a:noFill/>
        </p:spPr>
        <p:txBody>
          <a:bodyPr wrap="square" rtlCol="0">
            <a:spAutoFit/>
          </a:bodyPr>
          <a:lstStyle/>
          <a:p>
            <a:r>
              <a:rPr lang="en-US" sz="1000" dirty="0"/>
              <a:t>(9,0)</a:t>
            </a:r>
          </a:p>
        </p:txBody>
      </p:sp>
      <p:sp>
        <p:nvSpPr>
          <p:cNvPr id="26" name="TextBox 25">
            <a:extLst>
              <a:ext uri="{FF2B5EF4-FFF2-40B4-BE49-F238E27FC236}">
                <a16:creationId xmlns:a16="http://schemas.microsoft.com/office/drawing/2014/main" id="{437C278F-DB7A-42C7-BAA7-5EDE23E69C65}"/>
              </a:ext>
            </a:extLst>
          </p:cNvPr>
          <p:cNvSpPr txBox="1"/>
          <p:nvPr/>
        </p:nvSpPr>
        <p:spPr>
          <a:xfrm>
            <a:off x="5765834" y="515895"/>
            <a:ext cx="513252" cy="246221"/>
          </a:xfrm>
          <a:prstGeom prst="rect">
            <a:avLst/>
          </a:prstGeom>
          <a:noFill/>
        </p:spPr>
        <p:txBody>
          <a:bodyPr wrap="square" rtlCol="0">
            <a:spAutoFit/>
          </a:bodyPr>
          <a:lstStyle/>
          <a:p>
            <a:r>
              <a:rPr lang="en-US" sz="1000" dirty="0"/>
              <a:t>(10,0)</a:t>
            </a:r>
          </a:p>
        </p:txBody>
      </p:sp>
      <p:sp>
        <p:nvSpPr>
          <p:cNvPr id="27" name="TextBox 26">
            <a:extLst>
              <a:ext uri="{FF2B5EF4-FFF2-40B4-BE49-F238E27FC236}">
                <a16:creationId xmlns:a16="http://schemas.microsoft.com/office/drawing/2014/main" id="{FE8130B9-D9CF-47F5-B1FE-021CC4BD77EC}"/>
              </a:ext>
            </a:extLst>
          </p:cNvPr>
          <p:cNvSpPr txBox="1"/>
          <p:nvPr/>
        </p:nvSpPr>
        <p:spPr>
          <a:xfrm>
            <a:off x="6319621" y="511693"/>
            <a:ext cx="510961" cy="246221"/>
          </a:xfrm>
          <a:prstGeom prst="rect">
            <a:avLst/>
          </a:prstGeom>
          <a:noFill/>
        </p:spPr>
        <p:txBody>
          <a:bodyPr wrap="square" rtlCol="0">
            <a:spAutoFit/>
          </a:bodyPr>
          <a:lstStyle/>
          <a:p>
            <a:r>
              <a:rPr lang="en-US" sz="1000" dirty="0"/>
              <a:t>(11,0)</a:t>
            </a:r>
          </a:p>
        </p:txBody>
      </p:sp>
      <p:sp>
        <p:nvSpPr>
          <p:cNvPr id="28" name="TextBox 27">
            <a:extLst>
              <a:ext uri="{FF2B5EF4-FFF2-40B4-BE49-F238E27FC236}">
                <a16:creationId xmlns:a16="http://schemas.microsoft.com/office/drawing/2014/main" id="{3D3D12AB-2289-419B-AAB6-7C8FD7B0152B}"/>
              </a:ext>
            </a:extLst>
          </p:cNvPr>
          <p:cNvSpPr txBox="1"/>
          <p:nvPr/>
        </p:nvSpPr>
        <p:spPr>
          <a:xfrm>
            <a:off x="6914965" y="523563"/>
            <a:ext cx="529059" cy="246221"/>
          </a:xfrm>
          <a:prstGeom prst="rect">
            <a:avLst/>
          </a:prstGeom>
          <a:noFill/>
        </p:spPr>
        <p:txBody>
          <a:bodyPr wrap="square" rtlCol="0">
            <a:spAutoFit/>
          </a:bodyPr>
          <a:lstStyle/>
          <a:p>
            <a:r>
              <a:rPr lang="en-US" sz="1000" dirty="0"/>
              <a:t>(12,0)</a:t>
            </a:r>
          </a:p>
        </p:txBody>
      </p:sp>
      <p:sp>
        <p:nvSpPr>
          <p:cNvPr id="29" name="TextBox 28">
            <a:extLst>
              <a:ext uri="{FF2B5EF4-FFF2-40B4-BE49-F238E27FC236}">
                <a16:creationId xmlns:a16="http://schemas.microsoft.com/office/drawing/2014/main" id="{BD6E3E4E-024A-4809-98E0-2D14FC002361}"/>
              </a:ext>
            </a:extLst>
          </p:cNvPr>
          <p:cNvSpPr txBox="1"/>
          <p:nvPr/>
        </p:nvSpPr>
        <p:spPr>
          <a:xfrm>
            <a:off x="7493591" y="504025"/>
            <a:ext cx="494627" cy="246221"/>
          </a:xfrm>
          <a:prstGeom prst="rect">
            <a:avLst/>
          </a:prstGeom>
          <a:noFill/>
        </p:spPr>
        <p:txBody>
          <a:bodyPr wrap="square" rtlCol="0">
            <a:spAutoFit/>
          </a:bodyPr>
          <a:lstStyle/>
          <a:p>
            <a:r>
              <a:rPr lang="en-US" sz="1000" dirty="0"/>
              <a:t>(13,0)</a:t>
            </a:r>
          </a:p>
        </p:txBody>
      </p:sp>
      <p:sp>
        <p:nvSpPr>
          <p:cNvPr id="30" name="TextBox 29">
            <a:extLst>
              <a:ext uri="{FF2B5EF4-FFF2-40B4-BE49-F238E27FC236}">
                <a16:creationId xmlns:a16="http://schemas.microsoft.com/office/drawing/2014/main" id="{13C02FC5-A9A9-4639-BC98-EFE2E2A7F0F1}"/>
              </a:ext>
            </a:extLst>
          </p:cNvPr>
          <p:cNvSpPr txBox="1"/>
          <p:nvPr/>
        </p:nvSpPr>
        <p:spPr>
          <a:xfrm>
            <a:off x="562626" y="504025"/>
            <a:ext cx="461394" cy="246221"/>
          </a:xfrm>
          <a:prstGeom prst="rect">
            <a:avLst/>
          </a:prstGeom>
          <a:noFill/>
        </p:spPr>
        <p:txBody>
          <a:bodyPr wrap="square" rtlCol="0">
            <a:spAutoFit/>
          </a:bodyPr>
          <a:lstStyle/>
          <a:p>
            <a:r>
              <a:rPr lang="en-US" sz="1000" dirty="0"/>
              <a:t>(1,0)</a:t>
            </a:r>
          </a:p>
        </p:txBody>
      </p:sp>
      <p:sp>
        <p:nvSpPr>
          <p:cNvPr id="31" name="TextBox 30">
            <a:extLst>
              <a:ext uri="{FF2B5EF4-FFF2-40B4-BE49-F238E27FC236}">
                <a16:creationId xmlns:a16="http://schemas.microsoft.com/office/drawing/2014/main" id="{1A29F5B3-44AA-46AE-8427-570928A536E7}"/>
              </a:ext>
            </a:extLst>
          </p:cNvPr>
          <p:cNvSpPr txBox="1"/>
          <p:nvPr/>
        </p:nvSpPr>
        <p:spPr>
          <a:xfrm>
            <a:off x="1138757" y="494197"/>
            <a:ext cx="461394" cy="246221"/>
          </a:xfrm>
          <a:prstGeom prst="rect">
            <a:avLst/>
          </a:prstGeom>
          <a:noFill/>
        </p:spPr>
        <p:txBody>
          <a:bodyPr wrap="square" rtlCol="0">
            <a:spAutoFit/>
          </a:bodyPr>
          <a:lstStyle/>
          <a:p>
            <a:r>
              <a:rPr lang="en-US" sz="1000" dirty="0"/>
              <a:t>(2,0)</a:t>
            </a:r>
          </a:p>
        </p:txBody>
      </p:sp>
      <p:sp>
        <p:nvSpPr>
          <p:cNvPr id="32" name="TextBox 31">
            <a:extLst>
              <a:ext uri="{FF2B5EF4-FFF2-40B4-BE49-F238E27FC236}">
                <a16:creationId xmlns:a16="http://schemas.microsoft.com/office/drawing/2014/main" id="{A8CCC97C-D463-4643-B7B5-5C9166230CEB}"/>
              </a:ext>
            </a:extLst>
          </p:cNvPr>
          <p:cNvSpPr txBox="1"/>
          <p:nvPr/>
        </p:nvSpPr>
        <p:spPr>
          <a:xfrm>
            <a:off x="1705377" y="494197"/>
            <a:ext cx="461394" cy="246221"/>
          </a:xfrm>
          <a:prstGeom prst="rect">
            <a:avLst/>
          </a:prstGeom>
          <a:noFill/>
        </p:spPr>
        <p:txBody>
          <a:bodyPr wrap="square" rtlCol="0">
            <a:spAutoFit/>
          </a:bodyPr>
          <a:lstStyle/>
          <a:p>
            <a:r>
              <a:rPr lang="en-US" sz="1000" dirty="0"/>
              <a:t>(3,0)</a:t>
            </a:r>
          </a:p>
        </p:txBody>
      </p:sp>
      <p:sp>
        <p:nvSpPr>
          <p:cNvPr id="33" name="TextBox 32">
            <a:extLst>
              <a:ext uri="{FF2B5EF4-FFF2-40B4-BE49-F238E27FC236}">
                <a16:creationId xmlns:a16="http://schemas.microsoft.com/office/drawing/2014/main" id="{3C73BA2F-2BC4-41A9-ADC8-3C645C664816}"/>
              </a:ext>
            </a:extLst>
          </p:cNvPr>
          <p:cNvSpPr txBox="1"/>
          <p:nvPr/>
        </p:nvSpPr>
        <p:spPr>
          <a:xfrm>
            <a:off x="2273207" y="504025"/>
            <a:ext cx="461394" cy="246221"/>
          </a:xfrm>
          <a:prstGeom prst="rect">
            <a:avLst/>
          </a:prstGeom>
          <a:noFill/>
        </p:spPr>
        <p:txBody>
          <a:bodyPr wrap="square" rtlCol="0">
            <a:spAutoFit/>
          </a:bodyPr>
          <a:lstStyle/>
          <a:p>
            <a:r>
              <a:rPr lang="en-US" sz="1000" dirty="0"/>
              <a:t>(4,0)</a:t>
            </a:r>
          </a:p>
        </p:txBody>
      </p:sp>
      <p:sp>
        <p:nvSpPr>
          <p:cNvPr id="34" name="TextBox 33">
            <a:extLst>
              <a:ext uri="{FF2B5EF4-FFF2-40B4-BE49-F238E27FC236}">
                <a16:creationId xmlns:a16="http://schemas.microsoft.com/office/drawing/2014/main" id="{4C721583-645E-4D48-A2FB-5CD4B9AE3E31}"/>
              </a:ext>
            </a:extLst>
          </p:cNvPr>
          <p:cNvSpPr txBox="1"/>
          <p:nvPr/>
        </p:nvSpPr>
        <p:spPr>
          <a:xfrm>
            <a:off x="-48848" y="2684201"/>
            <a:ext cx="461394" cy="246221"/>
          </a:xfrm>
          <a:prstGeom prst="rect">
            <a:avLst/>
          </a:prstGeom>
          <a:noFill/>
        </p:spPr>
        <p:txBody>
          <a:bodyPr wrap="square" rtlCol="0">
            <a:spAutoFit/>
          </a:bodyPr>
          <a:lstStyle/>
          <a:p>
            <a:r>
              <a:rPr lang="en-US" sz="1000" dirty="0"/>
              <a:t>(0,5)</a:t>
            </a:r>
          </a:p>
        </p:txBody>
      </p:sp>
      <p:sp>
        <p:nvSpPr>
          <p:cNvPr id="35" name="TextBox 34">
            <a:extLst>
              <a:ext uri="{FF2B5EF4-FFF2-40B4-BE49-F238E27FC236}">
                <a16:creationId xmlns:a16="http://schemas.microsoft.com/office/drawing/2014/main" id="{9E0A3761-1DAD-41B3-A45E-55CD4CD6E1B5}"/>
              </a:ext>
            </a:extLst>
          </p:cNvPr>
          <p:cNvSpPr txBox="1"/>
          <p:nvPr/>
        </p:nvSpPr>
        <p:spPr>
          <a:xfrm>
            <a:off x="8072218" y="494196"/>
            <a:ext cx="556520" cy="246221"/>
          </a:xfrm>
          <a:prstGeom prst="rect">
            <a:avLst/>
          </a:prstGeom>
          <a:noFill/>
        </p:spPr>
        <p:txBody>
          <a:bodyPr wrap="square" rtlCol="0">
            <a:spAutoFit/>
          </a:bodyPr>
          <a:lstStyle/>
          <a:p>
            <a:r>
              <a:rPr lang="en-US" sz="1000" dirty="0"/>
              <a:t>(14,0)</a:t>
            </a:r>
          </a:p>
        </p:txBody>
      </p:sp>
      <p:sp>
        <p:nvSpPr>
          <p:cNvPr id="36" name="TextBox 35">
            <a:extLst>
              <a:ext uri="{FF2B5EF4-FFF2-40B4-BE49-F238E27FC236}">
                <a16:creationId xmlns:a16="http://schemas.microsoft.com/office/drawing/2014/main" id="{F2A0DC5E-B36B-45DE-89AE-0EB0F8281F7A}"/>
              </a:ext>
            </a:extLst>
          </p:cNvPr>
          <p:cNvSpPr txBox="1"/>
          <p:nvPr/>
        </p:nvSpPr>
        <p:spPr>
          <a:xfrm>
            <a:off x="8640048" y="492406"/>
            <a:ext cx="556520" cy="246221"/>
          </a:xfrm>
          <a:prstGeom prst="rect">
            <a:avLst/>
          </a:prstGeom>
          <a:noFill/>
        </p:spPr>
        <p:txBody>
          <a:bodyPr wrap="square" rtlCol="0">
            <a:spAutoFit/>
          </a:bodyPr>
          <a:lstStyle/>
          <a:p>
            <a:r>
              <a:rPr lang="en-US" sz="1000" dirty="0"/>
              <a:t>(15,0)</a:t>
            </a:r>
          </a:p>
        </p:txBody>
      </p:sp>
      <p:sp>
        <p:nvSpPr>
          <p:cNvPr id="37" name="TextBox 36">
            <a:extLst>
              <a:ext uri="{FF2B5EF4-FFF2-40B4-BE49-F238E27FC236}">
                <a16:creationId xmlns:a16="http://schemas.microsoft.com/office/drawing/2014/main" id="{B8BB3D49-75F1-464A-A2C9-89BEEA4DC55F}"/>
              </a:ext>
            </a:extLst>
          </p:cNvPr>
          <p:cNvSpPr txBox="1"/>
          <p:nvPr/>
        </p:nvSpPr>
        <p:spPr>
          <a:xfrm>
            <a:off x="9210999" y="490616"/>
            <a:ext cx="542317" cy="246221"/>
          </a:xfrm>
          <a:prstGeom prst="rect">
            <a:avLst/>
          </a:prstGeom>
          <a:noFill/>
        </p:spPr>
        <p:txBody>
          <a:bodyPr wrap="square" rtlCol="0">
            <a:spAutoFit/>
          </a:bodyPr>
          <a:lstStyle/>
          <a:p>
            <a:r>
              <a:rPr lang="en-US" sz="1000" dirty="0"/>
              <a:t>(16,0)</a:t>
            </a:r>
          </a:p>
        </p:txBody>
      </p:sp>
      <p:sp>
        <p:nvSpPr>
          <p:cNvPr id="38" name="TextBox 37">
            <a:extLst>
              <a:ext uri="{FF2B5EF4-FFF2-40B4-BE49-F238E27FC236}">
                <a16:creationId xmlns:a16="http://schemas.microsoft.com/office/drawing/2014/main" id="{853FC1D9-952D-40DA-93A7-CD46494A8BF3}"/>
              </a:ext>
            </a:extLst>
          </p:cNvPr>
          <p:cNvSpPr txBox="1"/>
          <p:nvPr/>
        </p:nvSpPr>
        <p:spPr>
          <a:xfrm>
            <a:off x="9806343" y="496025"/>
            <a:ext cx="486127" cy="246221"/>
          </a:xfrm>
          <a:prstGeom prst="rect">
            <a:avLst/>
          </a:prstGeom>
          <a:noFill/>
        </p:spPr>
        <p:txBody>
          <a:bodyPr wrap="square" rtlCol="0">
            <a:spAutoFit/>
          </a:bodyPr>
          <a:lstStyle/>
          <a:p>
            <a:r>
              <a:rPr lang="en-US" sz="1000" dirty="0"/>
              <a:t>(17,0)</a:t>
            </a:r>
          </a:p>
        </p:txBody>
      </p:sp>
      <p:sp>
        <p:nvSpPr>
          <p:cNvPr id="39" name="TextBox 38">
            <a:extLst>
              <a:ext uri="{FF2B5EF4-FFF2-40B4-BE49-F238E27FC236}">
                <a16:creationId xmlns:a16="http://schemas.microsoft.com/office/drawing/2014/main" id="{71D8C917-F888-4EFA-8C6E-2403A6BF0BDC}"/>
              </a:ext>
            </a:extLst>
          </p:cNvPr>
          <p:cNvSpPr txBox="1"/>
          <p:nvPr/>
        </p:nvSpPr>
        <p:spPr>
          <a:xfrm>
            <a:off x="10358913" y="523563"/>
            <a:ext cx="525732" cy="246221"/>
          </a:xfrm>
          <a:prstGeom prst="rect">
            <a:avLst/>
          </a:prstGeom>
          <a:noFill/>
        </p:spPr>
        <p:txBody>
          <a:bodyPr wrap="square" rtlCol="0">
            <a:spAutoFit/>
          </a:bodyPr>
          <a:lstStyle/>
          <a:p>
            <a:r>
              <a:rPr lang="en-US" sz="1000" dirty="0"/>
              <a:t>(18,0)</a:t>
            </a:r>
          </a:p>
        </p:txBody>
      </p:sp>
      <p:sp>
        <p:nvSpPr>
          <p:cNvPr id="40" name="TextBox 39">
            <a:extLst>
              <a:ext uri="{FF2B5EF4-FFF2-40B4-BE49-F238E27FC236}">
                <a16:creationId xmlns:a16="http://schemas.microsoft.com/office/drawing/2014/main" id="{2D416CB3-5658-41E1-8334-B0E3F47F6421}"/>
              </a:ext>
            </a:extLst>
          </p:cNvPr>
          <p:cNvSpPr txBox="1"/>
          <p:nvPr/>
        </p:nvSpPr>
        <p:spPr>
          <a:xfrm>
            <a:off x="10939778" y="497215"/>
            <a:ext cx="515028" cy="246221"/>
          </a:xfrm>
          <a:prstGeom prst="rect">
            <a:avLst/>
          </a:prstGeom>
          <a:noFill/>
        </p:spPr>
        <p:txBody>
          <a:bodyPr wrap="square" rtlCol="0">
            <a:spAutoFit/>
          </a:bodyPr>
          <a:lstStyle/>
          <a:p>
            <a:r>
              <a:rPr lang="en-US" sz="1000" dirty="0"/>
              <a:t>(19,0)</a:t>
            </a:r>
          </a:p>
        </p:txBody>
      </p:sp>
      <p:sp>
        <p:nvSpPr>
          <p:cNvPr id="41" name="TextBox 40">
            <a:extLst>
              <a:ext uri="{FF2B5EF4-FFF2-40B4-BE49-F238E27FC236}">
                <a16:creationId xmlns:a16="http://schemas.microsoft.com/office/drawing/2014/main" id="{28E53484-9B63-4AAB-97AF-C8EAE5D25642}"/>
              </a:ext>
            </a:extLst>
          </p:cNvPr>
          <p:cNvSpPr txBox="1"/>
          <p:nvPr/>
        </p:nvSpPr>
        <p:spPr>
          <a:xfrm>
            <a:off x="11509373" y="490615"/>
            <a:ext cx="539756" cy="246221"/>
          </a:xfrm>
          <a:prstGeom prst="rect">
            <a:avLst/>
          </a:prstGeom>
          <a:noFill/>
        </p:spPr>
        <p:txBody>
          <a:bodyPr wrap="square" rtlCol="0">
            <a:spAutoFit/>
          </a:bodyPr>
          <a:lstStyle/>
          <a:p>
            <a:r>
              <a:rPr lang="en-US" sz="1000" dirty="0"/>
              <a:t>(20,0)</a:t>
            </a:r>
          </a:p>
        </p:txBody>
      </p:sp>
      <p:sp>
        <p:nvSpPr>
          <p:cNvPr id="42" name="TextBox 41">
            <a:extLst>
              <a:ext uri="{FF2B5EF4-FFF2-40B4-BE49-F238E27FC236}">
                <a16:creationId xmlns:a16="http://schemas.microsoft.com/office/drawing/2014/main" id="{74D48EEC-9E15-40FC-9949-E2D6D5B43B6E}"/>
              </a:ext>
            </a:extLst>
          </p:cNvPr>
          <p:cNvSpPr txBox="1"/>
          <p:nvPr/>
        </p:nvSpPr>
        <p:spPr>
          <a:xfrm>
            <a:off x="-26668" y="3146729"/>
            <a:ext cx="461394" cy="246221"/>
          </a:xfrm>
          <a:prstGeom prst="rect">
            <a:avLst/>
          </a:prstGeom>
          <a:noFill/>
        </p:spPr>
        <p:txBody>
          <a:bodyPr wrap="square" rtlCol="0">
            <a:spAutoFit/>
          </a:bodyPr>
          <a:lstStyle/>
          <a:p>
            <a:r>
              <a:rPr lang="en-US" sz="1000" dirty="0"/>
              <a:t>(0,6)</a:t>
            </a:r>
          </a:p>
        </p:txBody>
      </p:sp>
      <p:sp>
        <p:nvSpPr>
          <p:cNvPr id="43" name="TextBox 42">
            <a:extLst>
              <a:ext uri="{FF2B5EF4-FFF2-40B4-BE49-F238E27FC236}">
                <a16:creationId xmlns:a16="http://schemas.microsoft.com/office/drawing/2014/main" id="{39B701C4-162D-4B28-B962-A1B7A202920D}"/>
              </a:ext>
            </a:extLst>
          </p:cNvPr>
          <p:cNvSpPr txBox="1"/>
          <p:nvPr/>
        </p:nvSpPr>
        <p:spPr>
          <a:xfrm>
            <a:off x="-26230" y="3598868"/>
            <a:ext cx="461394" cy="246221"/>
          </a:xfrm>
          <a:prstGeom prst="rect">
            <a:avLst/>
          </a:prstGeom>
          <a:noFill/>
        </p:spPr>
        <p:txBody>
          <a:bodyPr wrap="square" rtlCol="0">
            <a:spAutoFit/>
          </a:bodyPr>
          <a:lstStyle/>
          <a:p>
            <a:r>
              <a:rPr lang="en-US" sz="1000" dirty="0"/>
              <a:t>(0,7)</a:t>
            </a:r>
          </a:p>
        </p:txBody>
      </p:sp>
      <p:sp>
        <p:nvSpPr>
          <p:cNvPr id="44" name="TextBox 43">
            <a:extLst>
              <a:ext uri="{FF2B5EF4-FFF2-40B4-BE49-F238E27FC236}">
                <a16:creationId xmlns:a16="http://schemas.microsoft.com/office/drawing/2014/main" id="{672D41B4-3D4A-4CC9-B533-A7BEF993A369}"/>
              </a:ext>
            </a:extLst>
          </p:cNvPr>
          <p:cNvSpPr txBox="1"/>
          <p:nvPr/>
        </p:nvSpPr>
        <p:spPr>
          <a:xfrm>
            <a:off x="-26668" y="4014451"/>
            <a:ext cx="461394" cy="246221"/>
          </a:xfrm>
          <a:prstGeom prst="rect">
            <a:avLst/>
          </a:prstGeom>
          <a:noFill/>
        </p:spPr>
        <p:txBody>
          <a:bodyPr wrap="square" rtlCol="0">
            <a:spAutoFit/>
          </a:bodyPr>
          <a:lstStyle/>
          <a:p>
            <a:r>
              <a:rPr lang="en-US" sz="1000" dirty="0"/>
              <a:t>(0,8)</a:t>
            </a:r>
          </a:p>
        </p:txBody>
      </p:sp>
      <p:sp>
        <p:nvSpPr>
          <p:cNvPr id="45" name="TextBox 44">
            <a:extLst>
              <a:ext uri="{FF2B5EF4-FFF2-40B4-BE49-F238E27FC236}">
                <a16:creationId xmlns:a16="http://schemas.microsoft.com/office/drawing/2014/main" id="{5CC9756B-C989-46C5-B275-7EE1AE0C61F0}"/>
              </a:ext>
            </a:extLst>
          </p:cNvPr>
          <p:cNvSpPr txBox="1"/>
          <p:nvPr/>
        </p:nvSpPr>
        <p:spPr>
          <a:xfrm>
            <a:off x="-26230" y="4466590"/>
            <a:ext cx="461394" cy="246221"/>
          </a:xfrm>
          <a:prstGeom prst="rect">
            <a:avLst/>
          </a:prstGeom>
          <a:noFill/>
        </p:spPr>
        <p:txBody>
          <a:bodyPr wrap="square" rtlCol="0">
            <a:spAutoFit/>
          </a:bodyPr>
          <a:lstStyle/>
          <a:p>
            <a:r>
              <a:rPr lang="en-US" sz="1000" dirty="0"/>
              <a:t>(0,9)</a:t>
            </a:r>
          </a:p>
        </p:txBody>
      </p:sp>
      <p:sp>
        <p:nvSpPr>
          <p:cNvPr id="46" name="TextBox 45">
            <a:extLst>
              <a:ext uri="{FF2B5EF4-FFF2-40B4-BE49-F238E27FC236}">
                <a16:creationId xmlns:a16="http://schemas.microsoft.com/office/drawing/2014/main" id="{AF51930E-5311-4C3E-B755-38DD5C0C134C}"/>
              </a:ext>
            </a:extLst>
          </p:cNvPr>
          <p:cNvSpPr txBox="1"/>
          <p:nvPr/>
        </p:nvSpPr>
        <p:spPr>
          <a:xfrm>
            <a:off x="-50559" y="4940710"/>
            <a:ext cx="498448" cy="246221"/>
          </a:xfrm>
          <a:prstGeom prst="rect">
            <a:avLst/>
          </a:prstGeom>
          <a:noFill/>
        </p:spPr>
        <p:txBody>
          <a:bodyPr wrap="square" rtlCol="0">
            <a:spAutoFit/>
          </a:bodyPr>
          <a:lstStyle/>
          <a:p>
            <a:r>
              <a:rPr lang="en-US" sz="1000" dirty="0"/>
              <a:t>(0,10)</a:t>
            </a:r>
          </a:p>
        </p:txBody>
      </p:sp>
      <p:sp>
        <p:nvSpPr>
          <p:cNvPr id="47" name="TextBox 46">
            <a:extLst>
              <a:ext uri="{FF2B5EF4-FFF2-40B4-BE49-F238E27FC236}">
                <a16:creationId xmlns:a16="http://schemas.microsoft.com/office/drawing/2014/main" id="{C8A1A0E0-33B6-4720-A748-A8C2EB191F8A}"/>
              </a:ext>
            </a:extLst>
          </p:cNvPr>
          <p:cNvSpPr txBox="1"/>
          <p:nvPr/>
        </p:nvSpPr>
        <p:spPr>
          <a:xfrm>
            <a:off x="-50560" y="5337217"/>
            <a:ext cx="498447" cy="246221"/>
          </a:xfrm>
          <a:prstGeom prst="rect">
            <a:avLst/>
          </a:prstGeom>
          <a:noFill/>
        </p:spPr>
        <p:txBody>
          <a:bodyPr wrap="square" rtlCol="0">
            <a:spAutoFit/>
          </a:bodyPr>
          <a:lstStyle/>
          <a:p>
            <a:r>
              <a:rPr lang="en-US" sz="1000" dirty="0"/>
              <a:t>(0,11)</a:t>
            </a:r>
          </a:p>
        </p:txBody>
      </p:sp>
      <p:sp>
        <p:nvSpPr>
          <p:cNvPr id="48" name="TextBox 47">
            <a:extLst>
              <a:ext uri="{FF2B5EF4-FFF2-40B4-BE49-F238E27FC236}">
                <a16:creationId xmlns:a16="http://schemas.microsoft.com/office/drawing/2014/main" id="{AA6E5E90-EDAA-4525-B578-77CF103655D5}"/>
              </a:ext>
            </a:extLst>
          </p:cNvPr>
          <p:cNvSpPr txBox="1"/>
          <p:nvPr/>
        </p:nvSpPr>
        <p:spPr>
          <a:xfrm>
            <a:off x="-26668" y="5807711"/>
            <a:ext cx="498446" cy="246221"/>
          </a:xfrm>
          <a:prstGeom prst="rect">
            <a:avLst/>
          </a:prstGeom>
          <a:noFill/>
        </p:spPr>
        <p:txBody>
          <a:bodyPr wrap="square" rtlCol="0">
            <a:spAutoFit/>
          </a:bodyPr>
          <a:lstStyle/>
          <a:p>
            <a:r>
              <a:rPr lang="en-US" sz="1000" dirty="0"/>
              <a:t>(0,12)</a:t>
            </a:r>
          </a:p>
        </p:txBody>
      </p:sp>
      <p:sp>
        <p:nvSpPr>
          <p:cNvPr id="50" name="TextBox 49">
            <a:extLst>
              <a:ext uri="{FF2B5EF4-FFF2-40B4-BE49-F238E27FC236}">
                <a16:creationId xmlns:a16="http://schemas.microsoft.com/office/drawing/2014/main" id="{2B2D3D38-B902-4AED-85D0-D0BE499A49E4}"/>
              </a:ext>
            </a:extLst>
          </p:cNvPr>
          <p:cNvSpPr txBox="1"/>
          <p:nvPr/>
        </p:nvSpPr>
        <p:spPr>
          <a:xfrm>
            <a:off x="562626" y="954954"/>
            <a:ext cx="461394" cy="246221"/>
          </a:xfrm>
          <a:prstGeom prst="rect">
            <a:avLst/>
          </a:prstGeom>
          <a:noFill/>
        </p:spPr>
        <p:txBody>
          <a:bodyPr wrap="square" rtlCol="0">
            <a:spAutoFit/>
          </a:bodyPr>
          <a:lstStyle/>
          <a:p>
            <a:r>
              <a:rPr lang="en-US" sz="1000" dirty="0"/>
              <a:t>(1,1)</a:t>
            </a:r>
          </a:p>
        </p:txBody>
      </p:sp>
      <p:sp>
        <p:nvSpPr>
          <p:cNvPr id="51" name="TextBox 50">
            <a:extLst>
              <a:ext uri="{FF2B5EF4-FFF2-40B4-BE49-F238E27FC236}">
                <a16:creationId xmlns:a16="http://schemas.microsoft.com/office/drawing/2014/main" id="{36DACEB1-B670-44A7-A64B-6C3737E367B2}"/>
              </a:ext>
            </a:extLst>
          </p:cNvPr>
          <p:cNvSpPr txBox="1"/>
          <p:nvPr/>
        </p:nvSpPr>
        <p:spPr>
          <a:xfrm>
            <a:off x="527283" y="1366549"/>
            <a:ext cx="461394" cy="246221"/>
          </a:xfrm>
          <a:prstGeom prst="rect">
            <a:avLst/>
          </a:prstGeom>
          <a:noFill/>
        </p:spPr>
        <p:txBody>
          <a:bodyPr wrap="square" rtlCol="0">
            <a:spAutoFit/>
          </a:bodyPr>
          <a:lstStyle/>
          <a:p>
            <a:r>
              <a:rPr lang="en-US" sz="1000" dirty="0"/>
              <a:t>(1,2)</a:t>
            </a:r>
          </a:p>
        </p:txBody>
      </p:sp>
      <p:sp>
        <p:nvSpPr>
          <p:cNvPr id="52" name="TextBox 51">
            <a:extLst>
              <a:ext uri="{FF2B5EF4-FFF2-40B4-BE49-F238E27FC236}">
                <a16:creationId xmlns:a16="http://schemas.microsoft.com/office/drawing/2014/main" id="{EFDEA0FF-C42F-45EB-95E3-6C1B4232B4D3}"/>
              </a:ext>
            </a:extLst>
          </p:cNvPr>
          <p:cNvSpPr txBox="1"/>
          <p:nvPr/>
        </p:nvSpPr>
        <p:spPr>
          <a:xfrm>
            <a:off x="562626" y="1811773"/>
            <a:ext cx="461394" cy="246221"/>
          </a:xfrm>
          <a:prstGeom prst="rect">
            <a:avLst/>
          </a:prstGeom>
          <a:noFill/>
        </p:spPr>
        <p:txBody>
          <a:bodyPr wrap="square" rtlCol="0">
            <a:spAutoFit/>
          </a:bodyPr>
          <a:lstStyle/>
          <a:p>
            <a:r>
              <a:rPr lang="en-US" sz="1000" dirty="0"/>
              <a:t>(1,3)</a:t>
            </a:r>
          </a:p>
        </p:txBody>
      </p:sp>
      <p:sp>
        <p:nvSpPr>
          <p:cNvPr id="53" name="TextBox 52">
            <a:extLst>
              <a:ext uri="{FF2B5EF4-FFF2-40B4-BE49-F238E27FC236}">
                <a16:creationId xmlns:a16="http://schemas.microsoft.com/office/drawing/2014/main" id="{5B7B041E-20A1-4206-A15E-28B316E3901A}"/>
              </a:ext>
            </a:extLst>
          </p:cNvPr>
          <p:cNvSpPr txBox="1"/>
          <p:nvPr/>
        </p:nvSpPr>
        <p:spPr>
          <a:xfrm>
            <a:off x="562626" y="2251234"/>
            <a:ext cx="461394" cy="246221"/>
          </a:xfrm>
          <a:prstGeom prst="rect">
            <a:avLst/>
          </a:prstGeom>
          <a:noFill/>
        </p:spPr>
        <p:txBody>
          <a:bodyPr wrap="square" rtlCol="0">
            <a:spAutoFit/>
          </a:bodyPr>
          <a:lstStyle/>
          <a:p>
            <a:r>
              <a:rPr lang="en-US" sz="1000" dirty="0"/>
              <a:t>(1,4)</a:t>
            </a:r>
          </a:p>
        </p:txBody>
      </p:sp>
      <p:sp>
        <p:nvSpPr>
          <p:cNvPr id="54" name="TextBox 53">
            <a:extLst>
              <a:ext uri="{FF2B5EF4-FFF2-40B4-BE49-F238E27FC236}">
                <a16:creationId xmlns:a16="http://schemas.microsoft.com/office/drawing/2014/main" id="{944D24B5-2194-4FD0-944F-597F7AD8367C}"/>
              </a:ext>
            </a:extLst>
          </p:cNvPr>
          <p:cNvSpPr txBox="1"/>
          <p:nvPr/>
        </p:nvSpPr>
        <p:spPr>
          <a:xfrm>
            <a:off x="559916" y="2714559"/>
            <a:ext cx="461394" cy="246221"/>
          </a:xfrm>
          <a:prstGeom prst="rect">
            <a:avLst/>
          </a:prstGeom>
          <a:noFill/>
        </p:spPr>
        <p:txBody>
          <a:bodyPr wrap="square" rtlCol="0">
            <a:spAutoFit/>
          </a:bodyPr>
          <a:lstStyle/>
          <a:p>
            <a:r>
              <a:rPr lang="en-US" sz="1000" dirty="0"/>
              <a:t>(1,5)</a:t>
            </a:r>
          </a:p>
        </p:txBody>
      </p:sp>
      <p:sp>
        <p:nvSpPr>
          <p:cNvPr id="55" name="TextBox 54">
            <a:extLst>
              <a:ext uri="{FF2B5EF4-FFF2-40B4-BE49-F238E27FC236}">
                <a16:creationId xmlns:a16="http://schemas.microsoft.com/office/drawing/2014/main" id="{0FA7CA69-A1FF-4FEC-B8B8-7059274C3E18}"/>
              </a:ext>
            </a:extLst>
          </p:cNvPr>
          <p:cNvSpPr txBox="1"/>
          <p:nvPr/>
        </p:nvSpPr>
        <p:spPr>
          <a:xfrm>
            <a:off x="556577" y="3147485"/>
            <a:ext cx="461394" cy="246221"/>
          </a:xfrm>
          <a:prstGeom prst="rect">
            <a:avLst/>
          </a:prstGeom>
          <a:noFill/>
        </p:spPr>
        <p:txBody>
          <a:bodyPr wrap="square" rtlCol="0">
            <a:spAutoFit/>
          </a:bodyPr>
          <a:lstStyle/>
          <a:p>
            <a:r>
              <a:rPr lang="en-US" sz="1000" dirty="0"/>
              <a:t>(1,6)</a:t>
            </a:r>
          </a:p>
        </p:txBody>
      </p:sp>
      <p:sp>
        <p:nvSpPr>
          <p:cNvPr id="56" name="TextBox 55">
            <a:extLst>
              <a:ext uri="{FF2B5EF4-FFF2-40B4-BE49-F238E27FC236}">
                <a16:creationId xmlns:a16="http://schemas.microsoft.com/office/drawing/2014/main" id="{2018A7E9-4E0E-4C4A-9751-D3317E01D1EA}"/>
              </a:ext>
            </a:extLst>
          </p:cNvPr>
          <p:cNvSpPr txBox="1"/>
          <p:nvPr/>
        </p:nvSpPr>
        <p:spPr>
          <a:xfrm>
            <a:off x="527283" y="3582559"/>
            <a:ext cx="461394" cy="246221"/>
          </a:xfrm>
          <a:prstGeom prst="rect">
            <a:avLst/>
          </a:prstGeom>
          <a:noFill/>
        </p:spPr>
        <p:txBody>
          <a:bodyPr wrap="square" rtlCol="0">
            <a:spAutoFit/>
          </a:bodyPr>
          <a:lstStyle/>
          <a:p>
            <a:r>
              <a:rPr lang="en-US" sz="1000" dirty="0"/>
              <a:t>(1,7)</a:t>
            </a:r>
          </a:p>
        </p:txBody>
      </p:sp>
      <p:sp>
        <p:nvSpPr>
          <p:cNvPr id="57" name="TextBox 56">
            <a:extLst>
              <a:ext uri="{FF2B5EF4-FFF2-40B4-BE49-F238E27FC236}">
                <a16:creationId xmlns:a16="http://schemas.microsoft.com/office/drawing/2014/main" id="{4CDCA9AD-DFAC-49C9-A069-3A0AB12689C5}"/>
              </a:ext>
            </a:extLst>
          </p:cNvPr>
          <p:cNvSpPr txBox="1"/>
          <p:nvPr/>
        </p:nvSpPr>
        <p:spPr>
          <a:xfrm>
            <a:off x="553867" y="4014135"/>
            <a:ext cx="461394" cy="246221"/>
          </a:xfrm>
          <a:prstGeom prst="rect">
            <a:avLst/>
          </a:prstGeom>
          <a:noFill/>
        </p:spPr>
        <p:txBody>
          <a:bodyPr wrap="square" rtlCol="0">
            <a:spAutoFit/>
          </a:bodyPr>
          <a:lstStyle/>
          <a:p>
            <a:r>
              <a:rPr lang="en-US" sz="1000" dirty="0"/>
              <a:t>(1,8)</a:t>
            </a:r>
          </a:p>
        </p:txBody>
      </p:sp>
      <p:sp>
        <p:nvSpPr>
          <p:cNvPr id="58" name="TextBox 57">
            <a:extLst>
              <a:ext uri="{FF2B5EF4-FFF2-40B4-BE49-F238E27FC236}">
                <a16:creationId xmlns:a16="http://schemas.microsoft.com/office/drawing/2014/main" id="{6D1C6A2B-CAFA-4E85-84BC-C9F5669A751D}"/>
              </a:ext>
            </a:extLst>
          </p:cNvPr>
          <p:cNvSpPr txBox="1"/>
          <p:nvPr/>
        </p:nvSpPr>
        <p:spPr>
          <a:xfrm>
            <a:off x="537663" y="4478494"/>
            <a:ext cx="461394" cy="246221"/>
          </a:xfrm>
          <a:prstGeom prst="rect">
            <a:avLst/>
          </a:prstGeom>
          <a:noFill/>
        </p:spPr>
        <p:txBody>
          <a:bodyPr wrap="square" rtlCol="0">
            <a:spAutoFit/>
          </a:bodyPr>
          <a:lstStyle/>
          <a:p>
            <a:r>
              <a:rPr lang="en-US" sz="1000" dirty="0"/>
              <a:t>(1,9)</a:t>
            </a:r>
          </a:p>
        </p:txBody>
      </p:sp>
      <p:sp>
        <p:nvSpPr>
          <p:cNvPr id="59" name="TextBox 58">
            <a:extLst>
              <a:ext uri="{FF2B5EF4-FFF2-40B4-BE49-F238E27FC236}">
                <a16:creationId xmlns:a16="http://schemas.microsoft.com/office/drawing/2014/main" id="{F2C8A89F-18EE-4C07-8E6E-81E81A42DCBB}"/>
              </a:ext>
            </a:extLst>
          </p:cNvPr>
          <p:cNvSpPr txBox="1"/>
          <p:nvPr/>
        </p:nvSpPr>
        <p:spPr>
          <a:xfrm>
            <a:off x="553867" y="4940491"/>
            <a:ext cx="498446" cy="246221"/>
          </a:xfrm>
          <a:prstGeom prst="rect">
            <a:avLst/>
          </a:prstGeom>
          <a:noFill/>
        </p:spPr>
        <p:txBody>
          <a:bodyPr wrap="square" rtlCol="0">
            <a:spAutoFit/>
          </a:bodyPr>
          <a:lstStyle/>
          <a:p>
            <a:r>
              <a:rPr lang="en-US" sz="1000" dirty="0"/>
              <a:t>(1,10)</a:t>
            </a:r>
          </a:p>
        </p:txBody>
      </p:sp>
      <p:sp>
        <p:nvSpPr>
          <p:cNvPr id="60" name="TextBox 59">
            <a:extLst>
              <a:ext uri="{FF2B5EF4-FFF2-40B4-BE49-F238E27FC236}">
                <a16:creationId xmlns:a16="http://schemas.microsoft.com/office/drawing/2014/main" id="{DA8F8065-077B-4376-B7DC-1411A2501995}"/>
              </a:ext>
            </a:extLst>
          </p:cNvPr>
          <p:cNvSpPr txBox="1"/>
          <p:nvPr/>
        </p:nvSpPr>
        <p:spPr>
          <a:xfrm>
            <a:off x="556703" y="5363495"/>
            <a:ext cx="582054" cy="246221"/>
          </a:xfrm>
          <a:prstGeom prst="rect">
            <a:avLst/>
          </a:prstGeom>
          <a:noFill/>
        </p:spPr>
        <p:txBody>
          <a:bodyPr wrap="square" rtlCol="0">
            <a:spAutoFit/>
          </a:bodyPr>
          <a:lstStyle/>
          <a:p>
            <a:r>
              <a:rPr lang="en-US" sz="1000" dirty="0"/>
              <a:t>(1,11)</a:t>
            </a:r>
          </a:p>
        </p:txBody>
      </p:sp>
      <p:sp>
        <p:nvSpPr>
          <p:cNvPr id="61" name="TextBox 60">
            <a:extLst>
              <a:ext uri="{FF2B5EF4-FFF2-40B4-BE49-F238E27FC236}">
                <a16:creationId xmlns:a16="http://schemas.microsoft.com/office/drawing/2014/main" id="{9C4ED2E4-3ECF-4D78-9D70-CE516642F7AD}"/>
              </a:ext>
            </a:extLst>
          </p:cNvPr>
          <p:cNvSpPr txBox="1"/>
          <p:nvPr/>
        </p:nvSpPr>
        <p:spPr>
          <a:xfrm>
            <a:off x="529085" y="5796421"/>
            <a:ext cx="523228" cy="246221"/>
          </a:xfrm>
          <a:prstGeom prst="rect">
            <a:avLst/>
          </a:prstGeom>
          <a:noFill/>
        </p:spPr>
        <p:txBody>
          <a:bodyPr wrap="square" rtlCol="0">
            <a:spAutoFit/>
          </a:bodyPr>
          <a:lstStyle/>
          <a:p>
            <a:r>
              <a:rPr lang="en-US" sz="1000" dirty="0"/>
              <a:t>(1,12)</a:t>
            </a:r>
          </a:p>
        </p:txBody>
      </p:sp>
      <p:sp>
        <p:nvSpPr>
          <p:cNvPr id="62" name="TextBox 61">
            <a:extLst>
              <a:ext uri="{FF2B5EF4-FFF2-40B4-BE49-F238E27FC236}">
                <a16:creationId xmlns:a16="http://schemas.microsoft.com/office/drawing/2014/main" id="{E2C6408B-441F-4607-93EF-9E30B833D089}"/>
              </a:ext>
            </a:extLst>
          </p:cNvPr>
          <p:cNvSpPr txBox="1"/>
          <p:nvPr/>
        </p:nvSpPr>
        <p:spPr>
          <a:xfrm>
            <a:off x="1116648" y="928781"/>
            <a:ext cx="461394" cy="246221"/>
          </a:xfrm>
          <a:prstGeom prst="rect">
            <a:avLst/>
          </a:prstGeom>
          <a:noFill/>
        </p:spPr>
        <p:txBody>
          <a:bodyPr wrap="square" rtlCol="0">
            <a:spAutoFit/>
          </a:bodyPr>
          <a:lstStyle/>
          <a:p>
            <a:r>
              <a:rPr lang="en-US" sz="1000" dirty="0"/>
              <a:t>(2,1)</a:t>
            </a:r>
          </a:p>
        </p:txBody>
      </p:sp>
      <p:sp>
        <p:nvSpPr>
          <p:cNvPr id="63" name="TextBox 62">
            <a:extLst>
              <a:ext uri="{FF2B5EF4-FFF2-40B4-BE49-F238E27FC236}">
                <a16:creationId xmlns:a16="http://schemas.microsoft.com/office/drawing/2014/main" id="{653144D6-7BD1-4AE4-B767-E8F127C8FD5A}"/>
              </a:ext>
            </a:extLst>
          </p:cNvPr>
          <p:cNvSpPr txBox="1"/>
          <p:nvPr/>
        </p:nvSpPr>
        <p:spPr>
          <a:xfrm>
            <a:off x="1116648" y="1367814"/>
            <a:ext cx="461394" cy="246221"/>
          </a:xfrm>
          <a:prstGeom prst="rect">
            <a:avLst/>
          </a:prstGeom>
          <a:noFill/>
        </p:spPr>
        <p:txBody>
          <a:bodyPr wrap="square" rtlCol="0">
            <a:spAutoFit/>
          </a:bodyPr>
          <a:lstStyle/>
          <a:p>
            <a:r>
              <a:rPr lang="en-US" sz="1000" dirty="0"/>
              <a:t>(2,2)</a:t>
            </a:r>
          </a:p>
        </p:txBody>
      </p:sp>
      <p:sp>
        <p:nvSpPr>
          <p:cNvPr id="64" name="TextBox 63">
            <a:extLst>
              <a:ext uri="{FF2B5EF4-FFF2-40B4-BE49-F238E27FC236}">
                <a16:creationId xmlns:a16="http://schemas.microsoft.com/office/drawing/2014/main" id="{462C80D7-4E59-40D0-B5B9-9905DD58AD63}"/>
              </a:ext>
            </a:extLst>
          </p:cNvPr>
          <p:cNvSpPr txBox="1"/>
          <p:nvPr/>
        </p:nvSpPr>
        <p:spPr>
          <a:xfrm>
            <a:off x="1113092" y="1816479"/>
            <a:ext cx="461394" cy="246221"/>
          </a:xfrm>
          <a:prstGeom prst="rect">
            <a:avLst/>
          </a:prstGeom>
          <a:noFill/>
        </p:spPr>
        <p:txBody>
          <a:bodyPr wrap="square" rtlCol="0">
            <a:spAutoFit/>
          </a:bodyPr>
          <a:lstStyle/>
          <a:p>
            <a:r>
              <a:rPr lang="en-US" sz="1000" dirty="0"/>
              <a:t>(2,3)</a:t>
            </a:r>
          </a:p>
        </p:txBody>
      </p:sp>
      <p:sp>
        <p:nvSpPr>
          <p:cNvPr id="65" name="TextBox 64">
            <a:extLst>
              <a:ext uri="{FF2B5EF4-FFF2-40B4-BE49-F238E27FC236}">
                <a16:creationId xmlns:a16="http://schemas.microsoft.com/office/drawing/2014/main" id="{47B64F98-5A62-4D89-BC88-DB480EE460A4}"/>
              </a:ext>
            </a:extLst>
          </p:cNvPr>
          <p:cNvSpPr txBox="1"/>
          <p:nvPr/>
        </p:nvSpPr>
        <p:spPr>
          <a:xfrm>
            <a:off x="1116864" y="2265144"/>
            <a:ext cx="461394" cy="246221"/>
          </a:xfrm>
          <a:prstGeom prst="rect">
            <a:avLst/>
          </a:prstGeom>
          <a:noFill/>
        </p:spPr>
        <p:txBody>
          <a:bodyPr wrap="square" rtlCol="0">
            <a:spAutoFit/>
          </a:bodyPr>
          <a:lstStyle/>
          <a:p>
            <a:r>
              <a:rPr lang="en-US" sz="1000" dirty="0"/>
              <a:t>(2,4)</a:t>
            </a:r>
          </a:p>
        </p:txBody>
      </p:sp>
      <p:sp>
        <p:nvSpPr>
          <p:cNvPr id="66" name="TextBox 65">
            <a:extLst>
              <a:ext uri="{FF2B5EF4-FFF2-40B4-BE49-F238E27FC236}">
                <a16:creationId xmlns:a16="http://schemas.microsoft.com/office/drawing/2014/main" id="{0ADF19BC-BB1E-4A44-BA33-556E2C192759}"/>
              </a:ext>
            </a:extLst>
          </p:cNvPr>
          <p:cNvSpPr txBox="1"/>
          <p:nvPr/>
        </p:nvSpPr>
        <p:spPr>
          <a:xfrm>
            <a:off x="1122458" y="2684201"/>
            <a:ext cx="461394" cy="246221"/>
          </a:xfrm>
          <a:prstGeom prst="rect">
            <a:avLst/>
          </a:prstGeom>
          <a:noFill/>
        </p:spPr>
        <p:txBody>
          <a:bodyPr wrap="square" rtlCol="0">
            <a:spAutoFit/>
          </a:bodyPr>
          <a:lstStyle/>
          <a:p>
            <a:r>
              <a:rPr lang="en-US" sz="1000" dirty="0"/>
              <a:t>(2,5)</a:t>
            </a:r>
          </a:p>
        </p:txBody>
      </p:sp>
      <p:sp>
        <p:nvSpPr>
          <p:cNvPr id="67" name="TextBox 66">
            <a:extLst>
              <a:ext uri="{FF2B5EF4-FFF2-40B4-BE49-F238E27FC236}">
                <a16:creationId xmlns:a16="http://schemas.microsoft.com/office/drawing/2014/main" id="{AF65FD41-F367-4A01-B55D-D4A2734DCFF1}"/>
              </a:ext>
            </a:extLst>
          </p:cNvPr>
          <p:cNvSpPr txBox="1"/>
          <p:nvPr/>
        </p:nvSpPr>
        <p:spPr>
          <a:xfrm>
            <a:off x="1127491" y="3118287"/>
            <a:ext cx="461394" cy="246221"/>
          </a:xfrm>
          <a:prstGeom prst="rect">
            <a:avLst/>
          </a:prstGeom>
          <a:noFill/>
        </p:spPr>
        <p:txBody>
          <a:bodyPr wrap="square" rtlCol="0">
            <a:spAutoFit/>
          </a:bodyPr>
          <a:lstStyle/>
          <a:p>
            <a:r>
              <a:rPr lang="en-US" sz="1000" dirty="0"/>
              <a:t>(2,6)</a:t>
            </a:r>
          </a:p>
        </p:txBody>
      </p:sp>
      <p:sp>
        <p:nvSpPr>
          <p:cNvPr id="68" name="TextBox 67">
            <a:extLst>
              <a:ext uri="{FF2B5EF4-FFF2-40B4-BE49-F238E27FC236}">
                <a16:creationId xmlns:a16="http://schemas.microsoft.com/office/drawing/2014/main" id="{1C8DF42C-90E4-44C5-8208-F629A81C1A9A}"/>
              </a:ext>
            </a:extLst>
          </p:cNvPr>
          <p:cNvSpPr txBox="1"/>
          <p:nvPr/>
        </p:nvSpPr>
        <p:spPr>
          <a:xfrm>
            <a:off x="1111317" y="3566819"/>
            <a:ext cx="461394" cy="246221"/>
          </a:xfrm>
          <a:prstGeom prst="rect">
            <a:avLst/>
          </a:prstGeom>
          <a:noFill/>
        </p:spPr>
        <p:txBody>
          <a:bodyPr wrap="square" rtlCol="0">
            <a:spAutoFit/>
          </a:bodyPr>
          <a:lstStyle/>
          <a:p>
            <a:r>
              <a:rPr lang="en-US" sz="1000" dirty="0"/>
              <a:t>(2,7)</a:t>
            </a:r>
          </a:p>
        </p:txBody>
      </p:sp>
      <p:sp>
        <p:nvSpPr>
          <p:cNvPr id="69" name="TextBox 68">
            <a:extLst>
              <a:ext uri="{FF2B5EF4-FFF2-40B4-BE49-F238E27FC236}">
                <a16:creationId xmlns:a16="http://schemas.microsoft.com/office/drawing/2014/main" id="{038CBCF7-EBD3-463A-AB40-9B22DF8389B2}"/>
              </a:ext>
            </a:extLst>
          </p:cNvPr>
          <p:cNvSpPr txBox="1"/>
          <p:nvPr/>
        </p:nvSpPr>
        <p:spPr>
          <a:xfrm>
            <a:off x="1133482" y="4037313"/>
            <a:ext cx="461394" cy="246221"/>
          </a:xfrm>
          <a:prstGeom prst="rect">
            <a:avLst/>
          </a:prstGeom>
          <a:noFill/>
        </p:spPr>
        <p:txBody>
          <a:bodyPr wrap="square" rtlCol="0">
            <a:spAutoFit/>
          </a:bodyPr>
          <a:lstStyle/>
          <a:p>
            <a:r>
              <a:rPr lang="en-US" sz="1000" dirty="0"/>
              <a:t>(2,8)</a:t>
            </a:r>
          </a:p>
        </p:txBody>
      </p:sp>
      <p:sp>
        <p:nvSpPr>
          <p:cNvPr id="70" name="TextBox 69">
            <a:extLst>
              <a:ext uri="{FF2B5EF4-FFF2-40B4-BE49-F238E27FC236}">
                <a16:creationId xmlns:a16="http://schemas.microsoft.com/office/drawing/2014/main" id="{6E3C54C6-492F-4FFC-8A19-CA48E5C9C565}"/>
              </a:ext>
            </a:extLst>
          </p:cNvPr>
          <p:cNvSpPr txBox="1"/>
          <p:nvPr/>
        </p:nvSpPr>
        <p:spPr>
          <a:xfrm>
            <a:off x="1111317" y="4471399"/>
            <a:ext cx="461394" cy="246221"/>
          </a:xfrm>
          <a:prstGeom prst="rect">
            <a:avLst/>
          </a:prstGeom>
          <a:noFill/>
        </p:spPr>
        <p:txBody>
          <a:bodyPr wrap="square" rtlCol="0">
            <a:spAutoFit/>
          </a:bodyPr>
          <a:lstStyle/>
          <a:p>
            <a:r>
              <a:rPr lang="en-US" sz="1000" dirty="0"/>
              <a:t>(2,9)</a:t>
            </a:r>
          </a:p>
        </p:txBody>
      </p:sp>
      <p:sp>
        <p:nvSpPr>
          <p:cNvPr id="71" name="TextBox 70">
            <a:extLst>
              <a:ext uri="{FF2B5EF4-FFF2-40B4-BE49-F238E27FC236}">
                <a16:creationId xmlns:a16="http://schemas.microsoft.com/office/drawing/2014/main" id="{B64F26A3-D5CE-454F-9696-860850ADD6FA}"/>
              </a:ext>
            </a:extLst>
          </p:cNvPr>
          <p:cNvSpPr txBox="1"/>
          <p:nvPr/>
        </p:nvSpPr>
        <p:spPr>
          <a:xfrm>
            <a:off x="1132993" y="4914830"/>
            <a:ext cx="572383" cy="246221"/>
          </a:xfrm>
          <a:prstGeom prst="rect">
            <a:avLst/>
          </a:prstGeom>
          <a:noFill/>
        </p:spPr>
        <p:txBody>
          <a:bodyPr wrap="square" rtlCol="0">
            <a:spAutoFit/>
          </a:bodyPr>
          <a:lstStyle/>
          <a:p>
            <a:r>
              <a:rPr lang="en-US" sz="1000" dirty="0"/>
              <a:t>(2,10)</a:t>
            </a:r>
          </a:p>
        </p:txBody>
      </p:sp>
      <p:sp>
        <p:nvSpPr>
          <p:cNvPr id="72" name="TextBox 71">
            <a:extLst>
              <a:ext uri="{FF2B5EF4-FFF2-40B4-BE49-F238E27FC236}">
                <a16:creationId xmlns:a16="http://schemas.microsoft.com/office/drawing/2014/main" id="{10404645-A090-4376-9894-A7A06AAB74CF}"/>
              </a:ext>
            </a:extLst>
          </p:cNvPr>
          <p:cNvSpPr txBox="1"/>
          <p:nvPr/>
        </p:nvSpPr>
        <p:spPr>
          <a:xfrm>
            <a:off x="1132994" y="5373969"/>
            <a:ext cx="537676" cy="246221"/>
          </a:xfrm>
          <a:prstGeom prst="rect">
            <a:avLst/>
          </a:prstGeom>
          <a:noFill/>
        </p:spPr>
        <p:txBody>
          <a:bodyPr wrap="square" rtlCol="0">
            <a:spAutoFit/>
          </a:bodyPr>
          <a:lstStyle/>
          <a:p>
            <a:r>
              <a:rPr lang="en-US" sz="1000" dirty="0"/>
              <a:t>(2,11)</a:t>
            </a:r>
          </a:p>
        </p:txBody>
      </p:sp>
      <p:sp>
        <p:nvSpPr>
          <p:cNvPr id="73" name="TextBox 72">
            <a:extLst>
              <a:ext uri="{FF2B5EF4-FFF2-40B4-BE49-F238E27FC236}">
                <a16:creationId xmlns:a16="http://schemas.microsoft.com/office/drawing/2014/main" id="{1EBB1107-A84B-4FE7-889A-F445968AD061}"/>
              </a:ext>
            </a:extLst>
          </p:cNvPr>
          <p:cNvSpPr txBox="1"/>
          <p:nvPr/>
        </p:nvSpPr>
        <p:spPr>
          <a:xfrm>
            <a:off x="1114205" y="5796421"/>
            <a:ext cx="522141" cy="246221"/>
          </a:xfrm>
          <a:prstGeom prst="rect">
            <a:avLst/>
          </a:prstGeom>
          <a:noFill/>
        </p:spPr>
        <p:txBody>
          <a:bodyPr wrap="square" rtlCol="0">
            <a:spAutoFit/>
          </a:bodyPr>
          <a:lstStyle/>
          <a:p>
            <a:r>
              <a:rPr lang="en-US" sz="1000" dirty="0"/>
              <a:t>(2,12)</a:t>
            </a:r>
          </a:p>
        </p:txBody>
      </p:sp>
      <p:sp>
        <p:nvSpPr>
          <p:cNvPr id="74" name="TextBox 73">
            <a:extLst>
              <a:ext uri="{FF2B5EF4-FFF2-40B4-BE49-F238E27FC236}">
                <a16:creationId xmlns:a16="http://schemas.microsoft.com/office/drawing/2014/main" id="{FFFDF6DB-6BA3-4BA1-8E5A-6E67FE46337B}"/>
              </a:ext>
            </a:extLst>
          </p:cNvPr>
          <p:cNvSpPr txBox="1"/>
          <p:nvPr/>
        </p:nvSpPr>
        <p:spPr>
          <a:xfrm>
            <a:off x="1670670" y="928780"/>
            <a:ext cx="461394" cy="246221"/>
          </a:xfrm>
          <a:prstGeom prst="rect">
            <a:avLst/>
          </a:prstGeom>
          <a:noFill/>
        </p:spPr>
        <p:txBody>
          <a:bodyPr wrap="square" rtlCol="0">
            <a:spAutoFit/>
          </a:bodyPr>
          <a:lstStyle/>
          <a:p>
            <a:r>
              <a:rPr lang="en-US" sz="1000" dirty="0"/>
              <a:t>(3,1)</a:t>
            </a:r>
          </a:p>
        </p:txBody>
      </p:sp>
      <p:sp>
        <p:nvSpPr>
          <p:cNvPr id="75" name="TextBox 74">
            <a:extLst>
              <a:ext uri="{FF2B5EF4-FFF2-40B4-BE49-F238E27FC236}">
                <a16:creationId xmlns:a16="http://schemas.microsoft.com/office/drawing/2014/main" id="{066C8A97-F983-4DEC-9D24-5FFE58AFEEBB}"/>
              </a:ext>
            </a:extLst>
          </p:cNvPr>
          <p:cNvSpPr txBox="1"/>
          <p:nvPr/>
        </p:nvSpPr>
        <p:spPr>
          <a:xfrm>
            <a:off x="1700682" y="1390352"/>
            <a:ext cx="461394" cy="246221"/>
          </a:xfrm>
          <a:prstGeom prst="rect">
            <a:avLst/>
          </a:prstGeom>
          <a:noFill/>
        </p:spPr>
        <p:txBody>
          <a:bodyPr wrap="square" rtlCol="0">
            <a:spAutoFit/>
          </a:bodyPr>
          <a:lstStyle/>
          <a:p>
            <a:r>
              <a:rPr lang="en-US" sz="1000" dirty="0"/>
              <a:t>(3,2)</a:t>
            </a:r>
          </a:p>
        </p:txBody>
      </p:sp>
      <p:sp>
        <p:nvSpPr>
          <p:cNvPr id="76" name="TextBox 75">
            <a:extLst>
              <a:ext uri="{FF2B5EF4-FFF2-40B4-BE49-F238E27FC236}">
                <a16:creationId xmlns:a16="http://schemas.microsoft.com/office/drawing/2014/main" id="{2643889B-C87E-4350-AF09-F4CC16A7E3A4}"/>
              </a:ext>
            </a:extLst>
          </p:cNvPr>
          <p:cNvSpPr txBox="1"/>
          <p:nvPr/>
        </p:nvSpPr>
        <p:spPr>
          <a:xfrm>
            <a:off x="1697126" y="1806297"/>
            <a:ext cx="461394" cy="246221"/>
          </a:xfrm>
          <a:prstGeom prst="rect">
            <a:avLst/>
          </a:prstGeom>
          <a:noFill/>
        </p:spPr>
        <p:txBody>
          <a:bodyPr wrap="square" rtlCol="0">
            <a:spAutoFit/>
          </a:bodyPr>
          <a:lstStyle/>
          <a:p>
            <a:r>
              <a:rPr lang="en-US" sz="1000" dirty="0"/>
              <a:t>(3,3)</a:t>
            </a:r>
          </a:p>
        </p:txBody>
      </p:sp>
      <p:sp>
        <p:nvSpPr>
          <p:cNvPr id="77" name="TextBox 76">
            <a:extLst>
              <a:ext uri="{FF2B5EF4-FFF2-40B4-BE49-F238E27FC236}">
                <a16:creationId xmlns:a16="http://schemas.microsoft.com/office/drawing/2014/main" id="{29938A44-1D48-4479-A292-F5A7D979A538}"/>
              </a:ext>
            </a:extLst>
          </p:cNvPr>
          <p:cNvSpPr txBox="1"/>
          <p:nvPr/>
        </p:nvSpPr>
        <p:spPr>
          <a:xfrm>
            <a:off x="1679490" y="2265144"/>
            <a:ext cx="461394" cy="246221"/>
          </a:xfrm>
          <a:prstGeom prst="rect">
            <a:avLst/>
          </a:prstGeom>
          <a:noFill/>
        </p:spPr>
        <p:txBody>
          <a:bodyPr wrap="square" rtlCol="0">
            <a:spAutoFit/>
          </a:bodyPr>
          <a:lstStyle/>
          <a:p>
            <a:r>
              <a:rPr lang="en-US" sz="1000" dirty="0"/>
              <a:t>(3,4)</a:t>
            </a:r>
          </a:p>
        </p:txBody>
      </p:sp>
      <p:sp>
        <p:nvSpPr>
          <p:cNvPr id="78" name="TextBox 77">
            <a:extLst>
              <a:ext uri="{FF2B5EF4-FFF2-40B4-BE49-F238E27FC236}">
                <a16:creationId xmlns:a16="http://schemas.microsoft.com/office/drawing/2014/main" id="{BEE90EBD-A4EB-4781-8C7A-8ED3266D9178}"/>
              </a:ext>
            </a:extLst>
          </p:cNvPr>
          <p:cNvSpPr txBox="1"/>
          <p:nvPr/>
        </p:nvSpPr>
        <p:spPr>
          <a:xfrm>
            <a:off x="1693298" y="2684201"/>
            <a:ext cx="461394" cy="246221"/>
          </a:xfrm>
          <a:prstGeom prst="rect">
            <a:avLst/>
          </a:prstGeom>
          <a:noFill/>
        </p:spPr>
        <p:txBody>
          <a:bodyPr wrap="square" rtlCol="0">
            <a:spAutoFit/>
          </a:bodyPr>
          <a:lstStyle/>
          <a:p>
            <a:r>
              <a:rPr lang="en-US" sz="1000" dirty="0"/>
              <a:t>(3,5)</a:t>
            </a:r>
          </a:p>
        </p:txBody>
      </p:sp>
      <p:sp>
        <p:nvSpPr>
          <p:cNvPr id="79" name="TextBox 78">
            <a:extLst>
              <a:ext uri="{FF2B5EF4-FFF2-40B4-BE49-F238E27FC236}">
                <a16:creationId xmlns:a16="http://schemas.microsoft.com/office/drawing/2014/main" id="{B80D9365-7EAB-4F11-887E-3E75E0B2958D}"/>
              </a:ext>
            </a:extLst>
          </p:cNvPr>
          <p:cNvSpPr txBox="1"/>
          <p:nvPr/>
        </p:nvSpPr>
        <p:spPr>
          <a:xfrm>
            <a:off x="1711525" y="3139620"/>
            <a:ext cx="461394" cy="246221"/>
          </a:xfrm>
          <a:prstGeom prst="rect">
            <a:avLst/>
          </a:prstGeom>
          <a:noFill/>
        </p:spPr>
        <p:txBody>
          <a:bodyPr wrap="square" rtlCol="0">
            <a:spAutoFit/>
          </a:bodyPr>
          <a:lstStyle/>
          <a:p>
            <a:r>
              <a:rPr lang="en-US" sz="1000" dirty="0"/>
              <a:t>(3,6)</a:t>
            </a:r>
          </a:p>
        </p:txBody>
      </p:sp>
      <p:sp>
        <p:nvSpPr>
          <p:cNvPr id="80" name="TextBox 79">
            <a:extLst>
              <a:ext uri="{FF2B5EF4-FFF2-40B4-BE49-F238E27FC236}">
                <a16:creationId xmlns:a16="http://schemas.microsoft.com/office/drawing/2014/main" id="{57CDE3B2-2BA3-4B9B-AD55-7E86EB0FCB36}"/>
              </a:ext>
            </a:extLst>
          </p:cNvPr>
          <p:cNvSpPr txBox="1"/>
          <p:nvPr/>
        </p:nvSpPr>
        <p:spPr>
          <a:xfrm>
            <a:off x="1711525" y="3566818"/>
            <a:ext cx="461394" cy="246221"/>
          </a:xfrm>
          <a:prstGeom prst="rect">
            <a:avLst/>
          </a:prstGeom>
          <a:noFill/>
        </p:spPr>
        <p:txBody>
          <a:bodyPr wrap="square" rtlCol="0">
            <a:spAutoFit/>
          </a:bodyPr>
          <a:lstStyle/>
          <a:p>
            <a:r>
              <a:rPr lang="en-US" sz="1000" dirty="0"/>
              <a:t>(3,7)</a:t>
            </a:r>
          </a:p>
        </p:txBody>
      </p:sp>
      <p:sp>
        <p:nvSpPr>
          <p:cNvPr id="81" name="TextBox 80">
            <a:extLst>
              <a:ext uri="{FF2B5EF4-FFF2-40B4-BE49-F238E27FC236}">
                <a16:creationId xmlns:a16="http://schemas.microsoft.com/office/drawing/2014/main" id="{1696523E-852E-4CBC-B739-86033209A1C2}"/>
              </a:ext>
            </a:extLst>
          </p:cNvPr>
          <p:cNvSpPr txBox="1"/>
          <p:nvPr/>
        </p:nvSpPr>
        <p:spPr>
          <a:xfrm>
            <a:off x="1689515" y="4010249"/>
            <a:ext cx="461394" cy="246221"/>
          </a:xfrm>
          <a:prstGeom prst="rect">
            <a:avLst/>
          </a:prstGeom>
          <a:noFill/>
        </p:spPr>
        <p:txBody>
          <a:bodyPr wrap="square" rtlCol="0">
            <a:spAutoFit/>
          </a:bodyPr>
          <a:lstStyle/>
          <a:p>
            <a:r>
              <a:rPr lang="en-US" sz="1000" dirty="0"/>
              <a:t>(3,8)</a:t>
            </a:r>
          </a:p>
        </p:txBody>
      </p:sp>
      <p:sp>
        <p:nvSpPr>
          <p:cNvPr id="82" name="TextBox 81">
            <a:extLst>
              <a:ext uri="{FF2B5EF4-FFF2-40B4-BE49-F238E27FC236}">
                <a16:creationId xmlns:a16="http://schemas.microsoft.com/office/drawing/2014/main" id="{0D4B6754-8126-4B73-BAAC-4063830E8338}"/>
              </a:ext>
            </a:extLst>
          </p:cNvPr>
          <p:cNvSpPr txBox="1"/>
          <p:nvPr/>
        </p:nvSpPr>
        <p:spPr>
          <a:xfrm>
            <a:off x="1682660" y="4462539"/>
            <a:ext cx="461394" cy="246221"/>
          </a:xfrm>
          <a:prstGeom prst="rect">
            <a:avLst/>
          </a:prstGeom>
          <a:noFill/>
        </p:spPr>
        <p:txBody>
          <a:bodyPr wrap="square" rtlCol="0">
            <a:spAutoFit/>
          </a:bodyPr>
          <a:lstStyle/>
          <a:p>
            <a:r>
              <a:rPr lang="en-US" sz="1000" dirty="0"/>
              <a:t>(3,9)</a:t>
            </a:r>
          </a:p>
        </p:txBody>
      </p:sp>
      <p:sp>
        <p:nvSpPr>
          <p:cNvPr id="83" name="TextBox 82">
            <a:extLst>
              <a:ext uri="{FF2B5EF4-FFF2-40B4-BE49-F238E27FC236}">
                <a16:creationId xmlns:a16="http://schemas.microsoft.com/office/drawing/2014/main" id="{B9604054-B734-4FFF-A102-3C8115FE237E}"/>
              </a:ext>
            </a:extLst>
          </p:cNvPr>
          <p:cNvSpPr txBox="1"/>
          <p:nvPr/>
        </p:nvSpPr>
        <p:spPr>
          <a:xfrm>
            <a:off x="1716685" y="4917958"/>
            <a:ext cx="506397" cy="246221"/>
          </a:xfrm>
          <a:prstGeom prst="rect">
            <a:avLst/>
          </a:prstGeom>
          <a:noFill/>
        </p:spPr>
        <p:txBody>
          <a:bodyPr wrap="square" rtlCol="0">
            <a:spAutoFit/>
          </a:bodyPr>
          <a:lstStyle/>
          <a:p>
            <a:r>
              <a:rPr lang="en-US" sz="1000" dirty="0"/>
              <a:t>(3,10)</a:t>
            </a:r>
          </a:p>
        </p:txBody>
      </p:sp>
      <p:sp>
        <p:nvSpPr>
          <p:cNvPr id="84" name="TextBox 83">
            <a:extLst>
              <a:ext uri="{FF2B5EF4-FFF2-40B4-BE49-F238E27FC236}">
                <a16:creationId xmlns:a16="http://schemas.microsoft.com/office/drawing/2014/main" id="{76E44CC0-2DEC-491F-9E5D-21F48DD939A7}"/>
              </a:ext>
            </a:extLst>
          </p:cNvPr>
          <p:cNvSpPr txBox="1"/>
          <p:nvPr/>
        </p:nvSpPr>
        <p:spPr>
          <a:xfrm>
            <a:off x="1705376" y="5336297"/>
            <a:ext cx="498447" cy="246221"/>
          </a:xfrm>
          <a:prstGeom prst="rect">
            <a:avLst/>
          </a:prstGeom>
          <a:noFill/>
        </p:spPr>
        <p:txBody>
          <a:bodyPr wrap="square" rtlCol="0">
            <a:spAutoFit/>
          </a:bodyPr>
          <a:lstStyle/>
          <a:p>
            <a:r>
              <a:rPr lang="en-US" sz="1000" dirty="0"/>
              <a:t>(3,11)</a:t>
            </a:r>
          </a:p>
        </p:txBody>
      </p:sp>
      <p:sp>
        <p:nvSpPr>
          <p:cNvPr id="85" name="TextBox 84">
            <a:extLst>
              <a:ext uri="{FF2B5EF4-FFF2-40B4-BE49-F238E27FC236}">
                <a16:creationId xmlns:a16="http://schemas.microsoft.com/office/drawing/2014/main" id="{666211B4-0CE1-4B96-AF1D-209B90441DF9}"/>
              </a:ext>
            </a:extLst>
          </p:cNvPr>
          <p:cNvSpPr txBox="1"/>
          <p:nvPr/>
        </p:nvSpPr>
        <p:spPr>
          <a:xfrm>
            <a:off x="1697125" y="5782552"/>
            <a:ext cx="506698" cy="246221"/>
          </a:xfrm>
          <a:prstGeom prst="rect">
            <a:avLst/>
          </a:prstGeom>
          <a:noFill/>
        </p:spPr>
        <p:txBody>
          <a:bodyPr wrap="square" rtlCol="0">
            <a:spAutoFit/>
          </a:bodyPr>
          <a:lstStyle/>
          <a:p>
            <a:r>
              <a:rPr lang="en-US" sz="1000" dirty="0"/>
              <a:t>(3,12)</a:t>
            </a:r>
          </a:p>
        </p:txBody>
      </p:sp>
      <p:sp>
        <p:nvSpPr>
          <p:cNvPr id="86" name="TextBox 85">
            <a:extLst>
              <a:ext uri="{FF2B5EF4-FFF2-40B4-BE49-F238E27FC236}">
                <a16:creationId xmlns:a16="http://schemas.microsoft.com/office/drawing/2014/main" id="{F370B850-5B8C-48DB-903C-B4D1710C6B1A}"/>
              </a:ext>
            </a:extLst>
          </p:cNvPr>
          <p:cNvSpPr txBox="1"/>
          <p:nvPr/>
        </p:nvSpPr>
        <p:spPr>
          <a:xfrm>
            <a:off x="2286204" y="930720"/>
            <a:ext cx="461394" cy="246221"/>
          </a:xfrm>
          <a:prstGeom prst="rect">
            <a:avLst/>
          </a:prstGeom>
          <a:noFill/>
        </p:spPr>
        <p:txBody>
          <a:bodyPr wrap="square" rtlCol="0">
            <a:spAutoFit/>
          </a:bodyPr>
          <a:lstStyle/>
          <a:p>
            <a:r>
              <a:rPr lang="en-US" sz="1000" dirty="0"/>
              <a:t>(4,1)</a:t>
            </a:r>
          </a:p>
        </p:txBody>
      </p:sp>
      <p:sp>
        <p:nvSpPr>
          <p:cNvPr id="87" name="TextBox 86">
            <a:extLst>
              <a:ext uri="{FF2B5EF4-FFF2-40B4-BE49-F238E27FC236}">
                <a16:creationId xmlns:a16="http://schemas.microsoft.com/office/drawing/2014/main" id="{D7F14359-C2DE-4031-A307-B9E3C602D216}"/>
              </a:ext>
            </a:extLst>
          </p:cNvPr>
          <p:cNvSpPr txBox="1"/>
          <p:nvPr/>
        </p:nvSpPr>
        <p:spPr>
          <a:xfrm>
            <a:off x="2316216" y="1392292"/>
            <a:ext cx="461394" cy="246221"/>
          </a:xfrm>
          <a:prstGeom prst="rect">
            <a:avLst/>
          </a:prstGeom>
          <a:noFill/>
        </p:spPr>
        <p:txBody>
          <a:bodyPr wrap="square" rtlCol="0">
            <a:spAutoFit/>
          </a:bodyPr>
          <a:lstStyle/>
          <a:p>
            <a:r>
              <a:rPr lang="en-US" sz="1000" dirty="0"/>
              <a:t>(4,2)</a:t>
            </a:r>
          </a:p>
        </p:txBody>
      </p:sp>
      <p:sp>
        <p:nvSpPr>
          <p:cNvPr id="88" name="TextBox 87">
            <a:extLst>
              <a:ext uri="{FF2B5EF4-FFF2-40B4-BE49-F238E27FC236}">
                <a16:creationId xmlns:a16="http://schemas.microsoft.com/office/drawing/2014/main" id="{0623B58A-5157-4E2E-975F-ACC8733BBC4F}"/>
              </a:ext>
            </a:extLst>
          </p:cNvPr>
          <p:cNvSpPr txBox="1"/>
          <p:nvPr/>
        </p:nvSpPr>
        <p:spPr>
          <a:xfrm>
            <a:off x="2312660" y="1808237"/>
            <a:ext cx="461394" cy="246221"/>
          </a:xfrm>
          <a:prstGeom prst="rect">
            <a:avLst/>
          </a:prstGeom>
          <a:noFill/>
        </p:spPr>
        <p:txBody>
          <a:bodyPr wrap="square" rtlCol="0">
            <a:spAutoFit/>
          </a:bodyPr>
          <a:lstStyle/>
          <a:p>
            <a:r>
              <a:rPr lang="en-US" sz="1000" dirty="0"/>
              <a:t>(4,3)</a:t>
            </a:r>
          </a:p>
        </p:txBody>
      </p:sp>
      <p:sp>
        <p:nvSpPr>
          <p:cNvPr id="89" name="TextBox 88">
            <a:extLst>
              <a:ext uri="{FF2B5EF4-FFF2-40B4-BE49-F238E27FC236}">
                <a16:creationId xmlns:a16="http://schemas.microsoft.com/office/drawing/2014/main" id="{2DF97ADA-E264-48DF-816C-97C09C45BF5E}"/>
              </a:ext>
            </a:extLst>
          </p:cNvPr>
          <p:cNvSpPr txBox="1"/>
          <p:nvPr/>
        </p:nvSpPr>
        <p:spPr>
          <a:xfrm>
            <a:off x="2295024" y="2267084"/>
            <a:ext cx="461394" cy="246221"/>
          </a:xfrm>
          <a:prstGeom prst="rect">
            <a:avLst/>
          </a:prstGeom>
          <a:noFill/>
        </p:spPr>
        <p:txBody>
          <a:bodyPr wrap="square" rtlCol="0">
            <a:spAutoFit/>
          </a:bodyPr>
          <a:lstStyle/>
          <a:p>
            <a:r>
              <a:rPr lang="en-US" sz="1000" dirty="0"/>
              <a:t>(4,4)</a:t>
            </a:r>
          </a:p>
        </p:txBody>
      </p:sp>
      <p:sp>
        <p:nvSpPr>
          <p:cNvPr id="90" name="TextBox 89">
            <a:extLst>
              <a:ext uri="{FF2B5EF4-FFF2-40B4-BE49-F238E27FC236}">
                <a16:creationId xmlns:a16="http://schemas.microsoft.com/office/drawing/2014/main" id="{1129ECD1-C3AA-4DB5-9EBB-B297F07C63C0}"/>
              </a:ext>
            </a:extLst>
          </p:cNvPr>
          <p:cNvSpPr txBox="1"/>
          <p:nvPr/>
        </p:nvSpPr>
        <p:spPr>
          <a:xfrm>
            <a:off x="2308832" y="2686141"/>
            <a:ext cx="461394" cy="246221"/>
          </a:xfrm>
          <a:prstGeom prst="rect">
            <a:avLst/>
          </a:prstGeom>
          <a:noFill/>
        </p:spPr>
        <p:txBody>
          <a:bodyPr wrap="square" rtlCol="0">
            <a:spAutoFit/>
          </a:bodyPr>
          <a:lstStyle/>
          <a:p>
            <a:r>
              <a:rPr lang="en-US" sz="1000" dirty="0"/>
              <a:t>(4,5)</a:t>
            </a:r>
          </a:p>
        </p:txBody>
      </p:sp>
      <p:sp>
        <p:nvSpPr>
          <p:cNvPr id="91" name="TextBox 90">
            <a:extLst>
              <a:ext uri="{FF2B5EF4-FFF2-40B4-BE49-F238E27FC236}">
                <a16:creationId xmlns:a16="http://schemas.microsoft.com/office/drawing/2014/main" id="{26FF74AC-F4AB-4BCF-AF7F-8CBCD348BD8E}"/>
              </a:ext>
            </a:extLst>
          </p:cNvPr>
          <p:cNvSpPr txBox="1"/>
          <p:nvPr/>
        </p:nvSpPr>
        <p:spPr>
          <a:xfrm>
            <a:off x="2327059" y="3141560"/>
            <a:ext cx="461394" cy="246221"/>
          </a:xfrm>
          <a:prstGeom prst="rect">
            <a:avLst/>
          </a:prstGeom>
          <a:noFill/>
        </p:spPr>
        <p:txBody>
          <a:bodyPr wrap="square" rtlCol="0">
            <a:spAutoFit/>
          </a:bodyPr>
          <a:lstStyle/>
          <a:p>
            <a:r>
              <a:rPr lang="en-US" sz="1000" dirty="0"/>
              <a:t>(4,6)</a:t>
            </a:r>
          </a:p>
        </p:txBody>
      </p:sp>
      <p:sp>
        <p:nvSpPr>
          <p:cNvPr id="92" name="TextBox 91">
            <a:extLst>
              <a:ext uri="{FF2B5EF4-FFF2-40B4-BE49-F238E27FC236}">
                <a16:creationId xmlns:a16="http://schemas.microsoft.com/office/drawing/2014/main" id="{70B31ABA-7B1D-4391-A19D-8B696A7151DD}"/>
              </a:ext>
            </a:extLst>
          </p:cNvPr>
          <p:cNvSpPr txBox="1"/>
          <p:nvPr/>
        </p:nvSpPr>
        <p:spPr>
          <a:xfrm>
            <a:off x="2327059" y="3568758"/>
            <a:ext cx="488888" cy="246221"/>
          </a:xfrm>
          <a:prstGeom prst="rect">
            <a:avLst/>
          </a:prstGeom>
          <a:noFill/>
        </p:spPr>
        <p:txBody>
          <a:bodyPr wrap="square" rtlCol="0">
            <a:spAutoFit/>
          </a:bodyPr>
          <a:lstStyle/>
          <a:p>
            <a:r>
              <a:rPr lang="en-US" sz="1000" dirty="0"/>
              <a:t>(4,7)</a:t>
            </a:r>
          </a:p>
        </p:txBody>
      </p:sp>
      <p:sp>
        <p:nvSpPr>
          <p:cNvPr id="93" name="TextBox 92">
            <a:extLst>
              <a:ext uri="{FF2B5EF4-FFF2-40B4-BE49-F238E27FC236}">
                <a16:creationId xmlns:a16="http://schemas.microsoft.com/office/drawing/2014/main" id="{6D49B528-6C3A-4DB7-952A-11BF92DA9B0E}"/>
              </a:ext>
            </a:extLst>
          </p:cNvPr>
          <p:cNvSpPr txBox="1"/>
          <p:nvPr/>
        </p:nvSpPr>
        <p:spPr>
          <a:xfrm>
            <a:off x="2305049" y="4012189"/>
            <a:ext cx="461394" cy="246221"/>
          </a:xfrm>
          <a:prstGeom prst="rect">
            <a:avLst/>
          </a:prstGeom>
          <a:noFill/>
        </p:spPr>
        <p:txBody>
          <a:bodyPr wrap="square" rtlCol="0">
            <a:spAutoFit/>
          </a:bodyPr>
          <a:lstStyle/>
          <a:p>
            <a:r>
              <a:rPr lang="en-US" sz="1000" dirty="0"/>
              <a:t>(4,8)</a:t>
            </a:r>
          </a:p>
        </p:txBody>
      </p:sp>
      <p:sp>
        <p:nvSpPr>
          <p:cNvPr id="94" name="TextBox 93">
            <a:extLst>
              <a:ext uri="{FF2B5EF4-FFF2-40B4-BE49-F238E27FC236}">
                <a16:creationId xmlns:a16="http://schemas.microsoft.com/office/drawing/2014/main" id="{75D6EDE5-2565-46FF-8AE8-12E9DC9FA2F1}"/>
              </a:ext>
            </a:extLst>
          </p:cNvPr>
          <p:cNvSpPr txBox="1"/>
          <p:nvPr/>
        </p:nvSpPr>
        <p:spPr>
          <a:xfrm>
            <a:off x="2298194" y="4464479"/>
            <a:ext cx="461394" cy="246221"/>
          </a:xfrm>
          <a:prstGeom prst="rect">
            <a:avLst/>
          </a:prstGeom>
          <a:noFill/>
        </p:spPr>
        <p:txBody>
          <a:bodyPr wrap="square" rtlCol="0">
            <a:spAutoFit/>
          </a:bodyPr>
          <a:lstStyle/>
          <a:p>
            <a:r>
              <a:rPr lang="en-US" sz="1000" dirty="0"/>
              <a:t>(4,9)</a:t>
            </a:r>
          </a:p>
        </p:txBody>
      </p:sp>
      <p:sp>
        <p:nvSpPr>
          <p:cNvPr id="95" name="TextBox 94">
            <a:extLst>
              <a:ext uri="{FF2B5EF4-FFF2-40B4-BE49-F238E27FC236}">
                <a16:creationId xmlns:a16="http://schemas.microsoft.com/office/drawing/2014/main" id="{C00AC2E9-8566-4E93-BF94-4AACC9B61823}"/>
              </a:ext>
            </a:extLst>
          </p:cNvPr>
          <p:cNvSpPr txBox="1"/>
          <p:nvPr/>
        </p:nvSpPr>
        <p:spPr>
          <a:xfrm>
            <a:off x="2332219" y="4919898"/>
            <a:ext cx="506397" cy="246221"/>
          </a:xfrm>
          <a:prstGeom prst="rect">
            <a:avLst/>
          </a:prstGeom>
          <a:noFill/>
        </p:spPr>
        <p:txBody>
          <a:bodyPr wrap="square" rtlCol="0">
            <a:spAutoFit/>
          </a:bodyPr>
          <a:lstStyle/>
          <a:p>
            <a:r>
              <a:rPr lang="en-US" sz="1000" dirty="0"/>
              <a:t>(4,10)</a:t>
            </a:r>
          </a:p>
        </p:txBody>
      </p:sp>
      <p:sp>
        <p:nvSpPr>
          <p:cNvPr id="96" name="TextBox 95">
            <a:extLst>
              <a:ext uri="{FF2B5EF4-FFF2-40B4-BE49-F238E27FC236}">
                <a16:creationId xmlns:a16="http://schemas.microsoft.com/office/drawing/2014/main" id="{785C2759-C774-4A64-A665-19B52155202D}"/>
              </a:ext>
            </a:extLst>
          </p:cNvPr>
          <p:cNvSpPr txBox="1"/>
          <p:nvPr/>
        </p:nvSpPr>
        <p:spPr>
          <a:xfrm>
            <a:off x="2320910" y="5338237"/>
            <a:ext cx="498447" cy="246221"/>
          </a:xfrm>
          <a:prstGeom prst="rect">
            <a:avLst/>
          </a:prstGeom>
          <a:noFill/>
        </p:spPr>
        <p:txBody>
          <a:bodyPr wrap="square" rtlCol="0">
            <a:spAutoFit/>
          </a:bodyPr>
          <a:lstStyle/>
          <a:p>
            <a:r>
              <a:rPr lang="en-US" sz="1000" dirty="0"/>
              <a:t>(4,11)</a:t>
            </a:r>
          </a:p>
        </p:txBody>
      </p:sp>
      <p:sp>
        <p:nvSpPr>
          <p:cNvPr id="97" name="TextBox 96">
            <a:extLst>
              <a:ext uri="{FF2B5EF4-FFF2-40B4-BE49-F238E27FC236}">
                <a16:creationId xmlns:a16="http://schemas.microsoft.com/office/drawing/2014/main" id="{1EFB9479-F916-4A54-9FF5-A48CCFB1A0ED}"/>
              </a:ext>
            </a:extLst>
          </p:cNvPr>
          <p:cNvSpPr txBox="1"/>
          <p:nvPr/>
        </p:nvSpPr>
        <p:spPr>
          <a:xfrm>
            <a:off x="2312659" y="5784492"/>
            <a:ext cx="506698" cy="246221"/>
          </a:xfrm>
          <a:prstGeom prst="rect">
            <a:avLst/>
          </a:prstGeom>
          <a:noFill/>
        </p:spPr>
        <p:txBody>
          <a:bodyPr wrap="square" rtlCol="0">
            <a:spAutoFit/>
          </a:bodyPr>
          <a:lstStyle/>
          <a:p>
            <a:r>
              <a:rPr lang="en-US" sz="1000" dirty="0"/>
              <a:t>(4,12)</a:t>
            </a:r>
          </a:p>
        </p:txBody>
      </p:sp>
      <p:sp>
        <p:nvSpPr>
          <p:cNvPr id="98" name="TextBox 97">
            <a:extLst>
              <a:ext uri="{FF2B5EF4-FFF2-40B4-BE49-F238E27FC236}">
                <a16:creationId xmlns:a16="http://schemas.microsoft.com/office/drawing/2014/main" id="{B123E639-40DF-478B-99E1-0DE630CD716F}"/>
              </a:ext>
            </a:extLst>
          </p:cNvPr>
          <p:cNvSpPr txBox="1"/>
          <p:nvPr/>
        </p:nvSpPr>
        <p:spPr>
          <a:xfrm>
            <a:off x="2895176" y="954954"/>
            <a:ext cx="461394" cy="246221"/>
          </a:xfrm>
          <a:prstGeom prst="rect">
            <a:avLst/>
          </a:prstGeom>
          <a:noFill/>
        </p:spPr>
        <p:txBody>
          <a:bodyPr wrap="square" rtlCol="0">
            <a:spAutoFit/>
          </a:bodyPr>
          <a:lstStyle/>
          <a:p>
            <a:r>
              <a:rPr lang="en-US" sz="1000" dirty="0"/>
              <a:t>(5,1)</a:t>
            </a:r>
          </a:p>
        </p:txBody>
      </p:sp>
      <p:sp>
        <p:nvSpPr>
          <p:cNvPr id="99" name="TextBox 98">
            <a:extLst>
              <a:ext uri="{FF2B5EF4-FFF2-40B4-BE49-F238E27FC236}">
                <a16:creationId xmlns:a16="http://schemas.microsoft.com/office/drawing/2014/main" id="{D5A19A69-B6A3-4FA0-A058-8B166F125A60}"/>
              </a:ext>
            </a:extLst>
          </p:cNvPr>
          <p:cNvSpPr txBox="1"/>
          <p:nvPr/>
        </p:nvSpPr>
        <p:spPr>
          <a:xfrm>
            <a:off x="2925188" y="1416526"/>
            <a:ext cx="461394" cy="246221"/>
          </a:xfrm>
          <a:prstGeom prst="rect">
            <a:avLst/>
          </a:prstGeom>
          <a:noFill/>
        </p:spPr>
        <p:txBody>
          <a:bodyPr wrap="square" rtlCol="0">
            <a:spAutoFit/>
          </a:bodyPr>
          <a:lstStyle/>
          <a:p>
            <a:r>
              <a:rPr lang="en-US" sz="1000" dirty="0"/>
              <a:t>(5,2)</a:t>
            </a:r>
          </a:p>
        </p:txBody>
      </p:sp>
      <p:sp>
        <p:nvSpPr>
          <p:cNvPr id="100" name="TextBox 99">
            <a:extLst>
              <a:ext uri="{FF2B5EF4-FFF2-40B4-BE49-F238E27FC236}">
                <a16:creationId xmlns:a16="http://schemas.microsoft.com/office/drawing/2014/main" id="{307B9450-73E7-4526-83FE-F3FFD9973C8D}"/>
              </a:ext>
            </a:extLst>
          </p:cNvPr>
          <p:cNvSpPr txBox="1"/>
          <p:nvPr/>
        </p:nvSpPr>
        <p:spPr>
          <a:xfrm>
            <a:off x="2921632" y="1832471"/>
            <a:ext cx="461394" cy="246221"/>
          </a:xfrm>
          <a:prstGeom prst="rect">
            <a:avLst/>
          </a:prstGeom>
          <a:noFill/>
        </p:spPr>
        <p:txBody>
          <a:bodyPr wrap="square" rtlCol="0">
            <a:spAutoFit/>
          </a:bodyPr>
          <a:lstStyle/>
          <a:p>
            <a:r>
              <a:rPr lang="en-US" sz="1000" dirty="0"/>
              <a:t>(5,3)</a:t>
            </a:r>
          </a:p>
        </p:txBody>
      </p:sp>
      <p:sp>
        <p:nvSpPr>
          <p:cNvPr id="101" name="TextBox 100">
            <a:extLst>
              <a:ext uri="{FF2B5EF4-FFF2-40B4-BE49-F238E27FC236}">
                <a16:creationId xmlns:a16="http://schemas.microsoft.com/office/drawing/2014/main" id="{C4F557D0-1669-4A01-911F-336868FD7D3D}"/>
              </a:ext>
            </a:extLst>
          </p:cNvPr>
          <p:cNvSpPr txBox="1"/>
          <p:nvPr/>
        </p:nvSpPr>
        <p:spPr>
          <a:xfrm>
            <a:off x="2903996" y="2291318"/>
            <a:ext cx="461394" cy="246221"/>
          </a:xfrm>
          <a:prstGeom prst="rect">
            <a:avLst/>
          </a:prstGeom>
          <a:noFill/>
        </p:spPr>
        <p:txBody>
          <a:bodyPr wrap="square" rtlCol="0">
            <a:spAutoFit/>
          </a:bodyPr>
          <a:lstStyle/>
          <a:p>
            <a:r>
              <a:rPr lang="en-US" sz="1000" dirty="0"/>
              <a:t>(5,4)</a:t>
            </a:r>
          </a:p>
        </p:txBody>
      </p:sp>
      <p:sp>
        <p:nvSpPr>
          <p:cNvPr id="102" name="TextBox 101">
            <a:extLst>
              <a:ext uri="{FF2B5EF4-FFF2-40B4-BE49-F238E27FC236}">
                <a16:creationId xmlns:a16="http://schemas.microsoft.com/office/drawing/2014/main" id="{8B968C40-FDDC-4C37-90C1-95F7671DCC4F}"/>
              </a:ext>
            </a:extLst>
          </p:cNvPr>
          <p:cNvSpPr txBox="1"/>
          <p:nvPr/>
        </p:nvSpPr>
        <p:spPr>
          <a:xfrm>
            <a:off x="2917804" y="2710375"/>
            <a:ext cx="461394" cy="246221"/>
          </a:xfrm>
          <a:prstGeom prst="rect">
            <a:avLst/>
          </a:prstGeom>
          <a:noFill/>
        </p:spPr>
        <p:txBody>
          <a:bodyPr wrap="square" rtlCol="0">
            <a:spAutoFit/>
          </a:bodyPr>
          <a:lstStyle/>
          <a:p>
            <a:r>
              <a:rPr lang="en-US" sz="1000" dirty="0"/>
              <a:t>(5,5)</a:t>
            </a:r>
          </a:p>
        </p:txBody>
      </p:sp>
      <p:sp>
        <p:nvSpPr>
          <p:cNvPr id="103" name="TextBox 102">
            <a:extLst>
              <a:ext uri="{FF2B5EF4-FFF2-40B4-BE49-F238E27FC236}">
                <a16:creationId xmlns:a16="http://schemas.microsoft.com/office/drawing/2014/main" id="{C77DB742-4752-41B3-83CC-81F907D69993}"/>
              </a:ext>
            </a:extLst>
          </p:cNvPr>
          <p:cNvSpPr txBox="1"/>
          <p:nvPr/>
        </p:nvSpPr>
        <p:spPr>
          <a:xfrm>
            <a:off x="2936031" y="3165794"/>
            <a:ext cx="461394" cy="246221"/>
          </a:xfrm>
          <a:prstGeom prst="rect">
            <a:avLst/>
          </a:prstGeom>
          <a:noFill/>
        </p:spPr>
        <p:txBody>
          <a:bodyPr wrap="square" rtlCol="0">
            <a:spAutoFit/>
          </a:bodyPr>
          <a:lstStyle/>
          <a:p>
            <a:r>
              <a:rPr lang="en-US" sz="1000" dirty="0"/>
              <a:t>(5,6)</a:t>
            </a:r>
          </a:p>
        </p:txBody>
      </p:sp>
      <p:sp>
        <p:nvSpPr>
          <p:cNvPr id="104" name="TextBox 103">
            <a:extLst>
              <a:ext uri="{FF2B5EF4-FFF2-40B4-BE49-F238E27FC236}">
                <a16:creationId xmlns:a16="http://schemas.microsoft.com/office/drawing/2014/main" id="{5AE9926D-0E3D-4507-8FA7-C2AAA7E18648}"/>
              </a:ext>
            </a:extLst>
          </p:cNvPr>
          <p:cNvSpPr txBox="1"/>
          <p:nvPr/>
        </p:nvSpPr>
        <p:spPr>
          <a:xfrm>
            <a:off x="2936031" y="3592992"/>
            <a:ext cx="461394" cy="246221"/>
          </a:xfrm>
          <a:prstGeom prst="rect">
            <a:avLst/>
          </a:prstGeom>
          <a:noFill/>
        </p:spPr>
        <p:txBody>
          <a:bodyPr wrap="square" rtlCol="0">
            <a:spAutoFit/>
          </a:bodyPr>
          <a:lstStyle/>
          <a:p>
            <a:r>
              <a:rPr lang="en-US" sz="1000" dirty="0"/>
              <a:t>(5,7)</a:t>
            </a:r>
          </a:p>
        </p:txBody>
      </p:sp>
      <p:sp>
        <p:nvSpPr>
          <p:cNvPr id="105" name="TextBox 104">
            <a:extLst>
              <a:ext uri="{FF2B5EF4-FFF2-40B4-BE49-F238E27FC236}">
                <a16:creationId xmlns:a16="http://schemas.microsoft.com/office/drawing/2014/main" id="{B341C226-E928-43DE-9DF0-1E77A36EFB99}"/>
              </a:ext>
            </a:extLst>
          </p:cNvPr>
          <p:cNvSpPr txBox="1"/>
          <p:nvPr/>
        </p:nvSpPr>
        <p:spPr>
          <a:xfrm>
            <a:off x="2914021" y="4036423"/>
            <a:ext cx="461394" cy="246221"/>
          </a:xfrm>
          <a:prstGeom prst="rect">
            <a:avLst/>
          </a:prstGeom>
          <a:noFill/>
        </p:spPr>
        <p:txBody>
          <a:bodyPr wrap="square" rtlCol="0">
            <a:spAutoFit/>
          </a:bodyPr>
          <a:lstStyle/>
          <a:p>
            <a:r>
              <a:rPr lang="en-US" sz="1000" dirty="0"/>
              <a:t>(5,8)</a:t>
            </a:r>
          </a:p>
        </p:txBody>
      </p:sp>
      <p:sp>
        <p:nvSpPr>
          <p:cNvPr id="106" name="TextBox 105">
            <a:extLst>
              <a:ext uri="{FF2B5EF4-FFF2-40B4-BE49-F238E27FC236}">
                <a16:creationId xmlns:a16="http://schemas.microsoft.com/office/drawing/2014/main" id="{FBC28CD4-A35E-4807-A077-F370E2568955}"/>
              </a:ext>
            </a:extLst>
          </p:cNvPr>
          <p:cNvSpPr txBox="1"/>
          <p:nvPr/>
        </p:nvSpPr>
        <p:spPr>
          <a:xfrm>
            <a:off x="2907166" y="4488713"/>
            <a:ext cx="461394" cy="246221"/>
          </a:xfrm>
          <a:prstGeom prst="rect">
            <a:avLst/>
          </a:prstGeom>
          <a:noFill/>
        </p:spPr>
        <p:txBody>
          <a:bodyPr wrap="square" rtlCol="0">
            <a:spAutoFit/>
          </a:bodyPr>
          <a:lstStyle/>
          <a:p>
            <a:r>
              <a:rPr lang="en-US" sz="1000" dirty="0"/>
              <a:t>(5,9)</a:t>
            </a:r>
          </a:p>
        </p:txBody>
      </p:sp>
      <p:sp>
        <p:nvSpPr>
          <p:cNvPr id="107" name="TextBox 106">
            <a:extLst>
              <a:ext uri="{FF2B5EF4-FFF2-40B4-BE49-F238E27FC236}">
                <a16:creationId xmlns:a16="http://schemas.microsoft.com/office/drawing/2014/main" id="{25D0841C-A542-4084-9A0B-F1803F647FDB}"/>
              </a:ext>
            </a:extLst>
          </p:cNvPr>
          <p:cNvSpPr txBox="1"/>
          <p:nvPr/>
        </p:nvSpPr>
        <p:spPr>
          <a:xfrm>
            <a:off x="2941191" y="4944132"/>
            <a:ext cx="506397" cy="246221"/>
          </a:xfrm>
          <a:prstGeom prst="rect">
            <a:avLst/>
          </a:prstGeom>
          <a:noFill/>
        </p:spPr>
        <p:txBody>
          <a:bodyPr wrap="square" rtlCol="0">
            <a:spAutoFit/>
          </a:bodyPr>
          <a:lstStyle/>
          <a:p>
            <a:r>
              <a:rPr lang="en-US" sz="1000" dirty="0"/>
              <a:t>(5,10)</a:t>
            </a:r>
          </a:p>
        </p:txBody>
      </p:sp>
      <p:sp>
        <p:nvSpPr>
          <p:cNvPr id="108" name="TextBox 107">
            <a:extLst>
              <a:ext uri="{FF2B5EF4-FFF2-40B4-BE49-F238E27FC236}">
                <a16:creationId xmlns:a16="http://schemas.microsoft.com/office/drawing/2014/main" id="{E14924E7-8457-40D2-A0D5-32A517AED792}"/>
              </a:ext>
            </a:extLst>
          </p:cNvPr>
          <p:cNvSpPr txBox="1"/>
          <p:nvPr/>
        </p:nvSpPr>
        <p:spPr>
          <a:xfrm>
            <a:off x="2929882" y="5362471"/>
            <a:ext cx="498447" cy="246221"/>
          </a:xfrm>
          <a:prstGeom prst="rect">
            <a:avLst/>
          </a:prstGeom>
          <a:noFill/>
        </p:spPr>
        <p:txBody>
          <a:bodyPr wrap="square" rtlCol="0">
            <a:spAutoFit/>
          </a:bodyPr>
          <a:lstStyle/>
          <a:p>
            <a:r>
              <a:rPr lang="en-US" sz="1000" dirty="0"/>
              <a:t>(5,11)</a:t>
            </a:r>
          </a:p>
        </p:txBody>
      </p:sp>
      <p:sp>
        <p:nvSpPr>
          <p:cNvPr id="109" name="TextBox 108">
            <a:extLst>
              <a:ext uri="{FF2B5EF4-FFF2-40B4-BE49-F238E27FC236}">
                <a16:creationId xmlns:a16="http://schemas.microsoft.com/office/drawing/2014/main" id="{E5CCD523-5647-4016-96EE-1AA39D2CD396}"/>
              </a:ext>
            </a:extLst>
          </p:cNvPr>
          <p:cNvSpPr txBox="1"/>
          <p:nvPr/>
        </p:nvSpPr>
        <p:spPr>
          <a:xfrm>
            <a:off x="2921631" y="5808726"/>
            <a:ext cx="506698" cy="246221"/>
          </a:xfrm>
          <a:prstGeom prst="rect">
            <a:avLst/>
          </a:prstGeom>
          <a:noFill/>
        </p:spPr>
        <p:txBody>
          <a:bodyPr wrap="square" rtlCol="0">
            <a:spAutoFit/>
          </a:bodyPr>
          <a:lstStyle/>
          <a:p>
            <a:r>
              <a:rPr lang="en-US" sz="1000" dirty="0"/>
              <a:t>(5,12)</a:t>
            </a:r>
          </a:p>
        </p:txBody>
      </p:sp>
      <p:sp>
        <p:nvSpPr>
          <p:cNvPr id="110" name="TextBox 109">
            <a:extLst>
              <a:ext uri="{FF2B5EF4-FFF2-40B4-BE49-F238E27FC236}">
                <a16:creationId xmlns:a16="http://schemas.microsoft.com/office/drawing/2014/main" id="{5EFEAF9C-BE5B-4EDD-8ED0-BA0D8BAF4188}"/>
              </a:ext>
            </a:extLst>
          </p:cNvPr>
          <p:cNvSpPr txBox="1"/>
          <p:nvPr/>
        </p:nvSpPr>
        <p:spPr>
          <a:xfrm>
            <a:off x="3424585" y="928780"/>
            <a:ext cx="461394" cy="246221"/>
          </a:xfrm>
          <a:prstGeom prst="rect">
            <a:avLst/>
          </a:prstGeom>
          <a:noFill/>
        </p:spPr>
        <p:txBody>
          <a:bodyPr wrap="square" rtlCol="0">
            <a:spAutoFit/>
          </a:bodyPr>
          <a:lstStyle/>
          <a:p>
            <a:r>
              <a:rPr lang="en-US" sz="1000" dirty="0"/>
              <a:t>(6,1)</a:t>
            </a:r>
          </a:p>
        </p:txBody>
      </p:sp>
      <p:sp>
        <p:nvSpPr>
          <p:cNvPr id="111" name="TextBox 110">
            <a:extLst>
              <a:ext uri="{FF2B5EF4-FFF2-40B4-BE49-F238E27FC236}">
                <a16:creationId xmlns:a16="http://schemas.microsoft.com/office/drawing/2014/main" id="{42C3A441-209B-49D8-B0FA-0BAA04C3545D}"/>
              </a:ext>
            </a:extLst>
          </p:cNvPr>
          <p:cNvSpPr txBox="1"/>
          <p:nvPr/>
        </p:nvSpPr>
        <p:spPr>
          <a:xfrm>
            <a:off x="3454597" y="1390352"/>
            <a:ext cx="461394" cy="246221"/>
          </a:xfrm>
          <a:prstGeom prst="rect">
            <a:avLst/>
          </a:prstGeom>
          <a:noFill/>
        </p:spPr>
        <p:txBody>
          <a:bodyPr wrap="square" rtlCol="0">
            <a:spAutoFit/>
          </a:bodyPr>
          <a:lstStyle/>
          <a:p>
            <a:r>
              <a:rPr lang="en-US" sz="1000" dirty="0"/>
              <a:t>(6,2)</a:t>
            </a:r>
          </a:p>
        </p:txBody>
      </p:sp>
      <p:sp>
        <p:nvSpPr>
          <p:cNvPr id="112" name="TextBox 111">
            <a:extLst>
              <a:ext uri="{FF2B5EF4-FFF2-40B4-BE49-F238E27FC236}">
                <a16:creationId xmlns:a16="http://schemas.microsoft.com/office/drawing/2014/main" id="{3CD5D175-F07F-4C19-B122-335610C5DE12}"/>
              </a:ext>
            </a:extLst>
          </p:cNvPr>
          <p:cNvSpPr txBox="1"/>
          <p:nvPr/>
        </p:nvSpPr>
        <p:spPr>
          <a:xfrm>
            <a:off x="3451041" y="1806297"/>
            <a:ext cx="461394" cy="246221"/>
          </a:xfrm>
          <a:prstGeom prst="rect">
            <a:avLst/>
          </a:prstGeom>
          <a:noFill/>
        </p:spPr>
        <p:txBody>
          <a:bodyPr wrap="square" rtlCol="0">
            <a:spAutoFit/>
          </a:bodyPr>
          <a:lstStyle/>
          <a:p>
            <a:r>
              <a:rPr lang="en-US" sz="1000" dirty="0"/>
              <a:t>(6,3)</a:t>
            </a:r>
          </a:p>
        </p:txBody>
      </p:sp>
      <p:sp>
        <p:nvSpPr>
          <p:cNvPr id="113" name="TextBox 112">
            <a:extLst>
              <a:ext uri="{FF2B5EF4-FFF2-40B4-BE49-F238E27FC236}">
                <a16:creationId xmlns:a16="http://schemas.microsoft.com/office/drawing/2014/main" id="{9E220803-9658-4AB3-B6F4-07540119B946}"/>
              </a:ext>
            </a:extLst>
          </p:cNvPr>
          <p:cNvSpPr txBox="1"/>
          <p:nvPr/>
        </p:nvSpPr>
        <p:spPr>
          <a:xfrm>
            <a:off x="3433405" y="2265144"/>
            <a:ext cx="461394" cy="246221"/>
          </a:xfrm>
          <a:prstGeom prst="rect">
            <a:avLst/>
          </a:prstGeom>
          <a:noFill/>
        </p:spPr>
        <p:txBody>
          <a:bodyPr wrap="square" rtlCol="0">
            <a:spAutoFit/>
          </a:bodyPr>
          <a:lstStyle/>
          <a:p>
            <a:r>
              <a:rPr lang="en-US" sz="1000" dirty="0"/>
              <a:t>(6,4)</a:t>
            </a:r>
          </a:p>
        </p:txBody>
      </p:sp>
      <p:sp>
        <p:nvSpPr>
          <p:cNvPr id="114" name="TextBox 113">
            <a:extLst>
              <a:ext uri="{FF2B5EF4-FFF2-40B4-BE49-F238E27FC236}">
                <a16:creationId xmlns:a16="http://schemas.microsoft.com/office/drawing/2014/main" id="{68379747-0809-40EC-ADA2-5A10335B6AE6}"/>
              </a:ext>
            </a:extLst>
          </p:cNvPr>
          <p:cNvSpPr txBox="1"/>
          <p:nvPr/>
        </p:nvSpPr>
        <p:spPr>
          <a:xfrm>
            <a:off x="3447213" y="2684201"/>
            <a:ext cx="461394" cy="246221"/>
          </a:xfrm>
          <a:prstGeom prst="rect">
            <a:avLst/>
          </a:prstGeom>
          <a:noFill/>
        </p:spPr>
        <p:txBody>
          <a:bodyPr wrap="square" rtlCol="0">
            <a:spAutoFit/>
          </a:bodyPr>
          <a:lstStyle/>
          <a:p>
            <a:r>
              <a:rPr lang="en-US" sz="1000" dirty="0"/>
              <a:t>(6,5)</a:t>
            </a:r>
          </a:p>
        </p:txBody>
      </p:sp>
      <p:sp>
        <p:nvSpPr>
          <p:cNvPr id="115" name="TextBox 114">
            <a:extLst>
              <a:ext uri="{FF2B5EF4-FFF2-40B4-BE49-F238E27FC236}">
                <a16:creationId xmlns:a16="http://schemas.microsoft.com/office/drawing/2014/main" id="{2232E880-051F-4CA7-A85D-EC41E707DCF2}"/>
              </a:ext>
            </a:extLst>
          </p:cNvPr>
          <p:cNvSpPr txBox="1"/>
          <p:nvPr/>
        </p:nvSpPr>
        <p:spPr>
          <a:xfrm>
            <a:off x="3465440" y="3139620"/>
            <a:ext cx="461394" cy="246221"/>
          </a:xfrm>
          <a:prstGeom prst="rect">
            <a:avLst/>
          </a:prstGeom>
          <a:noFill/>
        </p:spPr>
        <p:txBody>
          <a:bodyPr wrap="square" rtlCol="0">
            <a:spAutoFit/>
          </a:bodyPr>
          <a:lstStyle/>
          <a:p>
            <a:r>
              <a:rPr lang="en-US" sz="1000" dirty="0"/>
              <a:t>(6,6)</a:t>
            </a:r>
          </a:p>
        </p:txBody>
      </p:sp>
      <p:sp>
        <p:nvSpPr>
          <p:cNvPr id="116" name="TextBox 115">
            <a:extLst>
              <a:ext uri="{FF2B5EF4-FFF2-40B4-BE49-F238E27FC236}">
                <a16:creationId xmlns:a16="http://schemas.microsoft.com/office/drawing/2014/main" id="{9C7D97FA-5635-4D58-B72B-43EC0463D6F9}"/>
              </a:ext>
            </a:extLst>
          </p:cNvPr>
          <p:cNvSpPr txBox="1"/>
          <p:nvPr/>
        </p:nvSpPr>
        <p:spPr>
          <a:xfrm>
            <a:off x="3465440" y="3566818"/>
            <a:ext cx="461394" cy="246221"/>
          </a:xfrm>
          <a:prstGeom prst="rect">
            <a:avLst/>
          </a:prstGeom>
          <a:noFill/>
        </p:spPr>
        <p:txBody>
          <a:bodyPr wrap="square" rtlCol="0">
            <a:spAutoFit/>
          </a:bodyPr>
          <a:lstStyle/>
          <a:p>
            <a:r>
              <a:rPr lang="en-US" sz="1000" dirty="0"/>
              <a:t>(6,7)</a:t>
            </a:r>
          </a:p>
        </p:txBody>
      </p:sp>
      <p:sp>
        <p:nvSpPr>
          <p:cNvPr id="117" name="TextBox 116">
            <a:extLst>
              <a:ext uri="{FF2B5EF4-FFF2-40B4-BE49-F238E27FC236}">
                <a16:creationId xmlns:a16="http://schemas.microsoft.com/office/drawing/2014/main" id="{201637EE-FE94-45D8-BA0A-B8C9D838B680}"/>
              </a:ext>
            </a:extLst>
          </p:cNvPr>
          <p:cNvSpPr txBox="1"/>
          <p:nvPr/>
        </p:nvSpPr>
        <p:spPr>
          <a:xfrm>
            <a:off x="3443430" y="4010249"/>
            <a:ext cx="461394" cy="246221"/>
          </a:xfrm>
          <a:prstGeom prst="rect">
            <a:avLst/>
          </a:prstGeom>
          <a:noFill/>
        </p:spPr>
        <p:txBody>
          <a:bodyPr wrap="square" rtlCol="0">
            <a:spAutoFit/>
          </a:bodyPr>
          <a:lstStyle/>
          <a:p>
            <a:r>
              <a:rPr lang="en-US" sz="1000" dirty="0"/>
              <a:t>(6,8)</a:t>
            </a:r>
          </a:p>
        </p:txBody>
      </p:sp>
      <p:sp>
        <p:nvSpPr>
          <p:cNvPr id="118" name="TextBox 117">
            <a:extLst>
              <a:ext uri="{FF2B5EF4-FFF2-40B4-BE49-F238E27FC236}">
                <a16:creationId xmlns:a16="http://schemas.microsoft.com/office/drawing/2014/main" id="{D9F30C58-400C-49E6-A9EF-081F97552128}"/>
              </a:ext>
            </a:extLst>
          </p:cNvPr>
          <p:cNvSpPr txBox="1"/>
          <p:nvPr/>
        </p:nvSpPr>
        <p:spPr>
          <a:xfrm>
            <a:off x="3436575" y="4462539"/>
            <a:ext cx="461394" cy="246221"/>
          </a:xfrm>
          <a:prstGeom prst="rect">
            <a:avLst/>
          </a:prstGeom>
          <a:noFill/>
        </p:spPr>
        <p:txBody>
          <a:bodyPr wrap="square" rtlCol="0">
            <a:spAutoFit/>
          </a:bodyPr>
          <a:lstStyle/>
          <a:p>
            <a:r>
              <a:rPr lang="en-US" sz="1000" dirty="0"/>
              <a:t>(6,9)</a:t>
            </a:r>
          </a:p>
        </p:txBody>
      </p:sp>
      <p:sp>
        <p:nvSpPr>
          <p:cNvPr id="119" name="TextBox 118">
            <a:extLst>
              <a:ext uri="{FF2B5EF4-FFF2-40B4-BE49-F238E27FC236}">
                <a16:creationId xmlns:a16="http://schemas.microsoft.com/office/drawing/2014/main" id="{B67346CB-680E-461C-814C-02F593B2ECC7}"/>
              </a:ext>
            </a:extLst>
          </p:cNvPr>
          <p:cNvSpPr txBox="1"/>
          <p:nvPr/>
        </p:nvSpPr>
        <p:spPr>
          <a:xfrm>
            <a:off x="3470600" y="4917958"/>
            <a:ext cx="506397" cy="246221"/>
          </a:xfrm>
          <a:prstGeom prst="rect">
            <a:avLst/>
          </a:prstGeom>
          <a:noFill/>
        </p:spPr>
        <p:txBody>
          <a:bodyPr wrap="square" rtlCol="0">
            <a:spAutoFit/>
          </a:bodyPr>
          <a:lstStyle/>
          <a:p>
            <a:r>
              <a:rPr lang="en-US" sz="1000" dirty="0"/>
              <a:t>(6,10)</a:t>
            </a:r>
          </a:p>
        </p:txBody>
      </p:sp>
      <p:sp>
        <p:nvSpPr>
          <p:cNvPr id="120" name="TextBox 119">
            <a:extLst>
              <a:ext uri="{FF2B5EF4-FFF2-40B4-BE49-F238E27FC236}">
                <a16:creationId xmlns:a16="http://schemas.microsoft.com/office/drawing/2014/main" id="{64FA1B12-1C61-4FC5-AE45-9A1F9E2B3F8F}"/>
              </a:ext>
            </a:extLst>
          </p:cNvPr>
          <p:cNvSpPr txBox="1"/>
          <p:nvPr/>
        </p:nvSpPr>
        <p:spPr>
          <a:xfrm>
            <a:off x="3459291" y="5336297"/>
            <a:ext cx="498447" cy="246221"/>
          </a:xfrm>
          <a:prstGeom prst="rect">
            <a:avLst/>
          </a:prstGeom>
          <a:noFill/>
        </p:spPr>
        <p:txBody>
          <a:bodyPr wrap="square" rtlCol="0">
            <a:spAutoFit/>
          </a:bodyPr>
          <a:lstStyle/>
          <a:p>
            <a:r>
              <a:rPr lang="en-US" sz="1000" dirty="0"/>
              <a:t>(6,11)</a:t>
            </a:r>
          </a:p>
        </p:txBody>
      </p:sp>
      <p:sp>
        <p:nvSpPr>
          <p:cNvPr id="121" name="TextBox 120">
            <a:extLst>
              <a:ext uri="{FF2B5EF4-FFF2-40B4-BE49-F238E27FC236}">
                <a16:creationId xmlns:a16="http://schemas.microsoft.com/office/drawing/2014/main" id="{235CDF3D-6F00-4208-A944-4278F7F421EE}"/>
              </a:ext>
            </a:extLst>
          </p:cNvPr>
          <p:cNvSpPr txBox="1"/>
          <p:nvPr/>
        </p:nvSpPr>
        <p:spPr>
          <a:xfrm>
            <a:off x="3451040" y="5782552"/>
            <a:ext cx="506698" cy="246221"/>
          </a:xfrm>
          <a:prstGeom prst="rect">
            <a:avLst/>
          </a:prstGeom>
          <a:noFill/>
        </p:spPr>
        <p:txBody>
          <a:bodyPr wrap="square" rtlCol="0">
            <a:spAutoFit/>
          </a:bodyPr>
          <a:lstStyle/>
          <a:p>
            <a:r>
              <a:rPr lang="en-US" sz="1000" dirty="0"/>
              <a:t>(6,12)</a:t>
            </a:r>
          </a:p>
        </p:txBody>
      </p:sp>
      <p:sp>
        <p:nvSpPr>
          <p:cNvPr id="122" name="TextBox 121">
            <a:extLst>
              <a:ext uri="{FF2B5EF4-FFF2-40B4-BE49-F238E27FC236}">
                <a16:creationId xmlns:a16="http://schemas.microsoft.com/office/drawing/2014/main" id="{7EC4DA18-2102-4A9F-B06E-67C91280AF77}"/>
              </a:ext>
            </a:extLst>
          </p:cNvPr>
          <p:cNvSpPr txBox="1"/>
          <p:nvPr/>
        </p:nvSpPr>
        <p:spPr>
          <a:xfrm>
            <a:off x="4013089" y="934082"/>
            <a:ext cx="461394" cy="246221"/>
          </a:xfrm>
          <a:prstGeom prst="rect">
            <a:avLst/>
          </a:prstGeom>
          <a:noFill/>
        </p:spPr>
        <p:txBody>
          <a:bodyPr wrap="square" rtlCol="0">
            <a:spAutoFit/>
          </a:bodyPr>
          <a:lstStyle/>
          <a:p>
            <a:r>
              <a:rPr lang="en-US" sz="1000" dirty="0"/>
              <a:t>(7,1)</a:t>
            </a:r>
          </a:p>
        </p:txBody>
      </p:sp>
      <p:sp>
        <p:nvSpPr>
          <p:cNvPr id="123" name="TextBox 122">
            <a:extLst>
              <a:ext uri="{FF2B5EF4-FFF2-40B4-BE49-F238E27FC236}">
                <a16:creationId xmlns:a16="http://schemas.microsoft.com/office/drawing/2014/main" id="{A72517DA-0EB3-4939-9728-39E8F9CDA136}"/>
              </a:ext>
            </a:extLst>
          </p:cNvPr>
          <p:cNvSpPr txBox="1"/>
          <p:nvPr/>
        </p:nvSpPr>
        <p:spPr>
          <a:xfrm>
            <a:off x="4043101" y="1395654"/>
            <a:ext cx="461394" cy="246221"/>
          </a:xfrm>
          <a:prstGeom prst="rect">
            <a:avLst/>
          </a:prstGeom>
          <a:noFill/>
        </p:spPr>
        <p:txBody>
          <a:bodyPr wrap="square" rtlCol="0">
            <a:spAutoFit/>
          </a:bodyPr>
          <a:lstStyle/>
          <a:p>
            <a:r>
              <a:rPr lang="en-US" sz="1000" dirty="0"/>
              <a:t>(7,2)</a:t>
            </a:r>
          </a:p>
        </p:txBody>
      </p:sp>
      <p:sp>
        <p:nvSpPr>
          <p:cNvPr id="124" name="TextBox 123">
            <a:extLst>
              <a:ext uri="{FF2B5EF4-FFF2-40B4-BE49-F238E27FC236}">
                <a16:creationId xmlns:a16="http://schemas.microsoft.com/office/drawing/2014/main" id="{C4D291DD-FC1C-4006-88A1-493D38147D58}"/>
              </a:ext>
            </a:extLst>
          </p:cNvPr>
          <p:cNvSpPr txBox="1"/>
          <p:nvPr/>
        </p:nvSpPr>
        <p:spPr>
          <a:xfrm>
            <a:off x="4039545" y="1811599"/>
            <a:ext cx="461394" cy="246221"/>
          </a:xfrm>
          <a:prstGeom prst="rect">
            <a:avLst/>
          </a:prstGeom>
          <a:noFill/>
        </p:spPr>
        <p:txBody>
          <a:bodyPr wrap="square" rtlCol="0">
            <a:spAutoFit/>
          </a:bodyPr>
          <a:lstStyle/>
          <a:p>
            <a:r>
              <a:rPr lang="en-US" sz="1000" dirty="0"/>
              <a:t>(7,3)</a:t>
            </a:r>
          </a:p>
        </p:txBody>
      </p:sp>
      <p:sp>
        <p:nvSpPr>
          <p:cNvPr id="125" name="TextBox 124">
            <a:extLst>
              <a:ext uri="{FF2B5EF4-FFF2-40B4-BE49-F238E27FC236}">
                <a16:creationId xmlns:a16="http://schemas.microsoft.com/office/drawing/2014/main" id="{6B82B9EA-E1AE-464A-B874-803C3E6285AE}"/>
              </a:ext>
            </a:extLst>
          </p:cNvPr>
          <p:cNvSpPr txBox="1"/>
          <p:nvPr/>
        </p:nvSpPr>
        <p:spPr>
          <a:xfrm>
            <a:off x="4021909" y="2270446"/>
            <a:ext cx="461394" cy="246221"/>
          </a:xfrm>
          <a:prstGeom prst="rect">
            <a:avLst/>
          </a:prstGeom>
          <a:noFill/>
        </p:spPr>
        <p:txBody>
          <a:bodyPr wrap="square" rtlCol="0">
            <a:spAutoFit/>
          </a:bodyPr>
          <a:lstStyle/>
          <a:p>
            <a:r>
              <a:rPr lang="en-US" sz="1000" dirty="0"/>
              <a:t>(7,4)</a:t>
            </a:r>
          </a:p>
        </p:txBody>
      </p:sp>
      <p:sp>
        <p:nvSpPr>
          <p:cNvPr id="126" name="TextBox 125">
            <a:extLst>
              <a:ext uri="{FF2B5EF4-FFF2-40B4-BE49-F238E27FC236}">
                <a16:creationId xmlns:a16="http://schemas.microsoft.com/office/drawing/2014/main" id="{71F6484F-E1AE-462D-9AE7-651B1BE9BB6C}"/>
              </a:ext>
            </a:extLst>
          </p:cNvPr>
          <p:cNvSpPr txBox="1"/>
          <p:nvPr/>
        </p:nvSpPr>
        <p:spPr>
          <a:xfrm>
            <a:off x="4035717" y="2689503"/>
            <a:ext cx="461394" cy="246221"/>
          </a:xfrm>
          <a:prstGeom prst="rect">
            <a:avLst/>
          </a:prstGeom>
          <a:noFill/>
        </p:spPr>
        <p:txBody>
          <a:bodyPr wrap="square" rtlCol="0">
            <a:spAutoFit/>
          </a:bodyPr>
          <a:lstStyle/>
          <a:p>
            <a:r>
              <a:rPr lang="en-US" sz="1000" dirty="0"/>
              <a:t>(7,5)</a:t>
            </a:r>
          </a:p>
        </p:txBody>
      </p:sp>
      <p:sp>
        <p:nvSpPr>
          <p:cNvPr id="127" name="TextBox 126">
            <a:extLst>
              <a:ext uri="{FF2B5EF4-FFF2-40B4-BE49-F238E27FC236}">
                <a16:creationId xmlns:a16="http://schemas.microsoft.com/office/drawing/2014/main" id="{41CA80EB-0353-4B00-8848-272AD2D45741}"/>
              </a:ext>
            </a:extLst>
          </p:cNvPr>
          <p:cNvSpPr txBox="1"/>
          <p:nvPr/>
        </p:nvSpPr>
        <p:spPr>
          <a:xfrm>
            <a:off x="4053944" y="3144922"/>
            <a:ext cx="461394" cy="246221"/>
          </a:xfrm>
          <a:prstGeom prst="rect">
            <a:avLst/>
          </a:prstGeom>
          <a:noFill/>
        </p:spPr>
        <p:txBody>
          <a:bodyPr wrap="square" rtlCol="0">
            <a:spAutoFit/>
          </a:bodyPr>
          <a:lstStyle/>
          <a:p>
            <a:r>
              <a:rPr lang="en-US" sz="1000" dirty="0"/>
              <a:t>(7,6)</a:t>
            </a:r>
          </a:p>
        </p:txBody>
      </p:sp>
      <p:sp>
        <p:nvSpPr>
          <p:cNvPr id="128" name="TextBox 127">
            <a:extLst>
              <a:ext uri="{FF2B5EF4-FFF2-40B4-BE49-F238E27FC236}">
                <a16:creationId xmlns:a16="http://schemas.microsoft.com/office/drawing/2014/main" id="{BF6E0767-1AE0-413B-B6BC-CB104EA56E4B}"/>
              </a:ext>
            </a:extLst>
          </p:cNvPr>
          <p:cNvSpPr txBox="1"/>
          <p:nvPr/>
        </p:nvSpPr>
        <p:spPr>
          <a:xfrm>
            <a:off x="4053944" y="3572120"/>
            <a:ext cx="461394" cy="246221"/>
          </a:xfrm>
          <a:prstGeom prst="rect">
            <a:avLst/>
          </a:prstGeom>
          <a:noFill/>
        </p:spPr>
        <p:txBody>
          <a:bodyPr wrap="square" rtlCol="0">
            <a:spAutoFit/>
          </a:bodyPr>
          <a:lstStyle/>
          <a:p>
            <a:r>
              <a:rPr lang="en-US" sz="1000" dirty="0"/>
              <a:t>(7,7)</a:t>
            </a:r>
          </a:p>
        </p:txBody>
      </p:sp>
      <p:sp>
        <p:nvSpPr>
          <p:cNvPr id="129" name="TextBox 128">
            <a:extLst>
              <a:ext uri="{FF2B5EF4-FFF2-40B4-BE49-F238E27FC236}">
                <a16:creationId xmlns:a16="http://schemas.microsoft.com/office/drawing/2014/main" id="{31096BEA-AD45-40CC-955B-EE8E0083CF44}"/>
              </a:ext>
            </a:extLst>
          </p:cNvPr>
          <p:cNvSpPr txBox="1"/>
          <p:nvPr/>
        </p:nvSpPr>
        <p:spPr>
          <a:xfrm>
            <a:off x="4031934" y="4015551"/>
            <a:ext cx="461394" cy="246221"/>
          </a:xfrm>
          <a:prstGeom prst="rect">
            <a:avLst/>
          </a:prstGeom>
          <a:noFill/>
        </p:spPr>
        <p:txBody>
          <a:bodyPr wrap="square" rtlCol="0">
            <a:spAutoFit/>
          </a:bodyPr>
          <a:lstStyle/>
          <a:p>
            <a:r>
              <a:rPr lang="en-US" sz="1000" dirty="0"/>
              <a:t>(7,8)</a:t>
            </a:r>
          </a:p>
        </p:txBody>
      </p:sp>
      <p:sp>
        <p:nvSpPr>
          <p:cNvPr id="130" name="TextBox 129">
            <a:extLst>
              <a:ext uri="{FF2B5EF4-FFF2-40B4-BE49-F238E27FC236}">
                <a16:creationId xmlns:a16="http://schemas.microsoft.com/office/drawing/2014/main" id="{45AFB36D-3C29-416C-8B2A-008839CB7E54}"/>
              </a:ext>
            </a:extLst>
          </p:cNvPr>
          <p:cNvSpPr txBox="1"/>
          <p:nvPr/>
        </p:nvSpPr>
        <p:spPr>
          <a:xfrm>
            <a:off x="4025079" y="4467841"/>
            <a:ext cx="461394" cy="246221"/>
          </a:xfrm>
          <a:prstGeom prst="rect">
            <a:avLst/>
          </a:prstGeom>
          <a:noFill/>
        </p:spPr>
        <p:txBody>
          <a:bodyPr wrap="square" rtlCol="0">
            <a:spAutoFit/>
          </a:bodyPr>
          <a:lstStyle/>
          <a:p>
            <a:r>
              <a:rPr lang="en-US" sz="1000" dirty="0"/>
              <a:t>(7,9)</a:t>
            </a:r>
          </a:p>
        </p:txBody>
      </p:sp>
      <p:sp>
        <p:nvSpPr>
          <p:cNvPr id="131" name="TextBox 130">
            <a:extLst>
              <a:ext uri="{FF2B5EF4-FFF2-40B4-BE49-F238E27FC236}">
                <a16:creationId xmlns:a16="http://schemas.microsoft.com/office/drawing/2014/main" id="{185D8E84-7E20-4E2F-BCA5-1DA7AFB0B5D9}"/>
              </a:ext>
            </a:extLst>
          </p:cNvPr>
          <p:cNvSpPr txBox="1"/>
          <p:nvPr/>
        </p:nvSpPr>
        <p:spPr>
          <a:xfrm>
            <a:off x="4059104" y="4923260"/>
            <a:ext cx="506397" cy="246221"/>
          </a:xfrm>
          <a:prstGeom prst="rect">
            <a:avLst/>
          </a:prstGeom>
          <a:noFill/>
        </p:spPr>
        <p:txBody>
          <a:bodyPr wrap="square" rtlCol="0">
            <a:spAutoFit/>
          </a:bodyPr>
          <a:lstStyle/>
          <a:p>
            <a:r>
              <a:rPr lang="en-US" sz="1000" dirty="0"/>
              <a:t>(7,10)</a:t>
            </a:r>
          </a:p>
        </p:txBody>
      </p:sp>
      <p:sp>
        <p:nvSpPr>
          <p:cNvPr id="132" name="TextBox 131">
            <a:extLst>
              <a:ext uri="{FF2B5EF4-FFF2-40B4-BE49-F238E27FC236}">
                <a16:creationId xmlns:a16="http://schemas.microsoft.com/office/drawing/2014/main" id="{D2684703-D29D-4C04-BE6A-B25D1FC2C6EF}"/>
              </a:ext>
            </a:extLst>
          </p:cNvPr>
          <p:cNvSpPr txBox="1"/>
          <p:nvPr/>
        </p:nvSpPr>
        <p:spPr>
          <a:xfrm>
            <a:off x="4047795" y="5341599"/>
            <a:ext cx="498447" cy="246221"/>
          </a:xfrm>
          <a:prstGeom prst="rect">
            <a:avLst/>
          </a:prstGeom>
          <a:noFill/>
        </p:spPr>
        <p:txBody>
          <a:bodyPr wrap="square" rtlCol="0">
            <a:spAutoFit/>
          </a:bodyPr>
          <a:lstStyle/>
          <a:p>
            <a:r>
              <a:rPr lang="en-US" sz="1000" dirty="0"/>
              <a:t>(7,11)</a:t>
            </a:r>
          </a:p>
        </p:txBody>
      </p:sp>
      <p:sp>
        <p:nvSpPr>
          <p:cNvPr id="133" name="TextBox 132">
            <a:extLst>
              <a:ext uri="{FF2B5EF4-FFF2-40B4-BE49-F238E27FC236}">
                <a16:creationId xmlns:a16="http://schemas.microsoft.com/office/drawing/2014/main" id="{7C43FDDA-8EF2-4031-AAE8-28C27C3F14BB}"/>
              </a:ext>
            </a:extLst>
          </p:cNvPr>
          <p:cNvSpPr txBox="1"/>
          <p:nvPr/>
        </p:nvSpPr>
        <p:spPr>
          <a:xfrm>
            <a:off x="4039544" y="5787854"/>
            <a:ext cx="506698" cy="246221"/>
          </a:xfrm>
          <a:prstGeom prst="rect">
            <a:avLst/>
          </a:prstGeom>
          <a:noFill/>
        </p:spPr>
        <p:txBody>
          <a:bodyPr wrap="square" rtlCol="0">
            <a:spAutoFit/>
          </a:bodyPr>
          <a:lstStyle/>
          <a:p>
            <a:r>
              <a:rPr lang="en-US" sz="1000" dirty="0"/>
              <a:t>(7,12)</a:t>
            </a:r>
          </a:p>
        </p:txBody>
      </p:sp>
      <p:sp>
        <p:nvSpPr>
          <p:cNvPr id="144" name="TextBox 143">
            <a:extLst>
              <a:ext uri="{FF2B5EF4-FFF2-40B4-BE49-F238E27FC236}">
                <a16:creationId xmlns:a16="http://schemas.microsoft.com/office/drawing/2014/main" id="{5679B64A-5915-4182-8FF3-41103417ECD3}"/>
              </a:ext>
            </a:extLst>
          </p:cNvPr>
          <p:cNvSpPr txBox="1"/>
          <p:nvPr/>
        </p:nvSpPr>
        <p:spPr>
          <a:xfrm>
            <a:off x="4569592" y="931990"/>
            <a:ext cx="461394" cy="246221"/>
          </a:xfrm>
          <a:prstGeom prst="rect">
            <a:avLst/>
          </a:prstGeom>
          <a:noFill/>
        </p:spPr>
        <p:txBody>
          <a:bodyPr wrap="square" rtlCol="0">
            <a:spAutoFit/>
          </a:bodyPr>
          <a:lstStyle/>
          <a:p>
            <a:r>
              <a:rPr lang="en-US" sz="1000" dirty="0"/>
              <a:t>(8,1)</a:t>
            </a:r>
          </a:p>
        </p:txBody>
      </p:sp>
      <p:sp>
        <p:nvSpPr>
          <p:cNvPr id="145" name="TextBox 144">
            <a:extLst>
              <a:ext uri="{FF2B5EF4-FFF2-40B4-BE49-F238E27FC236}">
                <a16:creationId xmlns:a16="http://schemas.microsoft.com/office/drawing/2014/main" id="{26A8D7E6-7C1A-4CEC-92F4-DE8997B5D8C3}"/>
              </a:ext>
            </a:extLst>
          </p:cNvPr>
          <p:cNvSpPr txBox="1"/>
          <p:nvPr/>
        </p:nvSpPr>
        <p:spPr>
          <a:xfrm>
            <a:off x="5123380" y="920121"/>
            <a:ext cx="461394" cy="246221"/>
          </a:xfrm>
          <a:prstGeom prst="rect">
            <a:avLst/>
          </a:prstGeom>
          <a:noFill/>
        </p:spPr>
        <p:txBody>
          <a:bodyPr wrap="square" rtlCol="0">
            <a:spAutoFit/>
          </a:bodyPr>
          <a:lstStyle/>
          <a:p>
            <a:r>
              <a:rPr lang="en-US" sz="1000" dirty="0"/>
              <a:t>(9,1)</a:t>
            </a:r>
          </a:p>
        </p:txBody>
      </p:sp>
      <p:sp>
        <p:nvSpPr>
          <p:cNvPr id="146" name="TextBox 145">
            <a:extLst>
              <a:ext uri="{FF2B5EF4-FFF2-40B4-BE49-F238E27FC236}">
                <a16:creationId xmlns:a16="http://schemas.microsoft.com/office/drawing/2014/main" id="{8A6B52B7-34AF-4448-A610-B2E135304106}"/>
              </a:ext>
            </a:extLst>
          </p:cNvPr>
          <p:cNvSpPr txBox="1"/>
          <p:nvPr/>
        </p:nvSpPr>
        <p:spPr>
          <a:xfrm>
            <a:off x="5743562" y="924322"/>
            <a:ext cx="513252" cy="246221"/>
          </a:xfrm>
          <a:prstGeom prst="rect">
            <a:avLst/>
          </a:prstGeom>
          <a:noFill/>
        </p:spPr>
        <p:txBody>
          <a:bodyPr wrap="square" rtlCol="0">
            <a:spAutoFit/>
          </a:bodyPr>
          <a:lstStyle/>
          <a:p>
            <a:r>
              <a:rPr lang="en-US" sz="1000" dirty="0"/>
              <a:t>(10,1)</a:t>
            </a:r>
          </a:p>
        </p:txBody>
      </p:sp>
      <p:sp>
        <p:nvSpPr>
          <p:cNvPr id="147" name="TextBox 146">
            <a:extLst>
              <a:ext uri="{FF2B5EF4-FFF2-40B4-BE49-F238E27FC236}">
                <a16:creationId xmlns:a16="http://schemas.microsoft.com/office/drawing/2014/main" id="{067B3F50-342D-4CC9-A559-3F69D239AA2A}"/>
              </a:ext>
            </a:extLst>
          </p:cNvPr>
          <p:cNvSpPr txBox="1"/>
          <p:nvPr/>
        </p:nvSpPr>
        <p:spPr>
          <a:xfrm>
            <a:off x="6297349" y="920120"/>
            <a:ext cx="510961" cy="246221"/>
          </a:xfrm>
          <a:prstGeom prst="rect">
            <a:avLst/>
          </a:prstGeom>
          <a:noFill/>
        </p:spPr>
        <p:txBody>
          <a:bodyPr wrap="square" rtlCol="0">
            <a:spAutoFit/>
          </a:bodyPr>
          <a:lstStyle/>
          <a:p>
            <a:r>
              <a:rPr lang="en-US" sz="1000" dirty="0"/>
              <a:t>(11,1)</a:t>
            </a:r>
          </a:p>
        </p:txBody>
      </p:sp>
      <p:sp>
        <p:nvSpPr>
          <p:cNvPr id="148" name="TextBox 147">
            <a:extLst>
              <a:ext uri="{FF2B5EF4-FFF2-40B4-BE49-F238E27FC236}">
                <a16:creationId xmlns:a16="http://schemas.microsoft.com/office/drawing/2014/main" id="{E162FFE4-CDE8-46E0-AAAD-3AA66BF508F2}"/>
              </a:ext>
            </a:extLst>
          </p:cNvPr>
          <p:cNvSpPr txBox="1"/>
          <p:nvPr/>
        </p:nvSpPr>
        <p:spPr>
          <a:xfrm>
            <a:off x="6892693" y="931990"/>
            <a:ext cx="529059" cy="246221"/>
          </a:xfrm>
          <a:prstGeom prst="rect">
            <a:avLst/>
          </a:prstGeom>
          <a:noFill/>
        </p:spPr>
        <p:txBody>
          <a:bodyPr wrap="square" rtlCol="0">
            <a:spAutoFit/>
          </a:bodyPr>
          <a:lstStyle/>
          <a:p>
            <a:r>
              <a:rPr lang="en-US" sz="1000" dirty="0"/>
              <a:t>(12,1)</a:t>
            </a:r>
          </a:p>
        </p:txBody>
      </p:sp>
      <p:sp>
        <p:nvSpPr>
          <p:cNvPr id="149" name="TextBox 148">
            <a:extLst>
              <a:ext uri="{FF2B5EF4-FFF2-40B4-BE49-F238E27FC236}">
                <a16:creationId xmlns:a16="http://schemas.microsoft.com/office/drawing/2014/main" id="{EBD615AB-7939-4EB8-92BF-EDBF1381F0BB}"/>
              </a:ext>
            </a:extLst>
          </p:cNvPr>
          <p:cNvSpPr txBox="1"/>
          <p:nvPr/>
        </p:nvSpPr>
        <p:spPr>
          <a:xfrm>
            <a:off x="7471319" y="912452"/>
            <a:ext cx="494627" cy="246221"/>
          </a:xfrm>
          <a:prstGeom prst="rect">
            <a:avLst/>
          </a:prstGeom>
          <a:noFill/>
        </p:spPr>
        <p:txBody>
          <a:bodyPr wrap="square" rtlCol="0">
            <a:spAutoFit/>
          </a:bodyPr>
          <a:lstStyle/>
          <a:p>
            <a:r>
              <a:rPr lang="en-US" sz="1000" dirty="0"/>
              <a:t>(13,1)</a:t>
            </a:r>
          </a:p>
        </p:txBody>
      </p:sp>
      <p:sp>
        <p:nvSpPr>
          <p:cNvPr id="150" name="TextBox 149">
            <a:extLst>
              <a:ext uri="{FF2B5EF4-FFF2-40B4-BE49-F238E27FC236}">
                <a16:creationId xmlns:a16="http://schemas.microsoft.com/office/drawing/2014/main" id="{873DE48C-456D-4D21-BA88-71962F38F401}"/>
              </a:ext>
            </a:extLst>
          </p:cNvPr>
          <p:cNvSpPr txBox="1"/>
          <p:nvPr/>
        </p:nvSpPr>
        <p:spPr>
          <a:xfrm>
            <a:off x="8049946" y="902623"/>
            <a:ext cx="556520" cy="246221"/>
          </a:xfrm>
          <a:prstGeom prst="rect">
            <a:avLst/>
          </a:prstGeom>
          <a:noFill/>
        </p:spPr>
        <p:txBody>
          <a:bodyPr wrap="square" rtlCol="0">
            <a:spAutoFit/>
          </a:bodyPr>
          <a:lstStyle/>
          <a:p>
            <a:r>
              <a:rPr lang="en-US" sz="1000" dirty="0"/>
              <a:t>(14,1)</a:t>
            </a:r>
          </a:p>
        </p:txBody>
      </p:sp>
      <p:sp>
        <p:nvSpPr>
          <p:cNvPr id="151" name="TextBox 150">
            <a:extLst>
              <a:ext uri="{FF2B5EF4-FFF2-40B4-BE49-F238E27FC236}">
                <a16:creationId xmlns:a16="http://schemas.microsoft.com/office/drawing/2014/main" id="{A12BC501-2E8B-448A-BF71-32BEAC82EB2D}"/>
              </a:ext>
            </a:extLst>
          </p:cNvPr>
          <p:cNvSpPr txBox="1"/>
          <p:nvPr/>
        </p:nvSpPr>
        <p:spPr>
          <a:xfrm>
            <a:off x="8617776" y="900833"/>
            <a:ext cx="556520" cy="246221"/>
          </a:xfrm>
          <a:prstGeom prst="rect">
            <a:avLst/>
          </a:prstGeom>
          <a:noFill/>
        </p:spPr>
        <p:txBody>
          <a:bodyPr wrap="square" rtlCol="0">
            <a:spAutoFit/>
          </a:bodyPr>
          <a:lstStyle/>
          <a:p>
            <a:r>
              <a:rPr lang="en-US" sz="1000" dirty="0"/>
              <a:t>(15,1)</a:t>
            </a:r>
          </a:p>
        </p:txBody>
      </p:sp>
      <p:sp>
        <p:nvSpPr>
          <p:cNvPr id="152" name="TextBox 151">
            <a:extLst>
              <a:ext uri="{FF2B5EF4-FFF2-40B4-BE49-F238E27FC236}">
                <a16:creationId xmlns:a16="http://schemas.microsoft.com/office/drawing/2014/main" id="{1BEA4AFE-FA2A-4FCD-AB3B-EBBFA4951304}"/>
              </a:ext>
            </a:extLst>
          </p:cNvPr>
          <p:cNvSpPr txBox="1"/>
          <p:nvPr/>
        </p:nvSpPr>
        <p:spPr>
          <a:xfrm>
            <a:off x="9188727" y="899043"/>
            <a:ext cx="542317" cy="246221"/>
          </a:xfrm>
          <a:prstGeom prst="rect">
            <a:avLst/>
          </a:prstGeom>
          <a:noFill/>
        </p:spPr>
        <p:txBody>
          <a:bodyPr wrap="square" rtlCol="0">
            <a:spAutoFit/>
          </a:bodyPr>
          <a:lstStyle/>
          <a:p>
            <a:r>
              <a:rPr lang="en-US" sz="1000" dirty="0"/>
              <a:t>(16,1)</a:t>
            </a:r>
          </a:p>
        </p:txBody>
      </p:sp>
      <p:sp>
        <p:nvSpPr>
          <p:cNvPr id="153" name="TextBox 152">
            <a:extLst>
              <a:ext uri="{FF2B5EF4-FFF2-40B4-BE49-F238E27FC236}">
                <a16:creationId xmlns:a16="http://schemas.microsoft.com/office/drawing/2014/main" id="{C8579A2B-6310-46FF-B695-1D43FE020350}"/>
              </a:ext>
            </a:extLst>
          </p:cNvPr>
          <p:cNvSpPr txBox="1"/>
          <p:nvPr/>
        </p:nvSpPr>
        <p:spPr>
          <a:xfrm>
            <a:off x="9784071" y="904452"/>
            <a:ext cx="486127" cy="246221"/>
          </a:xfrm>
          <a:prstGeom prst="rect">
            <a:avLst/>
          </a:prstGeom>
          <a:noFill/>
        </p:spPr>
        <p:txBody>
          <a:bodyPr wrap="square" rtlCol="0">
            <a:spAutoFit/>
          </a:bodyPr>
          <a:lstStyle/>
          <a:p>
            <a:r>
              <a:rPr lang="en-US" sz="1000" dirty="0"/>
              <a:t>(17,1)</a:t>
            </a:r>
          </a:p>
        </p:txBody>
      </p:sp>
      <p:sp>
        <p:nvSpPr>
          <p:cNvPr id="154" name="TextBox 153">
            <a:extLst>
              <a:ext uri="{FF2B5EF4-FFF2-40B4-BE49-F238E27FC236}">
                <a16:creationId xmlns:a16="http://schemas.microsoft.com/office/drawing/2014/main" id="{321B6A24-61D9-47BA-A122-BEDC9F2EC2A9}"/>
              </a:ext>
            </a:extLst>
          </p:cNvPr>
          <p:cNvSpPr txBox="1"/>
          <p:nvPr/>
        </p:nvSpPr>
        <p:spPr>
          <a:xfrm>
            <a:off x="10336641" y="931990"/>
            <a:ext cx="525732" cy="246221"/>
          </a:xfrm>
          <a:prstGeom prst="rect">
            <a:avLst/>
          </a:prstGeom>
          <a:noFill/>
        </p:spPr>
        <p:txBody>
          <a:bodyPr wrap="square" rtlCol="0">
            <a:spAutoFit/>
          </a:bodyPr>
          <a:lstStyle/>
          <a:p>
            <a:r>
              <a:rPr lang="en-US" sz="1000" dirty="0"/>
              <a:t>(18,1)</a:t>
            </a:r>
          </a:p>
        </p:txBody>
      </p:sp>
      <p:sp>
        <p:nvSpPr>
          <p:cNvPr id="155" name="TextBox 154">
            <a:extLst>
              <a:ext uri="{FF2B5EF4-FFF2-40B4-BE49-F238E27FC236}">
                <a16:creationId xmlns:a16="http://schemas.microsoft.com/office/drawing/2014/main" id="{28532519-3C36-4233-AF0B-A1DE3730B02D}"/>
              </a:ext>
            </a:extLst>
          </p:cNvPr>
          <p:cNvSpPr txBox="1"/>
          <p:nvPr/>
        </p:nvSpPr>
        <p:spPr>
          <a:xfrm>
            <a:off x="10917506" y="905642"/>
            <a:ext cx="515028" cy="246221"/>
          </a:xfrm>
          <a:prstGeom prst="rect">
            <a:avLst/>
          </a:prstGeom>
          <a:noFill/>
        </p:spPr>
        <p:txBody>
          <a:bodyPr wrap="square" rtlCol="0">
            <a:spAutoFit/>
          </a:bodyPr>
          <a:lstStyle/>
          <a:p>
            <a:r>
              <a:rPr lang="en-US" sz="1000" dirty="0"/>
              <a:t>(19,1)</a:t>
            </a:r>
          </a:p>
        </p:txBody>
      </p:sp>
      <p:sp>
        <p:nvSpPr>
          <p:cNvPr id="156" name="TextBox 155">
            <a:extLst>
              <a:ext uri="{FF2B5EF4-FFF2-40B4-BE49-F238E27FC236}">
                <a16:creationId xmlns:a16="http://schemas.microsoft.com/office/drawing/2014/main" id="{EE07089D-DAA0-4A85-9FE6-902A65C559A3}"/>
              </a:ext>
            </a:extLst>
          </p:cNvPr>
          <p:cNvSpPr txBox="1"/>
          <p:nvPr/>
        </p:nvSpPr>
        <p:spPr>
          <a:xfrm>
            <a:off x="11487101" y="899042"/>
            <a:ext cx="539756" cy="246221"/>
          </a:xfrm>
          <a:prstGeom prst="rect">
            <a:avLst/>
          </a:prstGeom>
          <a:noFill/>
        </p:spPr>
        <p:txBody>
          <a:bodyPr wrap="square" rtlCol="0">
            <a:spAutoFit/>
          </a:bodyPr>
          <a:lstStyle/>
          <a:p>
            <a:r>
              <a:rPr lang="en-US" sz="1000" dirty="0"/>
              <a:t>(20,1)</a:t>
            </a:r>
          </a:p>
        </p:txBody>
      </p:sp>
      <p:sp>
        <p:nvSpPr>
          <p:cNvPr id="157" name="TextBox 156">
            <a:extLst>
              <a:ext uri="{FF2B5EF4-FFF2-40B4-BE49-F238E27FC236}">
                <a16:creationId xmlns:a16="http://schemas.microsoft.com/office/drawing/2014/main" id="{FFA91173-8E82-4826-ACBC-D109E6D7AC5A}"/>
              </a:ext>
            </a:extLst>
          </p:cNvPr>
          <p:cNvSpPr txBox="1"/>
          <p:nvPr/>
        </p:nvSpPr>
        <p:spPr>
          <a:xfrm>
            <a:off x="4569592" y="1372687"/>
            <a:ext cx="461394" cy="246221"/>
          </a:xfrm>
          <a:prstGeom prst="rect">
            <a:avLst/>
          </a:prstGeom>
          <a:noFill/>
        </p:spPr>
        <p:txBody>
          <a:bodyPr wrap="square" rtlCol="0">
            <a:spAutoFit/>
          </a:bodyPr>
          <a:lstStyle/>
          <a:p>
            <a:r>
              <a:rPr lang="en-US" sz="1000" dirty="0"/>
              <a:t>(8,2)</a:t>
            </a:r>
          </a:p>
        </p:txBody>
      </p:sp>
      <p:sp>
        <p:nvSpPr>
          <p:cNvPr id="158" name="TextBox 157">
            <a:extLst>
              <a:ext uri="{FF2B5EF4-FFF2-40B4-BE49-F238E27FC236}">
                <a16:creationId xmlns:a16="http://schemas.microsoft.com/office/drawing/2014/main" id="{FE1F5877-C61E-4186-AF2D-7A3ECF4610EB}"/>
              </a:ext>
            </a:extLst>
          </p:cNvPr>
          <p:cNvSpPr txBox="1"/>
          <p:nvPr/>
        </p:nvSpPr>
        <p:spPr>
          <a:xfrm>
            <a:off x="5123380" y="1360818"/>
            <a:ext cx="461394" cy="246221"/>
          </a:xfrm>
          <a:prstGeom prst="rect">
            <a:avLst/>
          </a:prstGeom>
          <a:noFill/>
        </p:spPr>
        <p:txBody>
          <a:bodyPr wrap="square" rtlCol="0">
            <a:spAutoFit/>
          </a:bodyPr>
          <a:lstStyle/>
          <a:p>
            <a:r>
              <a:rPr lang="en-US" sz="1000" dirty="0"/>
              <a:t>(9,2)</a:t>
            </a:r>
          </a:p>
        </p:txBody>
      </p:sp>
      <p:sp>
        <p:nvSpPr>
          <p:cNvPr id="159" name="TextBox 158">
            <a:extLst>
              <a:ext uri="{FF2B5EF4-FFF2-40B4-BE49-F238E27FC236}">
                <a16:creationId xmlns:a16="http://schemas.microsoft.com/office/drawing/2014/main" id="{53899501-0966-47B8-AE7B-9E2E94369637}"/>
              </a:ext>
            </a:extLst>
          </p:cNvPr>
          <p:cNvSpPr txBox="1"/>
          <p:nvPr/>
        </p:nvSpPr>
        <p:spPr>
          <a:xfrm>
            <a:off x="5743562" y="1365019"/>
            <a:ext cx="513252" cy="246221"/>
          </a:xfrm>
          <a:prstGeom prst="rect">
            <a:avLst/>
          </a:prstGeom>
          <a:noFill/>
        </p:spPr>
        <p:txBody>
          <a:bodyPr wrap="square" rtlCol="0">
            <a:spAutoFit/>
          </a:bodyPr>
          <a:lstStyle/>
          <a:p>
            <a:r>
              <a:rPr lang="en-US" sz="1000" dirty="0"/>
              <a:t>(10,2)</a:t>
            </a:r>
          </a:p>
        </p:txBody>
      </p:sp>
      <p:sp>
        <p:nvSpPr>
          <p:cNvPr id="160" name="TextBox 159">
            <a:extLst>
              <a:ext uri="{FF2B5EF4-FFF2-40B4-BE49-F238E27FC236}">
                <a16:creationId xmlns:a16="http://schemas.microsoft.com/office/drawing/2014/main" id="{FB5C73B8-9F67-43E3-AB4F-C78F3C7014C4}"/>
              </a:ext>
            </a:extLst>
          </p:cNvPr>
          <p:cNvSpPr txBox="1"/>
          <p:nvPr/>
        </p:nvSpPr>
        <p:spPr>
          <a:xfrm>
            <a:off x="6297349" y="1360817"/>
            <a:ext cx="510961" cy="246221"/>
          </a:xfrm>
          <a:prstGeom prst="rect">
            <a:avLst/>
          </a:prstGeom>
          <a:noFill/>
        </p:spPr>
        <p:txBody>
          <a:bodyPr wrap="square" rtlCol="0">
            <a:spAutoFit/>
          </a:bodyPr>
          <a:lstStyle/>
          <a:p>
            <a:r>
              <a:rPr lang="en-US" sz="1000" dirty="0"/>
              <a:t>(11,2)</a:t>
            </a:r>
          </a:p>
        </p:txBody>
      </p:sp>
      <p:sp>
        <p:nvSpPr>
          <p:cNvPr id="161" name="TextBox 160">
            <a:extLst>
              <a:ext uri="{FF2B5EF4-FFF2-40B4-BE49-F238E27FC236}">
                <a16:creationId xmlns:a16="http://schemas.microsoft.com/office/drawing/2014/main" id="{4BEAF3E6-F6C9-4B54-90B7-37888F0BF169}"/>
              </a:ext>
            </a:extLst>
          </p:cNvPr>
          <p:cNvSpPr txBox="1"/>
          <p:nvPr/>
        </p:nvSpPr>
        <p:spPr>
          <a:xfrm>
            <a:off x="6892693" y="1372687"/>
            <a:ext cx="529059" cy="246221"/>
          </a:xfrm>
          <a:prstGeom prst="rect">
            <a:avLst/>
          </a:prstGeom>
          <a:noFill/>
        </p:spPr>
        <p:txBody>
          <a:bodyPr wrap="square" rtlCol="0">
            <a:spAutoFit/>
          </a:bodyPr>
          <a:lstStyle/>
          <a:p>
            <a:r>
              <a:rPr lang="en-US" sz="1000" dirty="0"/>
              <a:t>(12,2)</a:t>
            </a:r>
          </a:p>
        </p:txBody>
      </p:sp>
      <p:sp>
        <p:nvSpPr>
          <p:cNvPr id="162" name="TextBox 161">
            <a:extLst>
              <a:ext uri="{FF2B5EF4-FFF2-40B4-BE49-F238E27FC236}">
                <a16:creationId xmlns:a16="http://schemas.microsoft.com/office/drawing/2014/main" id="{E5D13B24-8A86-4C21-B96F-AD6457F1F034}"/>
              </a:ext>
            </a:extLst>
          </p:cNvPr>
          <p:cNvSpPr txBox="1"/>
          <p:nvPr/>
        </p:nvSpPr>
        <p:spPr>
          <a:xfrm>
            <a:off x="7471319" y="1353149"/>
            <a:ext cx="494627" cy="246221"/>
          </a:xfrm>
          <a:prstGeom prst="rect">
            <a:avLst/>
          </a:prstGeom>
          <a:noFill/>
        </p:spPr>
        <p:txBody>
          <a:bodyPr wrap="square" rtlCol="0">
            <a:spAutoFit/>
          </a:bodyPr>
          <a:lstStyle/>
          <a:p>
            <a:r>
              <a:rPr lang="en-US" sz="1000" dirty="0"/>
              <a:t>(13,2)</a:t>
            </a:r>
          </a:p>
        </p:txBody>
      </p:sp>
      <p:sp>
        <p:nvSpPr>
          <p:cNvPr id="163" name="TextBox 162">
            <a:extLst>
              <a:ext uri="{FF2B5EF4-FFF2-40B4-BE49-F238E27FC236}">
                <a16:creationId xmlns:a16="http://schemas.microsoft.com/office/drawing/2014/main" id="{8FDF3829-1BA4-4FD5-A2FE-2FB1C0EF2C30}"/>
              </a:ext>
            </a:extLst>
          </p:cNvPr>
          <p:cNvSpPr txBox="1"/>
          <p:nvPr/>
        </p:nvSpPr>
        <p:spPr>
          <a:xfrm>
            <a:off x="8049946" y="1343320"/>
            <a:ext cx="556520" cy="246221"/>
          </a:xfrm>
          <a:prstGeom prst="rect">
            <a:avLst/>
          </a:prstGeom>
          <a:noFill/>
        </p:spPr>
        <p:txBody>
          <a:bodyPr wrap="square" rtlCol="0">
            <a:spAutoFit/>
          </a:bodyPr>
          <a:lstStyle/>
          <a:p>
            <a:r>
              <a:rPr lang="en-US" sz="1000" dirty="0"/>
              <a:t>(14,2)</a:t>
            </a:r>
          </a:p>
        </p:txBody>
      </p:sp>
      <p:sp>
        <p:nvSpPr>
          <p:cNvPr id="164" name="TextBox 163">
            <a:extLst>
              <a:ext uri="{FF2B5EF4-FFF2-40B4-BE49-F238E27FC236}">
                <a16:creationId xmlns:a16="http://schemas.microsoft.com/office/drawing/2014/main" id="{DA10A470-0B8B-4B48-B794-9290811C4DB3}"/>
              </a:ext>
            </a:extLst>
          </p:cNvPr>
          <p:cNvSpPr txBox="1"/>
          <p:nvPr/>
        </p:nvSpPr>
        <p:spPr>
          <a:xfrm>
            <a:off x="8617776" y="1341530"/>
            <a:ext cx="556520" cy="246221"/>
          </a:xfrm>
          <a:prstGeom prst="rect">
            <a:avLst/>
          </a:prstGeom>
          <a:noFill/>
        </p:spPr>
        <p:txBody>
          <a:bodyPr wrap="square" rtlCol="0">
            <a:spAutoFit/>
          </a:bodyPr>
          <a:lstStyle/>
          <a:p>
            <a:r>
              <a:rPr lang="en-US" sz="1000" dirty="0"/>
              <a:t>(15,2)</a:t>
            </a:r>
          </a:p>
        </p:txBody>
      </p:sp>
      <p:sp>
        <p:nvSpPr>
          <p:cNvPr id="165" name="TextBox 164">
            <a:extLst>
              <a:ext uri="{FF2B5EF4-FFF2-40B4-BE49-F238E27FC236}">
                <a16:creationId xmlns:a16="http://schemas.microsoft.com/office/drawing/2014/main" id="{58224523-C843-45F4-A2A6-A269D2FEE92B}"/>
              </a:ext>
            </a:extLst>
          </p:cNvPr>
          <p:cNvSpPr txBox="1"/>
          <p:nvPr/>
        </p:nvSpPr>
        <p:spPr>
          <a:xfrm>
            <a:off x="9188727" y="1339740"/>
            <a:ext cx="542317" cy="246221"/>
          </a:xfrm>
          <a:prstGeom prst="rect">
            <a:avLst/>
          </a:prstGeom>
          <a:noFill/>
        </p:spPr>
        <p:txBody>
          <a:bodyPr wrap="square" rtlCol="0">
            <a:spAutoFit/>
          </a:bodyPr>
          <a:lstStyle/>
          <a:p>
            <a:r>
              <a:rPr lang="en-US" sz="1000" dirty="0"/>
              <a:t>(16,2)</a:t>
            </a:r>
          </a:p>
        </p:txBody>
      </p:sp>
      <p:sp>
        <p:nvSpPr>
          <p:cNvPr id="166" name="TextBox 165">
            <a:extLst>
              <a:ext uri="{FF2B5EF4-FFF2-40B4-BE49-F238E27FC236}">
                <a16:creationId xmlns:a16="http://schemas.microsoft.com/office/drawing/2014/main" id="{0F71284B-E5A9-4DD3-A930-5F6A833838A1}"/>
              </a:ext>
            </a:extLst>
          </p:cNvPr>
          <p:cNvSpPr txBox="1"/>
          <p:nvPr/>
        </p:nvSpPr>
        <p:spPr>
          <a:xfrm>
            <a:off x="9784071" y="1345149"/>
            <a:ext cx="486127" cy="246221"/>
          </a:xfrm>
          <a:prstGeom prst="rect">
            <a:avLst/>
          </a:prstGeom>
          <a:noFill/>
        </p:spPr>
        <p:txBody>
          <a:bodyPr wrap="square" rtlCol="0">
            <a:spAutoFit/>
          </a:bodyPr>
          <a:lstStyle/>
          <a:p>
            <a:r>
              <a:rPr lang="en-US" sz="1000" dirty="0"/>
              <a:t>(17,2)</a:t>
            </a:r>
          </a:p>
        </p:txBody>
      </p:sp>
      <p:sp>
        <p:nvSpPr>
          <p:cNvPr id="167" name="TextBox 166">
            <a:extLst>
              <a:ext uri="{FF2B5EF4-FFF2-40B4-BE49-F238E27FC236}">
                <a16:creationId xmlns:a16="http://schemas.microsoft.com/office/drawing/2014/main" id="{1F66FA4C-558C-4F12-B574-D8BFC64717D7}"/>
              </a:ext>
            </a:extLst>
          </p:cNvPr>
          <p:cNvSpPr txBox="1"/>
          <p:nvPr/>
        </p:nvSpPr>
        <p:spPr>
          <a:xfrm>
            <a:off x="10336641" y="1372687"/>
            <a:ext cx="525732" cy="246221"/>
          </a:xfrm>
          <a:prstGeom prst="rect">
            <a:avLst/>
          </a:prstGeom>
          <a:noFill/>
        </p:spPr>
        <p:txBody>
          <a:bodyPr wrap="square" rtlCol="0">
            <a:spAutoFit/>
          </a:bodyPr>
          <a:lstStyle/>
          <a:p>
            <a:r>
              <a:rPr lang="en-US" sz="1000" dirty="0"/>
              <a:t>(18,2)</a:t>
            </a:r>
          </a:p>
        </p:txBody>
      </p:sp>
      <p:sp>
        <p:nvSpPr>
          <p:cNvPr id="168" name="TextBox 167">
            <a:extLst>
              <a:ext uri="{FF2B5EF4-FFF2-40B4-BE49-F238E27FC236}">
                <a16:creationId xmlns:a16="http://schemas.microsoft.com/office/drawing/2014/main" id="{AB56AF01-019F-45D7-9C46-E48D50AE771A}"/>
              </a:ext>
            </a:extLst>
          </p:cNvPr>
          <p:cNvSpPr txBox="1"/>
          <p:nvPr/>
        </p:nvSpPr>
        <p:spPr>
          <a:xfrm>
            <a:off x="10917506" y="1346339"/>
            <a:ext cx="515028" cy="246221"/>
          </a:xfrm>
          <a:prstGeom prst="rect">
            <a:avLst/>
          </a:prstGeom>
          <a:noFill/>
        </p:spPr>
        <p:txBody>
          <a:bodyPr wrap="square" rtlCol="0">
            <a:spAutoFit/>
          </a:bodyPr>
          <a:lstStyle/>
          <a:p>
            <a:r>
              <a:rPr lang="en-US" sz="1000" dirty="0"/>
              <a:t>(19,2)</a:t>
            </a:r>
          </a:p>
        </p:txBody>
      </p:sp>
      <p:sp>
        <p:nvSpPr>
          <p:cNvPr id="169" name="TextBox 168">
            <a:extLst>
              <a:ext uri="{FF2B5EF4-FFF2-40B4-BE49-F238E27FC236}">
                <a16:creationId xmlns:a16="http://schemas.microsoft.com/office/drawing/2014/main" id="{D33FEBC6-043F-4000-9257-FF771F613EE1}"/>
              </a:ext>
            </a:extLst>
          </p:cNvPr>
          <p:cNvSpPr txBox="1"/>
          <p:nvPr/>
        </p:nvSpPr>
        <p:spPr>
          <a:xfrm>
            <a:off x="11487101" y="1339739"/>
            <a:ext cx="539756" cy="246221"/>
          </a:xfrm>
          <a:prstGeom prst="rect">
            <a:avLst/>
          </a:prstGeom>
          <a:noFill/>
        </p:spPr>
        <p:txBody>
          <a:bodyPr wrap="square" rtlCol="0">
            <a:spAutoFit/>
          </a:bodyPr>
          <a:lstStyle/>
          <a:p>
            <a:r>
              <a:rPr lang="en-US" sz="1000" dirty="0"/>
              <a:t>(20,2)</a:t>
            </a:r>
          </a:p>
        </p:txBody>
      </p:sp>
      <p:sp>
        <p:nvSpPr>
          <p:cNvPr id="170" name="TextBox 169">
            <a:extLst>
              <a:ext uri="{FF2B5EF4-FFF2-40B4-BE49-F238E27FC236}">
                <a16:creationId xmlns:a16="http://schemas.microsoft.com/office/drawing/2014/main" id="{14B5965B-1FC8-48CA-9013-EDE14FF89C52}"/>
              </a:ext>
            </a:extLst>
          </p:cNvPr>
          <p:cNvSpPr txBox="1"/>
          <p:nvPr/>
        </p:nvSpPr>
        <p:spPr>
          <a:xfrm>
            <a:off x="4589422" y="1823311"/>
            <a:ext cx="461394" cy="246221"/>
          </a:xfrm>
          <a:prstGeom prst="rect">
            <a:avLst/>
          </a:prstGeom>
          <a:noFill/>
        </p:spPr>
        <p:txBody>
          <a:bodyPr wrap="square" rtlCol="0">
            <a:spAutoFit/>
          </a:bodyPr>
          <a:lstStyle/>
          <a:p>
            <a:r>
              <a:rPr lang="en-US" sz="1000" dirty="0"/>
              <a:t>(8,3)</a:t>
            </a:r>
          </a:p>
        </p:txBody>
      </p:sp>
      <p:sp>
        <p:nvSpPr>
          <p:cNvPr id="171" name="TextBox 170">
            <a:extLst>
              <a:ext uri="{FF2B5EF4-FFF2-40B4-BE49-F238E27FC236}">
                <a16:creationId xmlns:a16="http://schemas.microsoft.com/office/drawing/2014/main" id="{2D25E121-EDE4-4606-9DD6-348253D2C59F}"/>
              </a:ext>
            </a:extLst>
          </p:cNvPr>
          <p:cNvSpPr txBox="1"/>
          <p:nvPr/>
        </p:nvSpPr>
        <p:spPr>
          <a:xfrm>
            <a:off x="5143210" y="1811442"/>
            <a:ext cx="461394" cy="246221"/>
          </a:xfrm>
          <a:prstGeom prst="rect">
            <a:avLst/>
          </a:prstGeom>
          <a:noFill/>
        </p:spPr>
        <p:txBody>
          <a:bodyPr wrap="square" rtlCol="0">
            <a:spAutoFit/>
          </a:bodyPr>
          <a:lstStyle/>
          <a:p>
            <a:r>
              <a:rPr lang="en-US" sz="1000" dirty="0"/>
              <a:t>(9,3)</a:t>
            </a:r>
          </a:p>
        </p:txBody>
      </p:sp>
      <p:sp>
        <p:nvSpPr>
          <p:cNvPr id="172" name="TextBox 171">
            <a:extLst>
              <a:ext uri="{FF2B5EF4-FFF2-40B4-BE49-F238E27FC236}">
                <a16:creationId xmlns:a16="http://schemas.microsoft.com/office/drawing/2014/main" id="{54B4854A-CEAA-426E-873D-8F48097ACE86}"/>
              </a:ext>
            </a:extLst>
          </p:cNvPr>
          <p:cNvSpPr txBox="1"/>
          <p:nvPr/>
        </p:nvSpPr>
        <p:spPr>
          <a:xfrm>
            <a:off x="5763392" y="1815643"/>
            <a:ext cx="513252" cy="246221"/>
          </a:xfrm>
          <a:prstGeom prst="rect">
            <a:avLst/>
          </a:prstGeom>
          <a:noFill/>
        </p:spPr>
        <p:txBody>
          <a:bodyPr wrap="square" rtlCol="0">
            <a:spAutoFit/>
          </a:bodyPr>
          <a:lstStyle/>
          <a:p>
            <a:r>
              <a:rPr lang="en-US" sz="1000" dirty="0"/>
              <a:t>(10,3)</a:t>
            </a:r>
          </a:p>
        </p:txBody>
      </p:sp>
      <p:sp>
        <p:nvSpPr>
          <p:cNvPr id="173" name="TextBox 172">
            <a:extLst>
              <a:ext uri="{FF2B5EF4-FFF2-40B4-BE49-F238E27FC236}">
                <a16:creationId xmlns:a16="http://schemas.microsoft.com/office/drawing/2014/main" id="{579FBF99-5898-4608-BE0B-903891A5C7B2}"/>
              </a:ext>
            </a:extLst>
          </p:cNvPr>
          <p:cNvSpPr txBox="1"/>
          <p:nvPr/>
        </p:nvSpPr>
        <p:spPr>
          <a:xfrm>
            <a:off x="6317179" y="1811441"/>
            <a:ext cx="510961" cy="246221"/>
          </a:xfrm>
          <a:prstGeom prst="rect">
            <a:avLst/>
          </a:prstGeom>
          <a:noFill/>
        </p:spPr>
        <p:txBody>
          <a:bodyPr wrap="square" rtlCol="0">
            <a:spAutoFit/>
          </a:bodyPr>
          <a:lstStyle/>
          <a:p>
            <a:r>
              <a:rPr lang="en-US" sz="1000" dirty="0"/>
              <a:t>(11,3)</a:t>
            </a:r>
          </a:p>
        </p:txBody>
      </p:sp>
      <p:sp>
        <p:nvSpPr>
          <p:cNvPr id="174" name="TextBox 173">
            <a:extLst>
              <a:ext uri="{FF2B5EF4-FFF2-40B4-BE49-F238E27FC236}">
                <a16:creationId xmlns:a16="http://schemas.microsoft.com/office/drawing/2014/main" id="{33A62CEA-D39F-4EE2-ACA0-478FCC69455F}"/>
              </a:ext>
            </a:extLst>
          </p:cNvPr>
          <p:cNvSpPr txBox="1"/>
          <p:nvPr/>
        </p:nvSpPr>
        <p:spPr>
          <a:xfrm>
            <a:off x="6912523" y="1823311"/>
            <a:ext cx="529059" cy="246221"/>
          </a:xfrm>
          <a:prstGeom prst="rect">
            <a:avLst/>
          </a:prstGeom>
          <a:noFill/>
        </p:spPr>
        <p:txBody>
          <a:bodyPr wrap="square" rtlCol="0">
            <a:spAutoFit/>
          </a:bodyPr>
          <a:lstStyle/>
          <a:p>
            <a:r>
              <a:rPr lang="en-US" sz="1000" dirty="0"/>
              <a:t>(12,3)</a:t>
            </a:r>
          </a:p>
        </p:txBody>
      </p:sp>
      <p:sp>
        <p:nvSpPr>
          <p:cNvPr id="175" name="TextBox 174">
            <a:extLst>
              <a:ext uri="{FF2B5EF4-FFF2-40B4-BE49-F238E27FC236}">
                <a16:creationId xmlns:a16="http://schemas.microsoft.com/office/drawing/2014/main" id="{099CC656-A53A-4BBD-B978-86E89AE66A0B}"/>
              </a:ext>
            </a:extLst>
          </p:cNvPr>
          <p:cNvSpPr txBox="1"/>
          <p:nvPr/>
        </p:nvSpPr>
        <p:spPr>
          <a:xfrm>
            <a:off x="7491149" y="1803773"/>
            <a:ext cx="494627" cy="246221"/>
          </a:xfrm>
          <a:prstGeom prst="rect">
            <a:avLst/>
          </a:prstGeom>
          <a:noFill/>
        </p:spPr>
        <p:txBody>
          <a:bodyPr wrap="square" rtlCol="0">
            <a:spAutoFit/>
          </a:bodyPr>
          <a:lstStyle/>
          <a:p>
            <a:r>
              <a:rPr lang="en-US" sz="1000" dirty="0"/>
              <a:t>(13,3)</a:t>
            </a:r>
          </a:p>
        </p:txBody>
      </p:sp>
      <p:sp>
        <p:nvSpPr>
          <p:cNvPr id="176" name="TextBox 175">
            <a:extLst>
              <a:ext uri="{FF2B5EF4-FFF2-40B4-BE49-F238E27FC236}">
                <a16:creationId xmlns:a16="http://schemas.microsoft.com/office/drawing/2014/main" id="{27B3C41A-89AD-4ADE-9E03-B03E1DDBB872}"/>
              </a:ext>
            </a:extLst>
          </p:cNvPr>
          <p:cNvSpPr txBox="1"/>
          <p:nvPr/>
        </p:nvSpPr>
        <p:spPr>
          <a:xfrm>
            <a:off x="8069776" y="1793944"/>
            <a:ext cx="556520" cy="246221"/>
          </a:xfrm>
          <a:prstGeom prst="rect">
            <a:avLst/>
          </a:prstGeom>
          <a:noFill/>
        </p:spPr>
        <p:txBody>
          <a:bodyPr wrap="square" rtlCol="0">
            <a:spAutoFit/>
          </a:bodyPr>
          <a:lstStyle/>
          <a:p>
            <a:r>
              <a:rPr lang="en-US" sz="1000" dirty="0"/>
              <a:t>(14,3)</a:t>
            </a:r>
          </a:p>
        </p:txBody>
      </p:sp>
      <p:sp>
        <p:nvSpPr>
          <p:cNvPr id="177" name="TextBox 176">
            <a:extLst>
              <a:ext uri="{FF2B5EF4-FFF2-40B4-BE49-F238E27FC236}">
                <a16:creationId xmlns:a16="http://schemas.microsoft.com/office/drawing/2014/main" id="{68391B5B-8819-4987-8DBA-3661D3E9EBC1}"/>
              </a:ext>
            </a:extLst>
          </p:cNvPr>
          <p:cNvSpPr txBox="1"/>
          <p:nvPr/>
        </p:nvSpPr>
        <p:spPr>
          <a:xfrm>
            <a:off x="8637606" y="1792154"/>
            <a:ext cx="556520" cy="246221"/>
          </a:xfrm>
          <a:prstGeom prst="rect">
            <a:avLst/>
          </a:prstGeom>
          <a:noFill/>
        </p:spPr>
        <p:txBody>
          <a:bodyPr wrap="square" rtlCol="0">
            <a:spAutoFit/>
          </a:bodyPr>
          <a:lstStyle/>
          <a:p>
            <a:r>
              <a:rPr lang="en-US" sz="1000" dirty="0"/>
              <a:t>(15,3)</a:t>
            </a:r>
          </a:p>
        </p:txBody>
      </p:sp>
      <p:sp>
        <p:nvSpPr>
          <p:cNvPr id="178" name="TextBox 177">
            <a:extLst>
              <a:ext uri="{FF2B5EF4-FFF2-40B4-BE49-F238E27FC236}">
                <a16:creationId xmlns:a16="http://schemas.microsoft.com/office/drawing/2014/main" id="{14011209-52F1-4271-A3D7-F81C58693024}"/>
              </a:ext>
            </a:extLst>
          </p:cNvPr>
          <p:cNvSpPr txBox="1"/>
          <p:nvPr/>
        </p:nvSpPr>
        <p:spPr>
          <a:xfrm>
            <a:off x="9208557" y="1790364"/>
            <a:ext cx="542317" cy="246221"/>
          </a:xfrm>
          <a:prstGeom prst="rect">
            <a:avLst/>
          </a:prstGeom>
          <a:noFill/>
        </p:spPr>
        <p:txBody>
          <a:bodyPr wrap="square" rtlCol="0">
            <a:spAutoFit/>
          </a:bodyPr>
          <a:lstStyle/>
          <a:p>
            <a:r>
              <a:rPr lang="en-US" sz="1000" dirty="0"/>
              <a:t>(16,3)</a:t>
            </a:r>
          </a:p>
        </p:txBody>
      </p:sp>
      <p:sp>
        <p:nvSpPr>
          <p:cNvPr id="179" name="TextBox 178">
            <a:extLst>
              <a:ext uri="{FF2B5EF4-FFF2-40B4-BE49-F238E27FC236}">
                <a16:creationId xmlns:a16="http://schemas.microsoft.com/office/drawing/2014/main" id="{0334CD70-E802-42B0-9D49-50BBAD2661ED}"/>
              </a:ext>
            </a:extLst>
          </p:cNvPr>
          <p:cNvSpPr txBox="1"/>
          <p:nvPr/>
        </p:nvSpPr>
        <p:spPr>
          <a:xfrm>
            <a:off x="9803901" y="1795773"/>
            <a:ext cx="486127" cy="246221"/>
          </a:xfrm>
          <a:prstGeom prst="rect">
            <a:avLst/>
          </a:prstGeom>
          <a:noFill/>
        </p:spPr>
        <p:txBody>
          <a:bodyPr wrap="square" rtlCol="0">
            <a:spAutoFit/>
          </a:bodyPr>
          <a:lstStyle/>
          <a:p>
            <a:r>
              <a:rPr lang="en-US" sz="1000" dirty="0"/>
              <a:t>(17,3)</a:t>
            </a:r>
          </a:p>
        </p:txBody>
      </p:sp>
      <p:sp>
        <p:nvSpPr>
          <p:cNvPr id="180" name="TextBox 179">
            <a:extLst>
              <a:ext uri="{FF2B5EF4-FFF2-40B4-BE49-F238E27FC236}">
                <a16:creationId xmlns:a16="http://schemas.microsoft.com/office/drawing/2014/main" id="{537EB793-5633-466F-A370-843D7390CD8E}"/>
              </a:ext>
            </a:extLst>
          </p:cNvPr>
          <p:cNvSpPr txBox="1"/>
          <p:nvPr/>
        </p:nvSpPr>
        <p:spPr>
          <a:xfrm>
            <a:off x="10356471" y="1823311"/>
            <a:ext cx="525732" cy="246221"/>
          </a:xfrm>
          <a:prstGeom prst="rect">
            <a:avLst/>
          </a:prstGeom>
          <a:noFill/>
        </p:spPr>
        <p:txBody>
          <a:bodyPr wrap="square" rtlCol="0">
            <a:spAutoFit/>
          </a:bodyPr>
          <a:lstStyle/>
          <a:p>
            <a:r>
              <a:rPr lang="en-US" sz="1000" dirty="0"/>
              <a:t>(18,3)</a:t>
            </a:r>
          </a:p>
        </p:txBody>
      </p:sp>
      <p:sp>
        <p:nvSpPr>
          <p:cNvPr id="181" name="TextBox 180">
            <a:extLst>
              <a:ext uri="{FF2B5EF4-FFF2-40B4-BE49-F238E27FC236}">
                <a16:creationId xmlns:a16="http://schemas.microsoft.com/office/drawing/2014/main" id="{51D66F81-5213-4F54-8919-83E41D366B0A}"/>
              </a:ext>
            </a:extLst>
          </p:cNvPr>
          <p:cNvSpPr txBox="1"/>
          <p:nvPr/>
        </p:nvSpPr>
        <p:spPr>
          <a:xfrm>
            <a:off x="10937336" y="1796963"/>
            <a:ext cx="515028" cy="246221"/>
          </a:xfrm>
          <a:prstGeom prst="rect">
            <a:avLst/>
          </a:prstGeom>
          <a:noFill/>
        </p:spPr>
        <p:txBody>
          <a:bodyPr wrap="square" rtlCol="0">
            <a:spAutoFit/>
          </a:bodyPr>
          <a:lstStyle/>
          <a:p>
            <a:r>
              <a:rPr lang="en-US" sz="1000" dirty="0"/>
              <a:t>(19,3)</a:t>
            </a:r>
          </a:p>
        </p:txBody>
      </p:sp>
      <p:sp>
        <p:nvSpPr>
          <p:cNvPr id="182" name="TextBox 181">
            <a:extLst>
              <a:ext uri="{FF2B5EF4-FFF2-40B4-BE49-F238E27FC236}">
                <a16:creationId xmlns:a16="http://schemas.microsoft.com/office/drawing/2014/main" id="{7FF339AF-57AC-4303-917D-6AB76EC32BD1}"/>
              </a:ext>
            </a:extLst>
          </p:cNvPr>
          <p:cNvSpPr txBox="1"/>
          <p:nvPr/>
        </p:nvSpPr>
        <p:spPr>
          <a:xfrm>
            <a:off x="11506931" y="1790363"/>
            <a:ext cx="539756" cy="246221"/>
          </a:xfrm>
          <a:prstGeom prst="rect">
            <a:avLst/>
          </a:prstGeom>
          <a:noFill/>
        </p:spPr>
        <p:txBody>
          <a:bodyPr wrap="square" rtlCol="0">
            <a:spAutoFit/>
          </a:bodyPr>
          <a:lstStyle/>
          <a:p>
            <a:r>
              <a:rPr lang="en-US" sz="1000" dirty="0"/>
              <a:t>(20,3)</a:t>
            </a:r>
          </a:p>
        </p:txBody>
      </p:sp>
      <p:sp>
        <p:nvSpPr>
          <p:cNvPr id="183" name="TextBox 182">
            <a:extLst>
              <a:ext uri="{FF2B5EF4-FFF2-40B4-BE49-F238E27FC236}">
                <a16:creationId xmlns:a16="http://schemas.microsoft.com/office/drawing/2014/main" id="{12B93D93-A690-43DC-A1C9-C4C36EEE184C}"/>
              </a:ext>
            </a:extLst>
          </p:cNvPr>
          <p:cNvSpPr txBox="1"/>
          <p:nvPr/>
        </p:nvSpPr>
        <p:spPr>
          <a:xfrm>
            <a:off x="4582164" y="2278612"/>
            <a:ext cx="461394" cy="246221"/>
          </a:xfrm>
          <a:prstGeom prst="rect">
            <a:avLst/>
          </a:prstGeom>
          <a:noFill/>
        </p:spPr>
        <p:txBody>
          <a:bodyPr wrap="square" rtlCol="0">
            <a:spAutoFit/>
          </a:bodyPr>
          <a:lstStyle/>
          <a:p>
            <a:r>
              <a:rPr lang="en-US" sz="1000" dirty="0"/>
              <a:t>(8,4)</a:t>
            </a:r>
          </a:p>
        </p:txBody>
      </p:sp>
      <p:sp>
        <p:nvSpPr>
          <p:cNvPr id="184" name="TextBox 183">
            <a:extLst>
              <a:ext uri="{FF2B5EF4-FFF2-40B4-BE49-F238E27FC236}">
                <a16:creationId xmlns:a16="http://schemas.microsoft.com/office/drawing/2014/main" id="{5BE936D0-C7FB-43A3-961B-D1D72CCB66FB}"/>
              </a:ext>
            </a:extLst>
          </p:cNvPr>
          <p:cNvSpPr txBox="1"/>
          <p:nvPr/>
        </p:nvSpPr>
        <p:spPr>
          <a:xfrm>
            <a:off x="5135952" y="2266743"/>
            <a:ext cx="461394" cy="246221"/>
          </a:xfrm>
          <a:prstGeom prst="rect">
            <a:avLst/>
          </a:prstGeom>
          <a:noFill/>
        </p:spPr>
        <p:txBody>
          <a:bodyPr wrap="square" rtlCol="0">
            <a:spAutoFit/>
          </a:bodyPr>
          <a:lstStyle/>
          <a:p>
            <a:r>
              <a:rPr lang="en-US" sz="1000" dirty="0"/>
              <a:t>(9,4)</a:t>
            </a:r>
          </a:p>
        </p:txBody>
      </p:sp>
      <p:sp>
        <p:nvSpPr>
          <p:cNvPr id="185" name="TextBox 184">
            <a:extLst>
              <a:ext uri="{FF2B5EF4-FFF2-40B4-BE49-F238E27FC236}">
                <a16:creationId xmlns:a16="http://schemas.microsoft.com/office/drawing/2014/main" id="{B591997C-B392-417B-BC56-08B16270CB73}"/>
              </a:ext>
            </a:extLst>
          </p:cNvPr>
          <p:cNvSpPr txBox="1"/>
          <p:nvPr/>
        </p:nvSpPr>
        <p:spPr>
          <a:xfrm>
            <a:off x="5756134" y="2270944"/>
            <a:ext cx="513252" cy="246221"/>
          </a:xfrm>
          <a:prstGeom prst="rect">
            <a:avLst/>
          </a:prstGeom>
          <a:noFill/>
        </p:spPr>
        <p:txBody>
          <a:bodyPr wrap="square" rtlCol="0">
            <a:spAutoFit/>
          </a:bodyPr>
          <a:lstStyle/>
          <a:p>
            <a:r>
              <a:rPr lang="en-US" sz="1000" dirty="0"/>
              <a:t>(10,4)</a:t>
            </a:r>
          </a:p>
        </p:txBody>
      </p:sp>
      <p:sp>
        <p:nvSpPr>
          <p:cNvPr id="186" name="TextBox 185">
            <a:extLst>
              <a:ext uri="{FF2B5EF4-FFF2-40B4-BE49-F238E27FC236}">
                <a16:creationId xmlns:a16="http://schemas.microsoft.com/office/drawing/2014/main" id="{95A6141C-C02F-428C-B6AE-AC51FCEEC139}"/>
              </a:ext>
            </a:extLst>
          </p:cNvPr>
          <p:cNvSpPr txBox="1"/>
          <p:nvPr/>
        </p:nvSpPr>
        <p:spPr>
          <a:xfrm>
            <a:off x="6309921" y="2266742"/>
            <a:ext cx="510961" cy="246221"/>
          </a:xfrm>
          <a:prstGeom prst="rect">
            <a:avLst/>
          </a:prstGeom>
          <a:noFill/>
        </p:spPr>
        <p:txBody>
          <a:bodyPr wrap="square" rtlCol="0">
            <a:spAutoFit/>
          </a:bodyPr>
          <a:lstStyle/>
          <a:p>
            <a:r>
              <a:rPr lang="en-US" sz="1000" dirty="0"/>
              <a:t>(11,4)</a:t>
            </a:r>
          </a:p>
        </p:txBody>
      </p:sp>
      <p:sp>
        <p:nvSpPr>
          <p:cNvPr id="187" name="TextBox 186">
            <a:extLst>
              <a:ext uri="{FF2B5EF4-FFF2-40B4-BE49-F238E27FC236}">
                <a16:creationId xmlns:a16="http://schemas.microsoft.com/office/drawing/2014/main" id="{D76A4F4D-B2A3-4334-BFAE-3C53DB7FB181}"/>
              </a:ext>
            </a:extLst>
          </p:cNvPr>
          <p:cNvSpPr txBox="1"/>
          <p:nvPr/>
        </p:nvSpPr>
        <p:spPr>
          <a:xfrm>
            <a:off x="6905265" y="2278612"/>
            <a:ext cx="529059" cy="246221"/>
          </a:xfrm>
          <a:prstGeom prst="rect">
            <a:avLst/>
          </a:prstGeom>
          <a:noFill/>
        </p:spPr>
        <p:txBody>
          <a:bodyPr wrap="square" rtlCol="0">
            <a:spAutoFit/>
          </a:bodyPr>
          <a:lstStyle/>
          <a:p>
            <a:r>
              <a:rPr lang="en-US" sz="1000" dirty="0"/>
              <a:t>(12,4)</a:t>
            </a:r>
          </a:p>
        </p:txBody>
      </p:sp>
      <p:sp>
        <p:nvSpPr>
          <p:cNvPr id="188" name="TextBox 187">
            <a:extLst>
              <a:ext uri="{FF2B5EF4-FFF2-40B4-BE49-F238E27FC236}">
                <a16:creationId xmlns:a16="http://schemas.microsoft.com/office/drawing/2014/main" id="{BD911B82-9C79-4DDC-A15C-7B8E9346E044}"/>
              </a:ext>
            </a:extLst>
          </p:cNvPr>
          <p:cNvSpPr txBox="1"/>
          <p:nvPr/>
        </p:nvSpPr>
        <p:spPr>
          <a:xfrm>
            <a:off x="7483891" y="2259074"/>
            <a:ext cx="494627" cy="246221"/>
          </a:xfrm>
          <a:prstGeom prst="rect">
            <a:avLst/>
          </a:prstGeom>
          <a:noFill/>
        </p:spPr>
        <p:txBody>
          <a:bodyPr wrap="square" rtlCol="0">
            <a:spAutoFit/>
          </a:bodyPr>
          <a:lstStyle/>
          <a:p>
            <a:r>
              <a:rPr lang="en-US" sz="1000" dirty="0"/>
              <a:t>(13,4)</a:t>
            </a:r>
          </a:p>
        </p:txBody>
      </p:sp>
      <p:sp>
        <p:nvSpPr>
          <p:cNvPr id="189" name="TextBox 188">
            <a:extLst>
              <a:ext uri="{FF2B5EF4-FFF2-40B4-BE49-F238E27FC236}">
                <a16:creationId xmlns:a16="http://schemas.microsoft.com/office/drawing/2014/main" id="{0D2EB404-7BBC-448C-880C-8D65FF903E92}"/>
              </a:ext>
            </a:extLst>
          </p:cNvPr>
          <p:cNvSpPr txBox="1"/>
          <p:nvPr/>
        </p:nvSpPr>
        <p:spPr>
          <a:xfrm>
            <a:off x="8062518" y="2249245"/>
            <a:ext cx="556520" cy="246221"/>
          </a:xfrm>
          <a:prstGeom prst="rect">
            <a:avLst/>
          </a:prstGeom>
          <a:noFill/>
        </p:spPr>
        <p:txBody>
          <a:bodyPr wrap="square" rtlCol="0">
            <a:spAutoFit/>
          </a:bodyPr>
          <a:lstStyle/>
          <a:p>
            <a:r>
              <a:rPr lang="en-US" sz="1000" dirty="0"/>
              <a:t>(14,4)</a:t>
            </a:r>
          </a:p>
        </p:txBody>
      </p:sp>
      <p:sp>
        <p:nvSpPr>
          <p:cNvPr id="190" name="TextBox 189">
            <a:extLst>
              <a:ext uri="{FF2B5EF4-FFF2-40B4-BE49-F238E27FC236}">
                <a16:creationId xmlns:a16="http://schemas.microsoft.com/office/drawing/2014/main" id="{CF53BA52-2A8F-4663-A556-18069B053A1F}"/>
              </a:ext>
            </a:extLst>
          </p:cNvPr>
          <p:cNvSpPr txBox="1"/>
          <p:nvPr/>
        </p:nvSpPr>
        <p:spPr>
          <a:xfrm>
            <a:off x="8630348" y="2247455"/>
            <a:ext cx="556520" cy="246221"/>
          </a:xfrm>
          <a:prstGeom prst="rect">
            <a:avLst/>
          </a:prstGeom>
          <a:noFill/>
        </p:spPr>
        <p:txBody>
          <a:bodyPr wrap="square" rtlCol="0">
            <a:spAutoFit/>
          </a:bodyPr>
          <a:lstStyle/>
          <a:p>
            <a:r>
              <a:rPr lang="en-US" sz="1000" dirty="0"/>
              <a:t>(15,4)</a:t>
            </a:r>
          </a:p>
        </p:txBody>
      </p:sp>
      <p:sp>
        <p:nvSpPr>
          <p:cNvPr id="191" name="TextBox 190">
            <a:extLst>
              <a:ext uri="{FF2B5EF4-FFF2-40B4-BE49-F238E27FC236}">
                <a16:creationId xmlns:a16="http://schemas.microsoft.com/office/drawing/2014/main" id="{069ECC07-33BB-41CB-AD7C-7902AC01D0BB}"/>
              </a:ext>
            </a:extLst>
          </p:cNvPr>
          <p:cNvSpPr txBox="1"/>
          <p:nvPr/>
        </p:nvSpPr>
        <p:spPr>
          <a:xfrm>
            <a:off x="9201299" y="2245665"/>
            <a:ext cx="542317" cy="246221"/>
          </a:xfrm>
          <a:prstGeom prst="rect">
            <a:avLst/>
          </a:prstGeom>
          <a:noFill/>
        </p:spPr>
        <p:txBody>
          <a:bodyPr wrap="square" rtlCol="0">
            <a:spAutoFit/>
          </a:bodyPr>
          <a:lstStyle/>
          <a:p>
            <a:r>
              <a:rPr lang="en-US" sz="1000" dirty="0"/>
              <a:t>(16,4)</a:t>
            </a:r>
          </a:p>
        </p:txBody>
      </p:sp>
      <p:sp>
        <p:nvSpPr>
          <p:cNvPr id="192" name="TextBox 191">
            <a:extLst>
              <a:ext uri="{FF2B5EF4-FFF2-40B4-BE49-F238E27FC236}">
                <a16:creationId xmlns:a16="http://schemas.microsoft.com/office/drawing/2014/main" id="{B8DFD979-F1E1-412C-BEE6-90AAE98B671B}"/>
              </a:ext>
            </a:extLst>
          </p:cNvPr>
          <p:cNvSpPr txBox="1"/>
          <p:nvPr/>
        </p:nvSpPr>
        <p:spPr>
          <a:xfrm>
            <a:off x="9796643" y="2251074"/>
            <a:ext cx="486127" cy="246221"/>
          </a:xfrm>
          <a:prstGeom prst="rect">
            <a:avLst/>
          </a:prstGeom>
          <a:noFill/>
        </p:spPr>
        <p:txBody>
          <a:bodyPr wrap="square" rtlCol="0">
            <a:spAutoFit/>
          </a:bodyPr>
          <a:lstStyle/>
          <a:p>
            <a:r>
              <a:rPr lang="en-US" sz="1000" dirty="0"/>
              <a:t>(17,4)</a:t>
            </a:r>
          </a:p>
        </p:txBody>
      </p:sp>
      <p:sp>
        <p:nvSpPr>
          <p:cNvPr id="193" name="TextBox 192">
            <a:extLst>
              <a:ext uri="{FF2B5EF4-FFF2-40B4-BE49-F238E27FC236}">
                <a16:creationId xmlns:a16="http://schemas.microsoft.com/office/drawing/2014/main" id="{2EE8D6FA-6526-4065-9CF2-D702C55C0827}"/>
              </a:ext>
            </a:extLst>
          </p:cNvPr>
          <p:cNvSpPr txBox="1"/>
          <p:nvPr/>
        </p:nvSpPr>
        <p:spPr>
          <a:xfrm>
            <a:off x="10349213" y="2278612"/>
            <a:ext cx="525732" cy="246221"/>
          </a:xfrm>
          <a:prstGeom prst="rect">
            <a:avLst/>
          </a:prstGeom>
          <a:noFill/>
        </p:spPr>
        <p:txBody>
          <a:bodyPr wrap="square" rtlCol="0">
            <a:spAutoFit/>
          </a:bodyPr>
          <a:lstStyle/>
          <a:p>
            <a:r>
              <a:rPr lang="en-US" sz="1000" dirty="0"/>
              <a:t>(18,4)</a:t>
            </a:r>
          </a:p>
        </p:txBody>
      </p:sp>
      <p:sp>
        <p:nvSpPr>
          <p:cNvPr id="194" name="TextBox 193">
            <a:extLst>
              <a:ext uri="{FF2B5EF4-FFF2-40B4-BE49-F238E27FC236}">
                <a16:creationId xmlns:a16="http://schemas.microsoft.com/office/drawing/2014/main" id="{9550BF0B-9CC7-405E-B7C8-4497193F4F75}"/>
              </a:ext>
            </a:extLst>
          </p:cNvPr>
          <p:cNvSpPr txBox="1"/>
          <p:nvPr/>
        </p:nvSpPr>
        <p:spPr>
          <a:xfrm>
            <a:off x="10930078" y="2252264"/>
            <a:ext cx="515028" cy="246221"/>
          </a:xfrm>
          <a:prstGeom prst="rect">
            <a:avLst/>
          </a:prstGeom>
          <a:noFill/>
        </p:spPr>
        <p:txBody>
          <a:bodyPr wrap="square" rtlCol="0">
            <a:spAutoFit/>
          </a:bodyPr>
          <a:lstStyle/>
          <a:p>
            <a:r>
              <a:rPr lang="en-US" sz="1000" dirty="0"/>
              <a:t>(19,4)</a:t>
            </a:r>
          </a:p>
        </p:txBody>
      </p:sp>
      <p:sp>
        <p:nvSpPr>
          <p:cNvPr id="195" name="TextBox 194">
            <a:extLst>
              <a:ext uri="{FF2B5EF4-FFF2-40B4-BE49-F238E27FC236}">
                <a16:creationId xmlns:a16="http://schemas.microsoft.com/office/drawing/2014/main" id="{2B8A1436-D60A-41C6-8F46-01C656FC953E}"/>
              </a:ext>
            </a:extLst>
          </p:cNvPr>
          <p:cNvSpPr txBox="1"/>
          <p:nvPr/>
        </p:nvSpPr>
        <p:spPr>
          <a:xfrm>
            <a:off x="11499673" y="2245664"/>
            <a:ext cx="539756" cy="246221"/>
          </a:xfrm>
          <a:prstGeom prst="rect">
            <a:avLst/>
          </a:prstGeom>
          <a:noFill/>
        </p:spPr>
        <p:txBody>
          <a:bodyPr wrap="square" rtlCol="0">
            <a:spAutoFit/>
          </a:bodyPr>
          <a:lstStyle/>
          <a:p>
            <a:r>
              <a:rPr lang="en-US" sz="1000" dirty="0"/>
              <a:t>(20,4)</a:t>
            </a:r>
          </a:p>
        </p:txBody>
      </p:sp>
      <p:sp>
        <p:nvSpPr>
          <p:cNvPr id="196" name="TextBox 195">
            <a:extLst>
              <a:ext uri="{FF2B5EF4-FFF2-40B4-BE49-F238E27FC236}">
                <a16:creationId xmlns:a16="http://schemas.microsoft.com/office/drawing/2014/main" id="{FC610C84-8BEF-4884-814D-F111B08602E6}"/>
              </a:ext>
            </a:extLst>
          </p:cNvPr>
          <p:cNvSpPr txBox="1"/>
          <p:nvPr/>
        </p:nvSpPr>
        <p:spPr>
          <a:xfrm>
            <a:off x="4555233" y="2698511"/>
            <a:ext cx="461394" cy="246221"/>
          </a:xfrm>
          <a:prstGeom prst="rect">
            <a:avLst/>
          </a:prstGeom>
          <a:noFill/>
        </p:spPr>
        <p:txBody>
          <a:bodyPr wrap="square" rtlCol="0">
            <a:spAutoFit/>
          </a:bodyPr>
          <a:lstStyle/>
          <a:p>
            <a:r>
              <a:rPr lang="en-US" sz="1000" dirty="0"/>
              <a:t>(8,5)</a:t>
            </a:r>
          </a:p>
        </p:txBody>
      </p:sp>
      <p:sp>
        <p:nvSpPr>
          <p:cNvPr id="197" name="TextBox 196">
            <a:extLst>
              <a:ext uri="{FF2B5EF4-FFF2-40B4-BE49-F238E27FC236}">
                <a16:creationId xmlns:a16="http://schemas.microsoft.com/office/drawing/2014/main" id="{7A43D0BE-886B-44A5-A0AC-E8951322233A}"/>
              </a:ext>
            </a:extLst>
          </p:cNvPr>
          <p:cNvSpPr txBox="1"/>
          <p:nvPr/>
        </p:nvSpPr>
        <p:spPr>
          <a:xfrm>
            <a:off x="5109021" y="2686642"/>
            <a:ext cx="461394" cy="246221"/>
          </a:xfrm>
          <a:prstGeom prst="rect">
            <a:avLst/>
          </a:prstGeom>
          <a:noFill/>
        </p:spPr>
        <p:txBody>
          <a:bodyPr wrap="square" rtlCol="0">
            <a:spAutoFit/>
          </a:bodyPr>
          <a:lstStyle/>
          <a:p>
            <a:r>
              <a:rPr lang="en-US" sz="1000" dirty="0"/>
              <a:t>(9,5)</a:t>
            </a:r>
          </a:p>
        </p:txBody>
      </p:sp>
      <p:sp>
        <p:nvSpPr>
          <p:cNvPr id="198" name="TextBox 197">
            <a:extLst>
              <a:ext uri="{FF2B5EF4-FFF2-40B4-BE49-F238E27FC236}">
                <a16:creationId xmlns:a16="http://schemas.microsoft.com/office/drawing/2014/main" id="{7193E297-43FF-47F8-95F1-301EE065D35D}"/>
              </a:ext>
            </a:extLst>
          </p:cNvPr>
          <p:cNvSpPr txBox="1"/>
          <p:nvPr/>
        </p:nvSpPr>
        <p:spPr>
          <a:xfrm>
            <a:off x="5729203" y="2690843"/>
            <a:ext cx="513252" cy="246221"/>
          </a:xfrm>
          <a:prstGeom prst="rect">
            <a:avLst/>
          </a:prstGeom>
          <a:noFill/>
        </p:spPr>
        <p:txBody>
          <a:bodyPr wrap="square" rtlCol="0">
            <a:spAutoFit/>
          </a:bodyPr>
          <a:lstStyle/>
          <a:p>
            <a:r>
              <a:rPr lang="en-US" sz="1000" dirty="0"/>
              <a:t>(10,5)</a:t>
            </a:r>
          </a:p>
        </p:txBody>
      </p:sp>
      <p:sp>
        <p:nvSpPr>
          <p:cNvPr id="199" name="TextBox 198">
            <a:extLst>
              <a:ext uri="{FF2B5EF4-FFF2-40B4-BE49-F238E27FC236}">
                <a16:creationId xmlns:a16="http://schemas.microsoft.com/office/drawing/2014/main" id="{0F5E1B27-1108-4E56-8FDF-56A7D1587AC4}"/>
              </a:ext>
            </a:extLst>
          </p:cNvPr>
          <p:cNvSpPr txBox="1"/>
          <p:nvPr/>
        </p:nvSpPr>
        <p:spPr>
          <a:xfrm>
            <a:off x="6282990" y="2686641"/>
            <a:ext cx="510961" cy="246221"/>
          </a:xfrm>
          <a:prstGeom prst="rect">
            <a:avLst/>
          </a:prstGeom>
          <a:noFill/>
        </p:spPr>
        <p:txBody>
          <a:bodyPr wrap="square" rtlCol="0">
            <a:spAutoFit/>
          </a:bodyPr>
          <a:lstStyle/>
          <a:p>
            <a:r>
              <a:rPr lang="en-US" sz="1000" dirty="0"/>
              <a:t>(11,5)</a:t>
            </a:r>
          </a:p>
        </p:txBody>
      </p:sp>
      <p:sp>
        <p:nvSpPr>
          <p:cNvPr id="200" name="TextBox 199">
            <a:extLst>
              <a:ext uri="{FF2B5EF4-FFF2-40B4-BE49-F238E27FC236}">
                <a16:creationId xmlns:a16="http://schemas.microsoft.com/office/drawing/2014/main" id="{1A57A1AA-96CB-4EC0-B89C-348E7F28B1F9}"/>
              </a:ext>
            </a:extLst>
          </p:cNvPr>
          <p:cNvSpPr txBox="1"/>
          <p:nvPr/>
        </p:nvSpPr>
        <p:spPr>
          <a:xfrm>
            <a:off x="6878334" y="2698511"/>
            <a:ext cx="529059" cy="246221"/>
          </a:xfrm>
          <a:prstGeom prst="rect">
            <a:avLst/>
          </a:prstGeom>
          <a:noFill/>
        </p:spPr>
        <p:txBody>
          <a:bodyPr wrap="square" rtlCol="0">
            <a:spAutoFit/>
          </a:bodyPr>
          <a:lstStyle/>
          <a:p>
            <a:r>
              <a:rPr lang="en-US" sz="1000" dirty="0"/>
              <a:t>(12,5)</a:t>
            </a:r>
          </a:p>
        </p:txBody>
      </p:sp>
      <p:sp>
        <p:nvSpPr>
          <p:cNvPr id="201" name="TextBox 200">
            <a:extLst>
              <a:ext uri="{FF2B5EF4-FFF2-40B4-BE49-F238E27FC236}">
                <a16:creationId xmlns:a16="http://schemas.microsoft.com/office/drawing/2014/main" id="{0EE5FD79-CF46-4A5A-BE93-582C6D43D45F}"/>
              </a:ext>
            </a:extLst>
          </p:cNvPr>
          <p:cNvSpPr txBox="1"/>
          <p:nvPr/>
        </p:nvSpPr>
        <p:spPr>
          <a:xfrm>
            <a:off x="7456960" y="2678973"/>
            <a:ext cx="494627" cy="246221"/>
          </a:xfrm>
          <a:prstGeom prst="rect">
            <a:avLst/>
          </a:prstGeom>
          <a:noFill/>
        </p:spPr>
        <p:txBody>
          <a:bodyPr wrap="square" rtlCol="0">
            <a:spAutoFit/>
          </a:bodyPr>
          <a:lstStyle/>
          <a:p>
            <a:r>
              <a:rPr lang="en-US" sz="1000" dirty="0"/>
              <a:t>(13,5)</a:t>
            </a:r>
          </a:p>
        </p:txBody>
      </p:sp>
      <p:sp>
        <p:nvSpPr>
          <p:cNvPr id="202" name="TextBox 201">
            <a:extLst>
              <a:ext uri="{FF2B5EF4-FFF2-40B4-BE49-F238E27FC236}">
                <a16:creationId xmlns:a16="http://schemas.microsoft.com/office/drawing/2014/main" id="{CE1AA56B-99FF-4E51-8FDB-8C704B364A34}"/>
              </a:ext>
            </a:extLst>
          </p:cNvPr>
          <p:cNvSpPr txBox="1"/>
          <p:nvPr/>
        </p:nvSpPr>
        <p:spPr>
          <a:xfrm>
            <a:off x="8035587" y="2669144"/>
            <a:ext cx="556520" cy="246221"/>
          </a:xfrm>
          <a:prstGeom prst="rect">
            <a:avLst/>
          </a:prstGeom>
          <a:noFill/>
        </p:spPr>
        <p:txBody>
          <a:bodyPr wrap="square" rtlCol="0">
            <a:spAutoFit/>
          </a:bodyPr>
          <a:lstStyle/>
          <a:p>
            <a:r>
              <a:rPr lang="en-US" sz="1000" dirty="0"/>
              <a:t>(14,5)</a:t>
            </a:r>
          </a:p>
        </p:txBody>
      </p:sp>
      <p:sp>
        <p:nvSpPr>
          <p:cNvPr id="203" name="TextBox 202">
            <a:extLst>
              <a:ext uri="{FF2B5EF4-FFF2-40B4-BE49-F238E27FC236}">
                <a16:creationId xmlns:a16="http://schemas.microsoft.com/office/drawing/2014/main" id="{508B3A87-121D-459F-97B1-C6C253E2F6F4}"/>
              </a:ext>
            </a:extLst>
          </p:cNvPr>
          <p:cNvSpPr txBox="1"/>
          <p:nvPr/>
        </p:nvSpPr>
        <p:spPr>
          <a:xfrm>
            <a:off x="8603417" y="2667354"/>
            <a:ext cx="556520" cy="246221"/>
          </a:xfrm>
          <a:prstGeom prst="rect">
            <a:avLst/>
          </a:prstGeom>
          <a:noFill/>
        </p:spPr>
        <p:txBody>
          <a:bodyPr wrap="square" rtlCol="0">
            <a:spAutoFit/>
          </a:bodyPr>
          <a:lstStyle/>
          <a:p>
            <a:r>
              <a:rPr lang="en-US" sz="1000" dirty="0"/>
              <a:t>(15,5)</a:t>
            </a:r>
          </a:p>
        </p:txBody>
      </p:sp>
      <p:sp>
        <p:nvSpPr>
          <p:cNvPr id="204" name="TextBox 203">
            <a:extLst>
              <a:ext uri="{FF2B5EF4-FFF2-40B4-BE49-F238E27FC236}">
                <a16:creationId xmlns:a16="http://schemas.microsoft.com/office/drawing/2014/main" id="{E74C0E64-06A6-4245-B96F-980330978E86}"/>
              </a:ext>
            </a:extLst>
          </p:cNvPr>
          <p:cNvSpPr txBox="1"/>
          <p:nvPr/>
        </p:nvSpPr>
        <p:spPr>
          <a:xfrm>
            <a:off x="9174368" y="2665564"/>
            <a:ext cx="542317" cy="246221"/>
          </a:xfrm>
          <a:prstGeom prst="rect">
            <a:avLst/>
          </a:prstGeom>
          <a:noFill/>
        </p:spPr>
        <p:txBody>
          <a:bodyPr wrap="square" rtlCol="0">
            <a:spAutoFit/>
          </a:bodyPr>
          <a:lstStyle/>
          <a:p>
            <a:r>
              <a:rPr lang="en-US" sz="1000" dirty="0"/>
              <a:t>(16,5)</a:t>
            </a:r>
          </a:p>
        </p:txBody>
      </p:sp>
      <p:sp>
        <p:nvSpPr>
          <p:cNvPr id="205" name="TextBox 204">
            <a:extLst>
              <a:ext uri="{FF2B5EF4-FFF2-40B4-BE49-F238E27FC236}">
                <a16:creationId xmlns:a16="http://schemas.microsoft.com/office/drawing/2014/main" id="{3C97D6CA-446C-4466-A713-BBAC6A073BA8}"/>
              </a:ext>
            </a:extLst>
          </p:cNvPr>
          <p:cNvSpPr txBox="1"/>
          <p:nvPr/>
        </p:nvSpPr>
        <p:spPr>
          <a:xfrm>
            <a:off x="9769712" y="2670973"/>
            <a:ext cx="486127" cy="246221"/>
          </a:xfrm>
          <a:prstGeom prst="rect">
            <a:avLst/>
          </a:prstGeom>
          <a:noFill/>
        </p:spPr>
        <p:txBody>
          <a:bodyPr wrap="square" rtlCol="0">
            <a:spAutoFit/>
          </a:bodyPr>
          <a:lstStyle/>
          <a:p>
            <a:r>
              <a:rPr lang="en-US" sz="1000" dirty="0"/>
              <a:t>(17,5)</a:t>
            </a:r>
          </a:p>
        </p:txBody>
      </p:sp>
      <p:sp>
        <p:nvSpPr>
          <p:cNvPr id="206" name="TextBox 205">
            <a:extLst>
              <a:ext uri="{FF2B5EF4-FFF2-40B4-BE49-F238E27FC236}">
                <a16:creationId xmlns:a16="http://schemas.microsoft.com/office/drawing/2014/main" id="{8F1948A0-4894-4A8D-843E-047AB53B6D62}"/>
              </a:ext>
            </a:extLst>
          </p:cNvPr>
          <p:cNvSpPr txBox="1"/>
          <p:nvPr/>
        </p:nvSpPr>
        <p:spPr>
          <a:xfrm>
            <a:off x="10322282" y="2698511"/>
            <a:ext cx="525732" cy="246221"/>
          </a:xfrm>
          <a:prstGeom prst="rect">
            <a:avLst/>
          </a:prstGeom>
          <a:noFill/>
        </p:spPr>
        <p:txBody>
          <a:bodyPr wrap="square" rtlCol="0">
            <a:spAutoFit/>
          </a:bodyPr>
          <a:lstStyle/>
          <a:p>
            <a:r>
              <a:rPr lang="en-US" sz="1000" dirty="0"/>
              <a:t>(18,5)</a:t>
            </a:r>
          </a:p>
        </p:txBody>
      </p:sp>
      <p:sp>
        <p:nvSpPr>
          <p:cNvPr id="207" name="TextBox 206">
            <a:extLst>
              <a:ext uri="{FF2B5EF4-FFF2-40B4-BE49-F238E27FC236}">
                <a16:creationId xmlns:a16="http://schemas.microsoft.com/office/drawing/2014/main" id="{897227A3-CFDD-48D2-AC90-02D9CDA0F0AB}"/>
              </a:ext>
            </a:extLst>
          </p:cNvPr>
          <p:cNvSpPr txBox="1"/>
          <p:nvPr/>
        </p:nvSpPr>
        <p:spPr>
          <a:xfrm>
            <a:off x="10903147" y="2672163"/>
            <a:ext cx="515028" cy="246221"/>
          </a:xfrm>
          <a:prstGeom prst="rect">
            <a:avLst/>
          </a:prstGeom>
          <a:noFill/>
        </p:spPr>
        <p:txBody>
          <a:bodyPr wrap="square" rtlCol="0">
            <a:spAutoFit/>
          </a:bodyPr>
          <a:lstStyle/>
          <a:p>
            <a:r>
              <a:rPr lang="en-US" sz="1000" dirty="0"/>
              <a:t>(19,5)</a:t>
            </a:r>
          </a:p>
        </p:txBody>
      </p:sp>
      <p:sp>
        <p:nvSpPr>
          <p:cNvPr id="208" name="TextBox 207">
            <a:extLst>
              <a:ext uri="{FF2B5EF4-FFF2-40B4-BE49-F238E27FC236}">
                <a16:creationId xmlns:a16="http://schemas.microsoft.com/office/drawing/2014/main" id="{0DB32E6A-5246-4A88-B11F-32D4078015CA}"/>
              </a:ext>
            </a:extLst>
          </p:cNvPr>
          <p:cNvSpPr txBox="1"/>
          <p:nvPr/>
        </p:nvSpPr>
        <p:spPr>
          <a:xfrm>
            <a:off x="11472742" y="2665563"/>
            <a:ext cx="539756" cy="246221"/>
          </a:xfrm>
          <a:prstGeom prst="rect">
            <a:avLst/>
          </a:prstGeom>
          <a:noFill/>
        </p:spPr>
        <p:txBody>
          <a:bodyPr wrap="square" rtlCol="0">
            <a:spAutoFit/>
          </a:bodyPr>
          <a:lstStyle/>
          <a:p>
            <a:r>
              <a:rPr lang="en-US" sz="1000" dirty="0"/>
              <a:t>(20,5)</a:t>
            </a:r>
          </a:p>
        </p:txBody>
      </p:sp>
      <p:sp>
        <p:nvSpPr>
          <p:cNvPr id="209" name="TextBox 208">
            <a:extLst>
              <a:ext uri="{FF2B5EF4-FFF2-40B4-BE49-F238E27FC236}">
                <a16:creationId xmlns:a16="http://schemas.microsoft.com/office/drawing/2014/main" id="{781DB4D9-49BA-413D-91AD-9DC57FD11377}"/>
              </a:ext>
            </a:extLst>
          </p:cNvPr>
          <p:cNvSpPr txBox="1"/>
          <p:nvPr/>
        </p:nvSpPr>
        <p:spPr>
          <a:xfrm>
            <a:off x="4582164" y="3143725"/>
            <a:ext cx="461394" cy="246221"/>
          </a:xfrm>
          <a:prstGeom prst="rect">
            <a:avLst/>
          </a:prstGeom>
          <a:noFill/>
        </p:spPr>
        <p:txBody>
          <a:bodyPr wrap="square" rtlCol="0">
            <a:spAutoFit/>
          </a:bodyPr>
          <a:lstStyle/>
          <a:p>
            <a:r>
              <a:rPr lang="en-US" sz="1000" dirty="0"/>
              <a:t>(8,6)</a:t>
            </a:r>
          </a:p>
        </p:txBody>
      </p:sp>
      <p:sp>
        <p:nvSpPr>
          <p:cNvPr id="210" name="TextBox 209">
            <a:extLst>
              <a:ext uri="{FF2B5EF4-FFF2-40B4-BE49-F238E27FC236}">
                <a16:creationId xmlns:a16="http://schemas.microsoft.com/office/drawing/2014/main" id="{D91102CE-4D4E-4F89-BA7B-174DB89C9E84}"/>
              </a:ext>
            </a:extLst>
          </p:cNvPr>
          <p:cNvSpPr txBox="1"/>
          <p:nvPr/>
        </p:nvSpPr>
        <p:spPr>
          <a:xfrm>
            <a:off x="5135952" y="3131856"/>
            <a:ext cx="461394" cy="246221"/>
          </a:xfrm>
          <a:prstGeom prst="rect">
            <a:avLst/>
          </a:prstGeom>
          <a:noFill/>
        </p:spPr>
        <p:txBody>
          <a:bodyPr wrap="square" rtlCol="0">
            <a:spAutoFit/>
          </a:bodyPr>
          <a:lstStyle/>
          <a:p>
            <a:r>
              <a:rPr lang="en-US" sz="1000" dirty="0"/>
              <a:t>(9,6)</a:t>
            </a:r>
          </a:p>
        </p:txBody>
      </p:sp>
      <p:sp>
        <p:nvSpPr>
          <p:cNvPr id="211" name="TextBox 210">
            <a:extLst>
              <a:ext uri="{FF2B5EF4-FFF2-40B4-BE49-F238E27FC236}">
                <a16:creationId xmlns:a16="http://schemas.microsoft.com/office/drawing/2014/main" id="{9C55D481-AE41-415F-BAC1-06D4F63A60DF}"/>
              </a:ext>
            </a:extLst>
          </p:cNvPr>
          <p:cNvSpPr txBox="1"/>
          <p:nvPr/>
        </p:nvSpPr>
        <p:spPr>
          <a:xfrm>
            <a:off x="5756134" y="3136057"/>
            <a:ext cx="513252" cy="246221"/>
          </a:xfrm>
          <a:prstGeom prst="rect">
            <a:avLst/>
          </a:prstGeom>
          <a:noFill/>
        </p:spPr>
        <p:txBody>
          <a:bodyPr wrap="square" rtlCol="0">
            <a:spAutoFit/>
          </a:bodyPr>
          <a:lstStyle/>
          <a:p>
            <a:r>
              <a:rPr lang="en-US" sz="1000" dirty="0"/>
              <a:t>(10,6)</a:t>
            </a:r>
          </a:p>
        </p:txBody>
      </p:sp>
      <p:sp>
        <p:nvSpPr>
          <p:cNvPr id="212" name="TextBox 211">
            <a:extLst>
              <a:ext uri="{FF2B5EF4-FFF2-40B4-BE49-F238E27FC236}">
                <a16:creationId xmlns:a16="http://schemas.microsoft.com/office/drawing/2014/main" id="{89FDEAC5-A6B2-402F-8729-8BD8F64E9121}"/>
              </a:ext>
            </a:extLst>
          </p:cNvPr>
          <p:cNvSpPr txBox="1"/>
          <p:nvPr/>
        </p:nvSpPr>
        <p:spPr>
          <a:xfrm>
            <a:off x="6309921" y="3131855"/>
            <a:ext cx="510961" cy="246221"/>
          </a:xfrm>
          <a:prstGeom prst="rect">
            <a:avLst/>
          </a:prstGeom>
          <a:noFill/>
        </p:spPr>
        <p:txBody>
          <a:bodyPr wrap="square" rtlCol="0">
            <a:spAutoFit/>
          </a:bodyPr>
          <a:lstStyle/>
          <a:p>
            <a:r>
              <a:rPr lang="en-US" sz="1000" dirty="0"/>
              <a:t>(11,6)</a:t>
            </a:r>
          </a:p>
        </p:txBody>
      </p:sp>
      <p:sp>
        <p:nvSpPr>
          <p:cNvPr id="213" name="TextBox 212">
            <a:extLst>
              <a:ext uri="{FF2B5EF4-FFF2-40B4-BE49-F238E27FC236}">
                <a16:creationId xmlns:a16="http://schemas.microsoft.com/office/drawing/2014/main" id="{C8695D11-745A-4388-AC23-43F7592039C7}"/>
              </a:ext>
            </a:extLst>
          </p:cNvPr>
          <p:cNvSpPr txBox="1"/>
          <p:nvPr/>
        </p:nvSpPr>
        <p:spPr>
          <a:xfrm>
            <a:off x="6905265" y="3143725"/>
            <a:ext cx="529059" cy="246221"/>
          </a:xfrm>
          <a:prstGeom prst="rect">
            <a:avLst/>
          </a:prstGeom>
          <a:noFill/>
        </p:spPr>
        <p:txBody>
          <a:bodyPr wrap="square" rtlCol="0">
            <a:spAutoFit/>
          </a:bodyPr>
          <a:lstStyle/>
          <a:p>
            <a:r>
              <a:rPr lang="en-US" sz="1000" dirty="0"/>
              <a:t>(12,6)</a:t>
            </a:r>
          </a:p>
        </p:txBody>
      </p:sp>
      <p:sp>
        <p:nvSpPr>
          <p:cNvPr id="214" name="TextBox 213">
            <a:extLst>
              <a:ext uri="{FF2B5EF4-FFF2-40B4-BE49-F238E27FC236}">
                <a16:creationId xmlns:a16="http://schemas.microsoft.com/office/drawing/2014/main" id="{BE130C7C-5C69-4991-B8C8-1B9E5E79D758}"/>
              </a:ext>
            </a:extLst>
          </p:cNvPr>
          <p:cNvSpPr txBox="1"/>
          <p:nvPr/>
        </p:nvSpPr>
        <p:spPr>
          <a:xfrm>
            <a:off x="7483891" y="3124187"/>
            <a:ext cx="494627" cy="246221"/>
          </a:xfrm>
          <a:prstGeom prst="rect">
            <a:avLst/>
          </a:prstGeom>
          <a:noFill/>
        </p:spPr>
        <p:txBody>
          <a:bodyPr wrap="square" rtlCol="0">
            <a:spAutoFit/>
          </a:bodyPr>
          <a:lstStyle/>
          <a:p>
            <a:r>
              <a:rPr lang="en-US" sz="1000" dirty="0"/>
              <a:t>(13,6)</a:t>
            </a:r>
          </a:p>
        </p:txBody>
      </p:sp>
      <p:sp>
        <p:nvSpPr>
          <p:cNvPr id="215" name="TextBox 214">
            <a:extLst>
              <a:ext uri="{FF2B5EF4-FFF2-40B4-BE49-F238E27FC236}">
                <a16:creationId xmlns:a16="http://schemas.microsoft.com/office/drawing/2014/main" id="{CE7C36EC-7DEB-4586-B4C6-53EEDB3C2714}"/>
              </a:ext>
            </a:extLst>
          </p:cNvPr>
          <p:cNvSpPr txBox="1"/>
          <p:nvPr/>
        </p:nvSpPr>
        <p:spPr>
          <a:xfrm>
            <a:off x="8062518" y="3114358"/>
            <a:ext cx="556520" cy="246221"/>
          </a:xfrm>
          <a:prstGeom prst="rect">
            <a:avLst/>
          </a:prstGeom>
          <a:noFill/>
        </p:spPr>
        <p:txBody>
          <a:bodyPr wrap="square" rtlCol="0">
            <a:spAutoFit/>
          </a:bodyPr>
          <a:lstStyle/>
          <a:p>
            <a:r>
              <a:rPr lang="en-US" sz="1000" dirty="0"/>
              <a:t>(14,6)</a:t>
            </a:r>
          </a:p>
        </p:txBody>
      </p:sp>
      <p:sp>
        <p:nvSpPr>
          <p:cNvPr id="216" name="TextBox 215">
            <a:extLst>
              <a:ext uri="{FF2B5EF4-FFF2-40B4-BE49-F238E27FC236}">
                <a16:creationId xmlns:a16="http://schemas.microsoft.com/office/drawing/2014/main" id="{6FB854A4-FA4C-4F3D-B6D0-E099A21FF021}"/>
              </a:ext>
            </a:extLst>
          </p:cNvPr>
          <p:cNvSpPr txBox="1"/>
          <p:nvPr/>
        </p:nvSpPr>
        <p:spPr>
          <a:xfrm>
            <a:off x="8630348" y="3112568"/>
            <a:ext cx="556520" cy="246221"/>
          </a:xfrm>
          <a:prstGeom prst="rect">
            <a:avLst/>
          </a:prstGeom>
          <a:noFill/>
        </p:spPr>
        <p:txBody>
          <a:bodyPr wrap="square" rtlCol="0">
            <a:spAutoFit/>
          </a:bodyPr>
          <a:lstStyle/>
          <a:p>
            <a:r>
              <a:rPr lang="en-US" sz="1000" dirty="0"/>
              <a:t>(15,6)</a:t>
            </a:r>
          </a:p>
        </p:txBody>
      </p:sp>
      <p:sp>
        <p:nvSpPr>
          <p:cNvPr id="217" name="TextBox 216">
            <a:extLst>
              <a:ext uri="{FF2B5EF4-FFF2-40B4-BE49-F238E27FC236}">
                <a16:creationId xmlns:a16="http://schemas.microsoft.com/office/drawing/2014/main" id="{652FF636-9B53-4FFE-AE72-27BAE31C0712}"/>
              </a:ext>
            </a:extLst>
          </p:cNvPr>
          <p:cNvSpPr txBox="1"/>
          <p:nvPr/>
        </p:nvSpPr>
        <p:spPr>
          <a:xfrm>
            <a:off x="9201299" y="3110778"/>
            <a:ext cx="542317" cy="246221"/>
          </a:xfrm>
          <a:prstGeom prst="rect">
            <a:avLst/>
          </a:prstGeom>
          <a:noFill/>
        </p:spPr>
        <p:txBody>
          <a:bodyPr wrap="square" rtlCol="0">
            <a:spAutoFit/>
          </a:bodyPr>
          <a:lstStyle/>
          <a:p>
            <a:r>
              <a:rPr lang="en-US" sz="1000" dirty="0"/>
              <a:t>(16,6)</a:t>
            </a:r>
          </a:p>
        </p:txBody>
      </p:sp>
      <p:sp>
        <p:nvSpPr>
          <p:cNvPr id="218" name="TextBox 217">
            <a:extLst>
              <a:ext uri="{FF2B5EF4-FFF2-40B4-BE49-F238E27FC236}">
                <a16:creationId xmlns:a16="http://schemas.microsoft.com/office/drawing/2014/main" id="{C4B94342-E446-4C90-86F2-2F8184F91B85}"/>
              </a:ext>
            </a:extLst>
          </p:cNvPr>
          <p:cNvSpPr txBox="1"/>
          <p:nvPr/>
        </p:nvSpPr>
        <p:spPr>
          <a:xfrm>
            <a:off x="9796643" y="3116187"/>
            <a:ext cx="486127" cy="246221"/>
          </a:xfrm>
          <a:prstGeom prst="rect">
            <a:avLst/>
          </a:prstGeom>
          <a:noFill/>
        </p:spPr>
        <p:txBody>
          <a:bodyPr wrap="square" rtlCol="0">
            <a:spAutoFit/>
          </a:bodyPr>
          <a:lstStyle/>
          <a:p>
            <a:r>
              <a:rPr lang="en-US" sz="1000" dirty="0"/>
              <a:t>(17,6)</a:t>
            </a:r>
          </a:p>
        </p:txBody>
      </p:sp>
      <p:sp>
        <p:nvSpPr>
          <p:cNvPr id="219" name="TextBox 218">
            <a:extLst>
              <a:ext uri="{FF2B5EF4-FFF2-40B4-BE49-F238E27FC236}">
                <a16:creationId xmlns:a16="http://schemas.microsoft.com/office/drawing/2014/main" id="{9D720087-D4DA-4BB9-9360-54BD3BBAEF37}"/>
              </a:ext>
            </a:extLst>
          </p:cNvPr>
          <p:cNvSpPr txBox="1"/>
          <p:nvPr/>
        </p:nvSpPr>
        <p:spPr>
          <a:xfrm>
            <a:off x="10349213" y="3143725"/>
            <a:ext cx="525732" cy="246221"/>
          </a:xfrm>
          <a:prstGeom prst="rect">
            <a:avLst/>
          </a:prstGeom>
          <a:noFill/>
        </p:spPr>
        <p:txBody>
          <a:bodyPr wrap="square" rtlCol="0">
            <a:spAutoFit/>
          </a:bodyPr>
          <a:lstStyle/>
          <a:p>
            <a:r>
              <a:rPr lang="en-US" sz="1000" dirty="0"/>
              <a:t>(18,6)</a:t>
            </a:r>
          </a:p>
        </p:txBody>
      </p:sp>
      <p:sp>
        <p:nvSpPr>
          <p:cNvPr id="220" name="TextBox 219">
            <a:extLst>
              <a:ext uri="{FF2B5EF4-FFF2-40B4-BE49-F238E27FC236}">
                <a16:creationId xmlns:a16="http://schemas.microsoft.com/office/drawing/2014/main" id="{1D5B9626-4C81-4135-B7BC-CF741107721C}"/>
              </a:ext>
            </a:extLst>
          </p:cNvPr>
          <p:cNvSpPr txBox="1"/>
          <p:nvPr/>
        </p:nvSpPr>
        <p:spPr>
          <a:xfrm>
            <a:off x="10930078" y="3117377"/>
            <a:ext cx="515028" cy="246221"/>
          </a:xfrm>
          <a:prstGeom prst="rect">
            <a:avLst/>
          </a:prstGeom>
          <a:noFill/>
        </p:spPr>
        <p:txBody>
          <a:bodyPr wrap="square" rtlCol="0">
            <a:spAutoFit/>
          </a:bodyPr>
          <a:lstStyle/>
          <a:p>
            <a:r>
              <a:rPr lang="en-US" sz="1000" dirty="0"/>
              <a:t>(19,6)</a:t>
            </a:r>
          </a:p>
        </p:txBody>
      </p:sp>
      <p:sp>
        <p:nvSpPr>
          <p:cNvPr id="221" name="TextBox 220">
            <a:extLst>
              <a:ext uri="{FF2B5EF4-FFF2-40B4-BE49-F238E27FC236}">
                <a16:creationId xmlns:a16="http://schemas.microsoft.com/office/drawing/2014/main" id="{1E611C52-1D1B-4655-96B7-7B9E64635EED}"/>
              </a:ext>
            </a:extLst>
          </p:cNvPr>
          <p:cNvSpPr txBox="1"/>
          <p:nvPr/>
        </p:nvSpPr>
        <p:spPr>
          <a:xfrm>
            <a:off x="11499673" y="3110777"/>
            <a:ext cx="539756" cy="246221"/>
          </a:xfrm>
          <a:prstGeom prst="rect">
            <a:avLst/>
          </a:prstGeom>
          <a:noFill/>
        </p:spPr>
        <p:txBody>
          <a:bodyPr wrap="square" rtlCol="0">
            <a:spAutoFit/>
          </a:bodyPr>
          <a:lstStyle/>
          <a:p>
            <a:r>
              <a:rPr lang="en-US" sz="1000" dirty="0"/>
              <a:t>(20,6)</a:t>
            </a:r>
          </a:p>
        </p:txBody>
      </p:sp>
      <p:sp>
        <p:nvSpPr>
          <p:cNvPr id="222" name="TextBox 221">
            <a:extLst>
              <a:ext uri="{FF2B5EF4-FFF2-40B4-BE49-F238E27FC236}">
                <a16:creationId xmlns:a16="http://schemas.microsoft.com/office/drawing/2014/main" id="{B5E0060E-42AB-4CBC-B633-49877393CE71}"/>
              </a:ext>
            </a:extLst>
          </p:cNvPr>
          <p:cNvSpPr txBox="1"/>
          <p:nvPr/>
        </p:nvSpPr>
        <p:spPr>
          <a:xfrm>
            <a:off x="4556866" y="3603237"/>
            <a:ext cx="461394" cy="246221"/>
          </a:xfrm>
          <a:prstGeom prst="rect">
            <a:avLst/>
          </a:prstGeom>
          <a:noFill/>
        </p:spPr>
        <p:txBody>
          <a:bodyPr wrap="square" rtlCol="0">
            <a:spAutoFit/>
          </a:bodyPr>
          <a:lstStyle/>
          <a:p>
            <a:r>
              <a:rPr lang="en-US" sz="1000" dirty="0"/>
              <a:t>(8,7)</a:t>
            </a:r>
          </a:p>
        </p:txBody>
      </p:sp>
      <p:sp>
        <p:nvSpPr>
          <p:cNvPr id="223" name="TextBox 222">
            <a:extLst>
              <a:ext uri="{FF2B5EF4-FFF2-40B4-BE49-F238E27FC236}">
                <a16:creationId xmlns:a16="http://schemas.microsoft.com/office/drawing/2014/main" id="{D9803BC2-4C6D-47E8-89A8-B9E291093F61}"/>
              </a:ext>
            </a:extLst>
          </p:cNvPr>
          <p:cNvSpPr txBox="1"/>
          <p:nvPr/>
        </p:nvSpPr>
        <p:spPr>
          <a:xfrm>
            <a:off x="5110654" y="3591368"/>
            <a:ext cx="461394" cy="246221"/>
          </a:xfrm>
          <a:prstGeom prst="rect">
            <a:avLst/>
          </a:prstGeom>
          <a:noFill/>
        </p:spPr>
        <p:txBody>
          <a:bodyPr wrap="square" rtlCol="0">
            <a:spAutoFit/>
          </a:bodyPr>
          <a:lstStyle/>
          <a:p>
            <a:r>
              <a:rPr lang="en-US" sz="1000" dirty="0"/>
              <a:t>(9,7)</a:t>
            </a:r>
          </a:p>
        </p:txBody>
      </p:sp>
      <p:sp>
        <p:nvSpPr>
          <p:cNvPr id="224" name="TextBox 223">
            <a:extLst>
              <a:ext uri="{FF2B5EF4-FFF2-40B4-BE49-F238E27FC236}">
                <a16:creationId xmlns:a16="http://schemas.microsoft.com/office/drawing/2014/main" id="{BC03DA2A-9B88-4994-83E2-02F6872526C7}"/>
              </a:ext>
            </a:extLst>
          </p:cNvPr>
          <p:cNvSpPr txBox="1"/>
          <p:nvPr/>
        </p:nvSpPr>
        <p:spPr>
          <a:xfrm>
            <a:off x="5730836" y="3595569"/>
            <a:ext cx="513252" cy="246221"/>
          </a:xfrm>
          <a:prstGeom prst="rect">
            <a:avLst/>
          </a:prstGeom>
          <a:noFill/>
        </p:spPr>
        <p:txBody>
          <a:bodyPr wrap="square" rtlCol="0">
            <a:spAutoFit/>
          </a:bodyPr>
          <a:lstStyle/>
          <a:p>
            <a:r>
              <a:rPr lang="en-US" sz="1000" dirty="0"/>
              <a:t>(10,7)</a:t>
            </a:r>
          </a:p>
        </p:txBody>
      </p:sp>
      <p:sp>
        <p:nvSpPr>
          <p:cNvPr id="225" name="TextBox 224">
            <a:extLst>
              <a:ext uri="{FF2B5EF4-FFF2-40B4-BE49-F238E27FC236}">
                <a16:creationId xmlns:a16="http://schemas.microsoft.com/office/drawing/2014/main" id="{4C07DD2E-4580-4AF3-B611-715BF9C930F6}"/>
              </a:ext>
            </a:extLst>
          </p:cNvPr>
          <p:cNvSpPr txBox="1"/>
          <p:nvPr/>
        </p:nvSpPr>
        <p:spPr>
          <a:xfrm>
            <a:off x="6284623" y="3591367"/>
            <a:ext cx="510961" cy="246221"/>
          </a:xfrm>
          <a:prstGeom prst="rect">
            <a:avLst/>
          </a:prstGeom>
          <a:noFill/>
        </p:spPr>
        <p:txBody>
          <a:bodyPr wrap="square" rtlCol="0">
            <a:spAutoFit/>
          </a:bodyPr>
          <a:lstStyle/>
          <a:p>
            <a:r>
              <a:rPr lang="en-US" sz="1000" dirty="0"/>
              <a:t>(11,7)</a:t>
            </a:r>
          </a:p>
        </p:txBody>
      </p:sp>
      <p:sp>
        <p:nvSpPr>
          <p:cNvPr id="226" name="TextBox 225">
            <a:extLst>
              <a:ext uri="{FF2B5EF4-FFF2-40B4-BE49-F238E27FC236}">
                <a16:creationId xmlns:a16="http://schemas.microsoft.com/office/drawing/2014/main" id="{838894AB-6D12-477A-9D0B-4145B9DB6C60}"/>
              </a:ext>
            </a:extLst>
          </p:cNvPr>
          <p:cNvSpPr txBox="1"/>
          <p:nvPr/>
        </p:nvSpPr>
        <p:spPr>
          <a:xfrm>
            <a:off x="6879967" y="3603237"/>
            <a:ext cx="529059" cy="246221"/>
          </a:xfrm>
          <a:prstGeom prst="rect">
            <a:avLst/>
          </a:prstGeom>
          <a:noFill/>
        </p:spPr>
        <p:txBody>
          <a:bodyPr wrap="square" rtlCol="0">
            <a:spAutoFit/>
          </a:bodyPr>
          <a:lstStyle/>
          <a:p>
            <a:r>
              <a:rPr lang="en-US" sz="1000" dirty="0"/>
              <a:t>(12,7)</a:t>
            </a:r>
          </a:p>
        </p:txBody>
      </p:sp>
      <p:sp>
        <p:nvSpPr>
          <p:cNvPr id="227" name="TextBox 226">
            <a:extLst>
              <a:ext uri="{FF2B5EF4-FFF2-40B4-BE49-F238E27FC236}">
                <a16:creationId xmlns:a16="http://schemas.microsoft.com/office/drawing/2014/main" id="{28E1039F-E4F8-4562-A797-0698716AF441}"/>
              </a:ext>
            </a:extLst>
          </p:cNvPr>
          <p:cNvSpPr txBox="1"/>
          <p:nvPr/>
        </p:nvSpPr>
        <p:spPr>
          <a:xfrm>
            <a:off x="7458593" y="3583699"/>
            <a:ext cx="494627" cy="246221"/>
          </a:xfrm>
          <a:prstGeom prst="rect">
            <a:avLst/>
          </a:prstGeom>
          <a:noFill/>
        </p:spPr>
        <p:txBody>
          <a:bodyPr wrap="square" rtlCol="0">
            <a:spAutoFit/>
          </a:bodyPr>
          <a:lstStyle/>
          <a:p>
            <a:r>
              <a:rPr lang="en-US" sz="1000" dirty="0"/>
              <a:t>(13,7)</a:t>
            </a:r>
          </a:p>
        </p:txBody>
      </p:sp>
      <p:sp>
        <p:nvSpPr>
          <p:cNvPr id="228" name="TextBox 227">
            <a:extLst>
              <a:ext uri="{FF2B5EF4-FFF2-40B4-BE49-F238E27FC236}">
                <a16:creationId xmlns:a16="http://schemas.microsoft.com/office/drawing/2014/main" id="{391E2051-861D-4932-902F-53C1C6F2C1F0}"/>
              </a:ext>
            </a:extLst>
          </p:cNvPr>
          <p:cNvSpPr txBox="1"/>
          <p:nvPr/>
        </p:nvSpPr>
        <p:spPr>
          <a:xfrm>
            <a:off x="8037220" y="3573870"/>
            <a:ext cx="556520" cy="246221"/>
          </a:xfrm>
          <a:prstGeom prst="rect">
            <a:avLst/>
          </a:prstGeom>
          <a:noFill/>
        </p:spPr>
        <p:txBody>
          <a:bodyPr wrap="square" rtlCol="0">
            <a:spAutoFit/>
          </a:bodyPr>
          <a:lstStyle/>
          <a:p>
            <a:r>
              <a:rPr lang="en-US" sz="1000" dirty="0"/>
              <a:t>(14,7)</a:t>
            </a:r>
          </a:p>
        </p:txBody>
      </p:sp>
      <p:sp>
        <p:nvSpPr>
          <p:cNvPr id="229" name="TextBox 228">
            <a:extLst>
              <a:ext uri="{FF2B5EF4-FFF2-40B4-BE49-F238E27FC236}">
                <a16:creationId xmlns:a16="http://schemas.microsoft.com/office/drawing/2014/main" id="{4416B2A6-A425-40B3-A349-C3E962781E4C}"/>
              </a:ext>
            </a:extLst>
          </p:cNvPr>
          <p:cNvSpPr txBox="1"/>
          <p:nvPr/>
        </p:nvSpPr>
        <p:spPr>
          <a:xfrm>
            <a:off x="8605050" y="3572080"/>
            <a:ext cx="556520" cy="246221"/>
          </a:xfrm>
          <a:prstGeom prst="rect">
            <a:avLst/>
          </a:prstGeom>
          <a:noFill/>
        </p:spPr>
        <p:txBody>
          <a:bodyPr wrap="square" rtlCol="0">
            <a:spAutoFit/>
          </a:bodyPr>
          <a:lstStyle/>
          <a:p>
            <a:r>
              <a:rPr lang="en-US" sz="1000" dirty="0"/>
              <a:t>(15,7)</a:t>
            </a:r>
          </a:p>
        </p:txBody>
      </p:sp>
      <p:sp>
        <p:nvSpPr>
          <p:cNvPr id="230" name="TextBox 229">
            <a:extLst>
              <a:ext uri="{FF2B5EF4-FFF2-40B4-BE49-F238E27FC236}">
                <a16:creationId xmlns:a16="http://schemas.microsoft.com/office/drawing/2014/main" id="{23C9B908-8BA9-4026-AA73-EE22D28EB8BD}"/>
              </a:ext>
            </a:extLst>
          </p:cNvPr>
          <p:cNvSpPr txBox="1"/>
          <p:nvPr/>
        </p:nvSpPr>
        <p:spPr>
          <a:xfrm>
            <a:off x="9176001" y="3570290"/>
            <a:ext cx="542317" cy="246221"/>
          </a:xfrm>
          <a:prstGeom prst="rect">
            <a:avLst/>
          </a:prstGeom>
          <a:noFill/>
        </p:spPr>
        <p:txBody>
          <a:bodyPr wrap="square" rtlCol="0">
            <a:spAutoFit/>
          </a:bodyPr>
          <a:lstStyle/>
          <a:p>
            <a:r>
              <a:rPr lang="en-US" sz="1000" dirty="0"/>
              <a:t>(16,7)</a:t>
            </a:r>
          </a:p>
        </p:txBody>
      </p:sp>
      <p:sp>
        <p:nvSpPr>
          <p:cNvPr id="231" name="TextBox 230">
            <a:extLst>
              <a:ext uri="{FF2B5EF4-FFF2-40B4-BE49-F238E27FC236}">
                <a16:creationId xmlns:a16="http://schemas.microsoft.com/office/drawing/2014/main" id="{46B55508-03AC-44E6-A021-A4533CDF9C2C}"/>
              </a:ext>
            </a:extLst>
          </p:cNvPr>
          <p:cNvSpPr txBox="1"/>
          <p:nvPr/>
        </p:nvSpPr>
        <p:spPr>
          <a:xfrm>
            <a:off x="9771345" y="3575699"/>
            <a:ext cx="486127" cy="246221"/>
          </a:xfrm>
          <a:prstGeom prst="rect">
            <a:avLst/>
          </a:prstGeom>
          <a:noFill/>
        </p:spPr>
        <p:txBody>
          <a:bodyPr wrap="square" rtlCol="0">
            <a:spAutoFit/>
          </a:bodyPr>
          <a:lstStyle/>
          <a:p>
            <a:r>
              <a:rPr lang="en-US" sz="1000" dirty="0"/>
              <a:t>(17,7)</a:t>
            </a:r>
          </a:p>
        </p:txBody>
      </p:sp>
      <p:sp>
        <p:nvSpPr>
          <p:cNvPr id="232" name="TextBox 231">
            <a:extLst>
              <a:ext uri="{FF2B5EF4-FFF2-40B4-BE49-F238E27FC236}">
                <a16:creationId xmlns:a16="http://schemas.microsoft.com/office/drawing/2014/main" id="{66BDB068-D3C9-461B-9C15-FCE2168343C1}"/>
              </a:ext>
            </a:extLst>
          </p:cNvPr>
          <p:cNvSpPr txBox="1"/>
          <p:nvPr/>
        </p:nvSpPr>
        <p:spPr>
          <a:xfrm>
            <a:off x="10323915" y="3603237"/>
            <a:ext cx="525732" cy="246221"/>
          </a:xfrm>
          <a:prstGeom prst="rect">
            <a:avLst/>
          </a:prstGeom>
          <a:noFill/>
        </p:spPr>
        <p:txBody>
          <a:bodyPr wrap="square" rtlCol="0">
            <a:spAutoFit/>
          </a:bodyPr>
          <a:lstStyle/>
          <a:p>
            <a:r>
              <a:rPr lang="en-US" sz="1000" dirty="0"/>
              <a:t>(18,7)</a:t>
            </a:r>
          </a:p>
        </p:txBody>
      </p:sp>
      <p:sp>
        <p:nvSpPr>
          <p:cNvPr id="233" name="TextBox 232">
            <a:extLst>
              <a:ext uri="{FF2B5EF4-FFF2-40B4-BE49-F238E27FC236}">
                <a16:creationId xmlns:a16="http://schemas.microsoft.com/office/drawing/2014/main" id="{3E9C57E5-21C8-486A-B021-4D6062EDD8A1}"/>
              </a:ext>
            </a:extLst>
          </p:cNvPr>
          <p:cNvSpPr txBox="1"/>
          <p:nvPr/>
        </p:nvSpPr>
        <p:spPr>
          <a:xfrm>
            <a:off x="10904780" y="3576889"/>
            <a:ext cx="515028" cy="246221"/>
          </a:xfrm>
          <a:prstGeom prst="rect">
            <a:avLst/>
          </a:prstGeom>
          <a:noFill/>
        </p:spPr>
        <p:txBody>
          <a:bodyPr wrap="square" rtlCol="0">
            <a:spAutoFit/>
          </a:bodyPr>
          <a:lstStyle/>
          <a:p>
            <a:r>
              <a:rPr lang="en-US" sz="1000" dirty="0"/>
              <a:t>(19,7)</a:t>
            </a:r>
          </a:p>
        </p:txBody>
      </p:sp>
      <p:sp>
        <p:nvSpPr>
          <p:cNvPr id="234" name="TextBox 233">
            <a:extLst>
              <a:ext uri="{FF2B5EF4-FFF2-40B4-BE49-F238E27FC236}">
                <a16:creationId xmlns:a16="http://schemas.microsoft.com/office/drawing/2014/main" id="{F98343BB-1FA3-46F5-B5A6-DCFBB48410B1}"/>
              </a:ext>
            </a:extLst>
          </p:cNvPr>
          <p:cNvSpPr txBox="1"/>
          <p:nvPr/>
        </p:nvSpPr>
        <p:spPr>
          <a:xfrm>
            <a:off x="11474375" y="3570289"/>
            <a:ext cx="539756" cy="246221"/>
          </a:xfrm>
          <a:prstGeom prst="rect">
            <a:avLst/>
          </a:prstGeom>
          <a:noFill/>
        </p:spPr>
        <p:txBody>
          <a:bodyPr wrap="square" rtlCol="0">
            <a:spAutoFit/>
          </a:bodyPr>
          <a:lstStyle/>
          <a:p>
            <a:r>
              <a:rPr lang="en-US" sz="1000" dirty="0"/>
              <a:t>(20,7)</a:t>
            </a:r>
          </a:p>
        </p:txBody>
      </p:sp>
      <p:sp>
        <p:nvSpPr>
          <p:cNvPr id="235" name="TextBox 234">
            <a:extLst>
              <a:ext uri="{FF2B5EF4-FFF2-40B4-BE49-F238E27FC236}">
                <a16:creationId xmlns:a16="http://schemas.microsoft.com/office/drawing/2014/main" id="{E83ADB4E-484D-408C-B722-B1E2BED96FCB}"/>
              </a:ext>
            </a:extLst>
          </p:cNvPr>
          <p:cNvSpPr txBox="1"/>
          <p:nvPr/>
        </p:nvSpPr>
        <p:spPr>
          <a:xfrm>
            <a:off x="4569592" y="4030937"/>
            <a:ext cx="461394" cy="246221"/>
          </a:xfrm>
          <a:prstGeom prst="rect">
            <a:avLst/>
          </a:prstGeom>
          <a:noFill/>
        </p:spPr>
        <p:txBody>
          <a:bodyPr wrap="square" rtlCol="0">
            <a:spAutoFit/>
          </a:bodyPr>
          <a:lstStyle/>
          <a:p>
            <a:r>
              <a:rPr lang="en-US" sz="1000" dirty="0"/>
              <a:t>(8,8)</a:t>
            </a:r>
          </a:p>
        </p:txBody>
      </p:sp>
      <p:sp>
        <p:nvSpPr>
          <p:cNvPr id="236" name="TextBox 235">
            <a:extLst>
              <a:ext uri="{FF2B5EF4-FFF2-40B4-BE49-F238E27FC236}">
                <a16:creationId xmlns:a16="http://schemas.microsoft.com/office/drawing/2014/main" id="{58C3BE25-6BED-4BDB-AF1F-1AE384C8C4D1}"/>
              </a:ext>
            </a:extLst>
          </p:cNvPr>
          <p:cNvSpPr txBox="1"/>
          <p:nvPr/>
        </p:nvSpPr>
        <p:spPr>
          <a:xfrm>
            <a:off x="5123380" y="4019068"/>
            <a:ext cx="461394" cy="246221"/>
          </a:xfrm>
          <a:prstGeom prst="rect">
            <a:avLst/>
          </a:prstGeom>
          <a:noFill/>
        </p:spPr>
        <p:txBody>
          <a:bodyPr wrap="square" rtlCol="0">
            <a:spAutoFit/>
          </a:bodyPr>
          <a:lstStyle/>
          <a:p>
            <a:r>
              <a:rPr lang="en-US" sz="1000" dirty="0"/>
              <a:t>(9,8)</a:t>
            </a:r>
          </a:p>
        </p:txBody>
      </p:sp>
      <p:sp>
        <p:nvSpPr>
          <p:cNvPr id="237" name="TextBox 236">
            <a:extLst>
              <a:ext uri="{FF2B5EF4-FFF2-40B4-BE49-F238E27FC236}">
                <a16:creationId xmlns:a16="http://schemas.microsoft.com/office/drawing/2014/main" id="{DDA7AC26-D9A7-4ED3-9F97-F9B85551FC3E}"/>
              </a:ext>
            </a:extLst>
          </p:cNvPr>
          <p:cNvSpPr txBox="1"/>
          <p:nvPr/>
        </p:nvSpPr>
        <p:spPr>
          <a:xfrm>
            <a:off x="5743562" y="4023269"/>
            <a:ext cx="513252" cy="246221"/>
          </a:xfrm>
          <a:prstGeom prst="rect">
            <a:avLst/>
          </a:prstGeom>
          <a:noFill/>
        </p:spPr>
        <p:txBody>
          <a:bodyPr wrap="square" rtlCol="0">
            <a:spAutoFit/>
          </a:bodyPr>
          <a:lstStyle/>
          <a:p>
            <a:r>
              <a:rPr lang="en-US" sz="1000" dirty="0"/>
              <a:t>(10,8)</a:t>
            </a:r>
          </a:p>
        </p:txBody>
      </p:sp>
      <p:sp>
        <p:nvSpPr>
          <p:cNvPr id="238" name="TextBox 237">
            <a:extLst>
              <a:ext uri="{FF2B5EF4-FFF2-40B4-BE49-F238E27FC236}">
                <a16:creationId xmlns:a16="http://schemas.microsoft.com/office/drawing/2014/main" id="{A93A3006-4984-4764-948D-7F69DAF1CB6C}"/>
              </a:ext>
            </a:extLst>
          </p:cNvPr>
          <p:cNvSpPr txBox="1"/>
          <p:nvPr/>
        </p:nvSpPr>
        <p:spPr>
          <a:xfrm>
            <a:off x="6297349" y="4019067"/>
            <a:ext cx="510961" cy="246221"/>
          </a:xfrm>
          <a:prstGeom prst="rect">
            <a:avLst/>
          </a:prstGeom>
          <a:noFill/>
        </p:spPr>
        <p:txBody>
          <a:bodyPr wrap="square" rtlCol="0">
            <a:spAutoFit/>
          </a:bodyPr>
          <a:lstStyle/>
          <a:p>
            <a:r>
              <a:rPr lang="en-US" sz="1000" dirty="0"/>
              <a:t>(11,8)</a:t>
            </a:r>
          </a:p>
        </p:txBody>
      </p:sp>
      <p:sp>
        <p:nvSpPr>
          <p:cNvPr id="239" name="TextBox 238">
            <a:extLst>
              <a:ext uri="{FF2B5EF4-FFF2-40B4-BE49-F238E27FC236}">
                <a16:creationId xmlns:a16="http://schemas.microsoft.com/office/drawing/2014/main" id="{CBF02F99-0CBD-40D5-AE13-8681B3EB6287}"/>
              </a:ext>
            </a:extLst>
          </p:cNvPr>
          <p:cNvSpPr txBox="1"/>
          <p:nvPr/>
        </p:nvSpPr>
        <p:spPr>
          <a:xfrm>
            <a:off x="6892693" y="4030937"/>
            <a:ext cx="529059" cy="246221"/>
          </a:xfrm>
          <a:prstGeom prst="rect">
            <a:avLst/>
          </a:prstGeom>
          <a:noFill/>
        </p:spPr>
        <p:txBody>
          <a:bodyPr wrap="square" rtlCol="0">
            <a:spAutoFit/>
          </a:bodyPr>
          <a:lstStyle/>
          <a:p>
            <a:r>
              <a:rPr lang="en-US" sz="1000" dirty="0"/>
              <a:t>(12,8)</a:t>
            </a:r>
          </a:p>
        </p:txBody>
      </p:sp>
      <p:sp>
        <p:nvSpPr>
          <p:cNvPr id="240" name="TextBox 239">
            <a:extLst>
              <a:ext uri="{FF2B5EF4-FFF2-40B4-BE49-F238E27FC236}">
                <a16:creationId xmlns:a16="http://schemas.microsoft.com/office/drawing/2014/main" id="{05C2FB33-735E-42A6-BF3F-BE9576CDB0A5}"/>
              </a:ext>
            </a:extLst>
          </p:cNvPr>
          <p:cNvSpPr txBox="1"/>
          <p:nvPr/>
        </p:nvSpPr>
        <p:spPr>
          <a:xfrm>
            <a:off x="7471319" y="4011399"/>
            <a:ext cx="494627" cy="246221"/>
          </a:xfrm>
          <a:prstGeom prst="rect">
            <a:avLst/>
          </a:prstGeom>
          <a:noFill/>
        </p:spPr>
        <p:txBody>
          <a:bodyPr wrap="square" rtlCol="0">
            <a:spAutoFit/>
          </a:bodyPr>
          <a:lstStyle/>
          <a:p>
            <a:r>
              <a:rPr lang="en-US" sz="1000" dirty="0"/>
              <a:t>(13,8)</a:t>
            </a:r>
          </a:p>
        </p:txBody>
      </p:sp>
      <p:sp>
        <p:nvSpPr>
          <p:cNvPr id="241" name="TextBox 240">
            <a:extLst>
              <a:ext uri="{FF2B5EF4-FFF2-40B4-BE49-F238E27FC236}">
                <a16:creationId xmlns:a16="http://schemas.microsoft.com/office/drawing/2014/main" id="{3EFF2514-609B-40C6-886F-B3A8A612011D}"/>
              </a:ext>
            </a:extLst>
          </p:cNvPr>
          <p:cNvSpPr txBox="1"/>
          <p:nvPr/>
        </p:nvSpPr>
        <p:spPr>
          <a:xfrm>
            <a:off x="8049946" y="4001570"/>
            <a:ext cx="556520" cy="246221"/>
          </a:xfrm>
          <a:prstGeom prst="rect">
            <a:avLst/>
          </a:prstGeom>
          <a:noFill/>
        </p:spPr>
        <p:txBody>
          <a:bodyPr wrap="square" rtlCol="0">
            <a:spAutoFit/>
          </a:bodyPr>
          <a:lstStyle/>
          <a:p>
            <a:r>
              <a:rPr lang="en-US" sz="1000" dirty="0"/>
              <a:t>(14,8)</a:t>
            </a:r>
          </a:p>
        </p:txBody>
      </p:sp>
      <p:sp>
        <p:nvSpPr>
          <p:cNvPr id="242" name="TextBox 241">
            <a:extLst>
              <a:ext uri="{FF2B5EF4-FFF2-40B4-BE49-F238E27FC236}">
                <a16:creationId xmlns:a16="http://schemas.microsoft.com/office/drawing/2014/main" id="{6CC70149-DD83-4DB8-A867-AA0A9B678DF8}"/>
              </a:ext>
            </a:extLst>
          </p:cNvPr>
          <p:cNvSpPr txBox="1"/>
          <p:nvPr/>
        </p:nvSpPr>
        <p:spPr>
          <a:xfrm>
            <a:off x="8617776" y="3999780"/>
            <a:ext cx="556520" cy="246221"/>
          </a:xfrm>
          <a:prstGeom prst="rect">
            <a:avLst/>
          </a:prstGeom>
          <a:noFill/>
        </p:spPr>
        <p:txBody>
          <a:bodyPr wrap="square" rtlCol="0">
            <a:spAutoFit/>
          </a:bodyPr>
          <a:lstStyle/>
          <a:p>
            <a:r>
              <a:rPr lang="en-US" sz="1000" dirty="0"/>
              <a:t>(15,8)</a:t>
            </a:r>
          </a:p>
        </p:txBody>
      </p:sp>
      <p:sp>
        <p:nvSpPr>
          <p:cNvPr id="243" name="TextBox 242">
            <a:extLst>
              <a:ext uri="{FF2B5EF4-FFF2-40B4-BE49-F238E27FC236}">
                <a16:creationId xmlns:a16="http://schemas.microsoft.com/office/drawing/2014/main" id="{CF87C7DB-AD1C-4313-8EB7-DBAD0DD2D3AB}"/>
              </a:ext>
            </a:extLst>
          </p:cNvPr>
          <p:cNvSpPr txBox="1"/>
          <p:nvPr/>
        </p:nvSpPr>
        <p:spPr>
          <a:xfrm>
            <a:off x="9188727" y="3997990"/>
            <a:ext cx="542317" cy="246221"/>
          </a:xfrm>
          <a:prstGeom prst="rect">
            <a:avLst/>
          </a:prstGeom>
          <a:noFill/>
        </p:spPr>
        <p:txBody>
          <a:bodyPr wrap="square" rtlCol="0">
            <a:spAutoFit/>
          </a:bodyPr>
          <a:lstStyle/>
          <a:p>
            <a:r>
              <a:rPr lang="en-US" sz="1000" dirty="0"/>
              <a:t>(16,8)</a:t>
            </a:r>
          </a:p>
        </p:txBody>
      </p:sp>
      <p:sp>
        <p:nvSpPr>
          <p:cNvPr id="244" name="TextBox 243">
            <a:extLst>
              <a:ext uri="{FF2B5EF4-FFF2-40B4-BE49-F238E27FC236}">
                <a16:creationId xmlns:a16="http://schemas.microsoft.com/office/drawing/2014/main" id="{9C6BFD59-358C-4DE4-B4ED-DA1C9734DFD0}"/>
              </a:ext>
            </a:extLst>
          </p:cNvPr>
          <p:cNvSpPr txBox="1"/>
          <p:nvPr/>
        </p:nvSpPr>
        <p:spPr>
          <a:xfrm>
            <a:off x="9784071" y="4003399"/>
            <a:ext cx="486127" cy="246221"/>
          </a:xfrm>
          <a:prstGeom prst="rect">
            <a:avLst/>
          </a:prstGeom>
          <a:noFill/>
        </p:spPr>
        <p:txBody>
          <a:bodyPr wrap="square" rtlCol="0">
            <a:spAutoFit/>
          </a:bodyPr>
          <a:lstStyle/>
          <a:p>
            <a:r>
              <a:rPr lang="en-US" sz="1000" dirty="0"/>
              <a:t>(17,8)</a:t>
            </a:r>
          </a:p>
        </p:txBody>
      </p:sp>
      <p:sp>
        <p:nvSpPr>
          <p:cNvPr id="245" name="TextBox 244">
            <a:extLst>
              <a:ext uri="{FF2B5EF4-FFF2-40B4-BE49-F238E27FC236}">
                <a16:creationId xmlns:a16="http://schemas.microsoft.com/office/drawing/2014/main" id="{0C9B60DE-2A3D-49F7-A2B3-937E8E8CB550}"/>
              </a:ext>
            </a:extLst>
          </p:cNvPr>
          <p:cNvSpPr txBox="1"/>
          <p:nvPr/>
        </p:nvSpPr>
        <p:spPr>
          <a:xfrm>
            <a:off x="10336641" y="4030937"/>
            <a:ext cx="525732" cy="246221"/>
          </a:xfrm>
          <a:prstGeom prst="rect">
            <a:avLst/>
          </a:prstGeom>
          <a:noFill/>
        </p:spPr>
        <p:txBody>
          <a:bodyPr wrap="square" rtlCol="0">
            <a:spAutoFit/>
          </a:bodyPr>
          <a:lstStyle/>
          <a:p>
            <a:r>
              <a:rPr lang="en-US" sz="1000" dirty="0"/>
              <a:t>(18,8)</a:t>
            </a:r>
          </a:p>
        </p:txBody>
      </p:sp>
      <p:sp>
        <p:nvSpPr>
          <p:cNvPr id="246" name="TextBox 245">
            <a:extLst>
              <a:ext uri="{FF2B5EF4-FFF2-40B4-BE49-F238E27FC236}">
                <a16:creationId xmlns:a16="http://schemas.microsoft.com/office/drawing/2014/main" id="{BEED0961-CB78-42FE-9A3A-31F94D42D353}"/>
              </a:ext>
            </a:extLst>
          </p:cNvPr>
          <p:cNvSpPr txBox="1"/>
          <p:nvPr/>
        </p:nvSpPr>
        <p:spPr>
          <a:xfrm>
            <a:off x="10917506" y="4004589"/>
            <a:ext cx="515028" cy="246221"/>
          </a:xfrm>
          <a:prstGeom prst="rect">
            <a:avLst/>
          </a:prstGeom>
          <a:noFill/>
        </p:spPr>
        <p:txBody>
          <a:bodyPr wrap="square" rtlCol="0">
            <a:spAutoFit/>
          </a:bodyPr>
          <a:lstStyle/>
          <a:p>
            <a:r>
              <a:rPr lang="en-US" sz="1000" dirty="0"/>
              <a:t>(19,8)</a:t>
            </a:r>
          </a:p>
        </p:txBody>
      </p:sp>
      <p:sp>
        <p:nvSpPr>
          <p:cNvPr id="247" name="TextBox 246">
            <a:extLst>
              <a:ext uri="{FF2B5EF4-FFF2-40B4-BE49-F238E27FC236}">
                <a16:creationId xmlns:a16="http://schemas.microsoft.com/office/drawing/2014/main" id="{6E5599E1-9925-4B08-B72C-4F905A7A5E9A}"/>
              </a:ext>
            </a:extLst>
          </p:cNvPr>
          <p:cNvSpPr txBox="1"/>
          <p:nvPr/>
        </p:nvSpPr>
        <p:spPr>
          <a:xfrm>
            <a:off x="11487101" y="3997989"/>
            <a:ext cx="539756" cy="246221"/>
          </a:xfrm>
          <a:prstGeom prst="rect">
            <a:avLst/>
          </a:prstGeom>
          <a:noFill/>
        </p:spPr>
        <p:txBody>
          <a:bodyPr wrap="square" rtlCol="0">
            <a:spAutoFit/>
          </a:bodyPr>
          <a:lstStyle/>
          <a:p>
            <a:r>
              <a:rPr lang="en-US" sz="1000" dirty="0"/>
              <a:t>(20,8)</a:t>
            </a:r>
          </a:p>
        </p:txBody>
      </p:sp>
      <p:sp>
        <p:nvSpPr>
          <p:cNvPr id="248" name="TextBox 247">
            <a:extLst>
              <a:ext uri="{FF2B5EF4-FFF2-40B4-BE49-F238E27FC236}">
                <a16:creationId xmlns:a16="http://schemas.microsoft.com/office/drawing/2014/main" id="{5AC35E31-32D5-405B-A26D-694F3B1E2960}"/>
              </a:ext>
            </a:extLst>
          </p:cNvPr>
          <p:cNvSpPr txBox="1"/>
          <p:nvPr/>
        </p:nvSpPr>
        <p:spPr>
          <a:xfrm>
            <a:off x="4593637" y="4475559"/>
            <a:ext cx="461394" cy="246221"/>
          </a:xfrm>
          <a:prstGeom prst="rect">
            <a:avLst/>
          </a:prstGeom>
          <a:noFill/>
        </p:spPr>
        <p:txBody>
          <a:bodyPr wrap="square" rtlCol="0">
            <a:spAutoFit/>
          </a:bodyPr>
          <a:lstStyle/>
          <a:p>
            <a:r>
              <a:rPr lang="en-US" sz="1000" dirty="0"/>
              <a:t>(8,9)</a:t>
            </a:r>
          </a:p>
        </p:txBody>
      </p:sp>
      <p:sp>
        <p:nvSpPr>
          <p:cNvPr id="249" name="TextBox 248">
            <a:extLst>
              <a:ext uri="{FF2B5EF4-FFF2-40B4-BE49-F238E27FC236}">
                <a16:creationId xmlns:a16="http://schemas.microsoft.com/office/drawing/2014/main" id="{3B49F0A5-9356-47FC-B150-CB1A8CF41B0A}"/>
              </a:ext>
            </a:extLst>
          </p:cNvPr>
          <p:cNvSpPr txBox="1"/>
          <p:nvPr/>
        </p:nvSpPr>
        <p:spPr>
          <a:xfrm>
            <a:off x="5147425" y="4463690"/>
            <a:ext cx="461394" cy="246221"/>
          </a:xfrm>
          <a:prstGeom prst="rect">
            <a:avLst/>
          </a:prstGeom>
          <a:noFill/>
        </p:spPr>
        <p:txBody>
          <a:bodyPr wrap="square" rtlCol="0">
            <a:spAutoFit/>
          </a:bodyPr>
          <a:lstStyle/>
          <a:p>
            <a:r>
              <a:rPr lang="en-US" sz="1000" dirty="0"/>
              <a:t>(9,9)</a:t>
            </a:r>
          </a:p>
        </p:txBody>
      </p:sp>
      <p:sp>
        <p:nvSpPr>
          <p:cNvPr id="250" name="TextBox 249">
            <a:extLst>
              <a:ext uri="{FF2B5EF4-FFF2-40B4-BE49-F238E27FC236}">
                <a16:creationId xmlns:a16="http://schemas.microsoft.com/office/drawing/2014/main" id="{14AB1916-367B-47C2-B85B-A540E5071E20}"/>
              </a:ext>
            </a:extLst>
          </p:cNvPr>
          <p:cNvSpPr txBox="1"/>
          <p:nvPr/>
        </p:nvSpPr>
        <p:spPr>
          <a:xfrm>
            <a:off x="5767607" y="4467891"/>
            <a:ext cx="513252" cy="246221"/>
          </a:xfrm>
          <a:prstGeom prst="rect">
            <a:avLst/>
          </a:prstGeom>
          <a:noFill/>
        </p:spPr>
        <p:txBody>
          <a:bodyPr wrap="square" rtlCol="0">
            <a:spAutoFit/>
          </a:bodyPr>
          <a:lstStyle/>
          <a:p>
            <a:r>
              <a:rPr lang="en-US" sz="1000" dirty="0"/>
              <a:t>(10,9)</a:t>
            </a:r>
          </a:p>
        </p:txBody>
      </p:sp>
      <p:sp>
        <p:nvSpPr>
          <p:cNvPr id="251" name="TextBox 250">
            <a:extLst>
              <a:ext uri="{FF2B5EF4-FFF2-40B4-BE49-F238E27FC236}">
                <a16:creationId xmlns:a16="http://schemas.microsoft.com/office/drawing/2014/main" id="{7CA3A768-6A84-47F7-A36D-218227939FC2}"/>
              </a:ext>
            </a:extLst>
          </p:cNvPr>
          <p:cNvSpPr txBox="1"/>
          <p:nvPr/>
        </p:nvSpPr>
        <p:spPr>
          <a:xfrm>
            <a:off x="6321394" y="4463689"/>
            <a:ext cx="510961" cy="246221"/>
          </a:xfrm>
          <a:prstGeom prst="rect">
            <a:avLst/>
          </a:prstGeom>
          <a:noFill/>
        </p:spPr>
        <p:txBody>
          <a:bodyPr wrap="square" rtlCol="0">
            <a:spAutoFit/>
          </a:bodyPr>
          <a:lstStyle/>
          <a:p>
            <a:r>
              <a:rPr lang="en-US" sz="1000" dirty="0"/>
              <a:t>(11,9)</a:t>
            </a:r>
          </a:p>
        </p:txBody>
      </p:sp>
      <p:sp>
        <p:nvSpPr>
          <p:cNvPr id="252" name="TextBox 251">
            <a:extLst>
              <a:ext uri="{FF2B5EF4-FFF2-40B4-BE49-F238E27FC236}">
                <a16:creationId xmlns:a16="http://schemas.microsoft.com/office/drawing/2014/main" id="{23E50A88-67F3-47A8-B449-D07701C232B5}"/>
              </a:ext>
            </a:extLst>
          </p:cNvPr>
          <p:cNvSpPr txBox="1"/>
          <p:nvPr/>
        </p:nvSpPr>
        <p:spPr>
          <a:xfrm>
            <a:off x="6916738" y="4475559"/>
            <a:ext cx="529059" cy="246221"/>
          </a:xfrm>
          <a:prstGeom prst="rect">
            <a:avLst/>
          </a:prstGeom>
          <a:noFill/>
        </p:spPr>
        <p:txBody>
          <a:bodyPr wrap="square" rtlCol="0">
            <a:spAutoFit/>
          </a:bodyPr>
          <a:lstStyle/>
          <a:p>
            <a:r>
              <a:rPr lang="en-US" sz="1000" dirty="0"/>
              <a:t>(12,9)</a:t>
            </a:r>
          </a:p>
        </p:txBody>
      </p:sp>
      <p:sp>
        <p:nvSpPr>
          <p:cNvPr id="253" name="TextBox 252">
            <a:extLst>
              <a:ext uri="{FF2B5EF4-FFF2-40B4-BE49-F238E27FC236}">
                <a16:creationId xmlns:a16="http://schemas.microsoft.com/office/drawing/2014/main" id="{19214DE5-6707-4F45-BE58-C2C549DA828B}"/>
              </a:ext>
            </a:extLst>
          </p:cNvPr>
          <p:cNvSpPr txBox="1"/>
          <p:nvPr/>
        </p:nvSpPr>
        <p:spPr>
          <a:xfrm>
            <a:off x="7495364" y="4456021"/>
            <a:ext cx="494627" cy="246221"/>
          </a:xfrm>
          <a:prstGeom prst="rect">
            <a:avLst/>
          </a:prstGeom>
          <a:noFill/>
        </p:spPr>
        <p:txBody>
          <a:bodyPr wrap="square" rtlCol="0">
            <a:spAutoFit/>
          </a:bodyPr>
          <a:lstStyle/>
          <a:p>
            <a:r>
              <a:rPr lang="en-US" sz="1000" dirty="0"/>
              <a:t>(13,9)</a:t>
            </a:r>
          </a:p>
        </p:txBody>
      </p:sp>
      <p:sp>
        <p:nvSpPr>
          <p:cNvPr id="254" name="TextBox 253">
            <a:extLst>
              <a:ext uri="{FF2B5EF4-FFF2-40B4-BE49-F238E27FC236}">
                <a16:creationId xmlns:a16="http://schemas.microsoft.com/office/drawing/2014/main" id="{A3EDFC0A-12A8-4532-9C70-363C8478BFEF}"/>
              </a:ext>
            </a:extLst>
          </p:cNvPr>
          <p:cNvSpPr txBox="1"/>
          <p:nvPr/>
        </p:nvSpPr>
        <p:spPr>
          <a:xfrm>
            <a:off x="8073991" y="4446192"/>
            <a:ext cx="556520" cy="246221"/>
          </a:xfrm>
          <a:prstGeom prst="rect">
            <a:avLst/>
          </a:prstGeom>
          <a:noFill/>
        </p:spPr>
        <p:txBody>
          <a:bodyPr wrap="square" rtlCol="0">
            <a:spAutoFit/>
          </a:bodyPr>
          <a:lstStyle/>
          <a:p>
            <a:r>
              <a:rPr lang="en-US" sz="1000" dirty="0"/>
              <a:t>(14,9)</a:t>
            </a:r>
          </a:p>
        </p:txBody>
      </p:sp>
      <p:sp>
        <p:nvSpPr>
          <p:cNvPr id="255" name="TextBox 254">
            <a:extLst>
              <a:ext uri="{FF2B5EF4-FFF2-40B4-BE49-F238E27FC236}">
                <a16:creationId xmlns:a16="http://schemas.microsoft.com/office/drawing/2014/main" id="{017C1774-F45D-4816-AAC9-0B7ECFA78DFE}"/>
              </a:ext>
            </a:extLst>
          </p:cNvPr>
          <p:cNvSpPr txBox="1"/>
          <p:nvPr/>
        </p:nvSpPr>
        <p:spPr>
          <a:xfrm>
            <a:off x="8641821" y="4444402"/>
            <a:ext cx="556520" cy="246221"/>
          </a:xfrm>
          <a:prstGeom prst="rect">
            <a:avLst/>
          </a:prstGeom>
          <a:noFill/>
        </p:spPr>
        <p:txBody>
          <a:bodyPr wrap="square" rtlCol="0">
            <a:spAutoFit/>
          </a:bodyPr>
          <a:lstStyle/>
          <a:p>
            <a:r>
              <a:rPr lang="en-US" sz="1000" dirty="0"/>
              <a:t>(15,9)</a:t>
            </a:r>
          </a:p>
        </p:txBody>
      </p:sp>
      <p:sp>
        <p:nvSpPr>
          <p:cNvPr id="256" name="TextBox 255">
            <a:extLst>
              <a:ext uri="{FF2B5EF4-FFF2-40B4-BE49-F238E27FC236}">
                <a16:creationId xmlns:a16="http://schemas.microsoft.com/office/drawing/2014/main" id="{CE2AC71F-19B4-4131-8AE1-46621203F868}"/>
              </a:ext>
            </a:extLst>
          </p:cNvPr>
          <p:cNvSpPr txBox="1"/>
          <p:nvPr/>
        </p:nvSpPr>
        <p:spPr>
          <a:xfrm>
            <a:off x="9212772" y="4442612"/>
            <a:ext cx="542317" cy="246221"/>
          </a:xfrm>
          <a:prstGeom prst="rect">
            <a:avLst/>
          </a:prstGeom>
          <a:noFill/>
        </p:spPr>
        <p:txBody>
          <a:bodyPr wrap="square" rtlCol="0">
            <a:spAutoFit/>
          </a:bodyPr>
          <a:lstStyle/>
          <a:p>
            <a:r>
              <a:rPr lang="en-US" sz="1000" dirty="0"/>
              <a:t>(16,9)</a:t>
            </a:r>
          </a:p>
        </p:txBody>
      </p:sp>
      <p:sp>
        <p:nvSpPr>
          <p:cNvPr id="257" name="TextBox 256">
            <a:extLst>
              <a:ext uri="{FF2B5EF4-FFF2-40B4-BE49-F238E27FC236}">
                <a16:creationId xmlns:a16="http://schemas.microsoft.com/office/drawing/2014/main" id="{BB429DCE-033E-47E6-8694-15CE711D487A}"/>
              </a:ext>
            </a:extLst>
          </p:cNvPr>
          <p:cNvSpPr txBox="1"/>
          <p:nvPr/>
        </p:nvSpPr>
        <p:spPr>
          <a:xfrm>
            <a:off x="9808116" y="4448021"/>
            <a:ext cx="486127" cy="246221"/>
          </a:xfrm>
          <a:prstGeom prst="rect">
            <a:avLst/>
          </a:prstGeom>
          <a:noFill/>
        </p:spPr>
        <p:txBody>
          <a:bodyPr wrap="square" rtlCol="0">
            <a:spAutoFit/>
          </a:bodyPr>
          <a:lstStyle/>
          <a:p>
            <a:r>
              <a:rPr lang="en-US" sz="1000" dirty="0"/>
              <a:t>(17,9)</a:t>
            </a:r>
          </a:p>
        </p:txBody>
      </p:sp>
      <p:sp>
        <p:nvSpPr>
          <p:cNvPr id="258" name="TextBox 257">
            <a:extLst>
              <a:ext uri="{FF2B5EF4-FFF2-40B4-BE49-F238E27FC236}">
                <a16:creationId xmlns:a16="http://schemas.microsoft.com/office/drawing/2014/main" id="{CE324DEF-3E11-4E8D-8B43-91AAAED28CF7}"/>
              </a:ext>
            </a:extLst>
          </p:cNvPr>
          <p:cNvSpPr txBox="1"/>
          <p:nvPr/>
        </p:nvSpPr>
        <p:spPr>
          <a:xfrm>
            <a:off x="10360686" y="4475559"/>
            <a:ext cx="525732" cy="246221"/>
          </a:xfrm>
          <a:prstGeom prst="rect">
            <a:avLst/>
          </a:prstGeom>
          <a:noFill/>
        </p:spPr>
        <p:txBody>
          <a:bodyPr wrap="square" rtlCol="0">
            <a:spAutoFit/>
          </a:bodyPr>
          <a:lstStyle/>
          <a:p>
            <a:r>
              <a:rPr lang="en-US" sz="1000" dirty="0"/>
              <a:t>(18,9)</a:t>
            </a:r>
          </a:p>
        </p:txBody>
      </p:sp>
      <p:sp>
        <p:nvSpPr>
          <p:cNvPr id="259" name="TextBox 258">
            <a:extLst>
              <a:ext uri="{FF2B5EF4-FFF2-40B4-BE49-F238E27FC236}">
                <a16:creationId xmlns:a16="http://schemas.microsoft.com/office/drawing/2014/main" id="{5BD883A1-6C42-41CD-9442-A823683931BE}"/>
              </a:ext>
            </a:extLst>
          </p:cNvPr>
          <p:cNvSpPr txBox="1"/>
          <p:nvPr/>
        </p:nvSpPr>
        <p:spPr>
          <a:xfrm>
            <a:off x="10941551" y="4449211"/>
            <a:ext cx="515028" cy="246221"/>
          </a:xfrm>
          <a:prstGeom prst="rect">
            <a:avLst/>
          </a:prstGeom>
          <a:noFill/>
        </p:spPr>
        <p:txBody>
          <a:bodyPr wrap="square" rtlCol="0">
            <a:spAutoFit/>
          </a:bodyPr>
          <a:lstStyle/>
          <a:p>
            <a:r>
              <a:rPr lang="en-US" sz="1000" dirty="0"/>
              <a:t>(19,9)</a:t>
            </a:r>
          </a:p>
        </p:txBody>
      </p:sp>
      <p:sp>
        <p:nvSpPr>
          <p:cNvPr id="260" name="TextBox 259">
            <a:extLst>
              <a:ext uri="{FF2B5EF4-FFF2-40B4-BE49-F238E27FC236}">
                <a16:creationId xmlns:a16="http://schemas.microsoft.com/office/drawing/2014/main" id="{096E2E17-6E24-4D07-AB1C-3D908D5610FB}"/>
              </a:ext>
            </a:extLst>
          </p:cNvPr>
          <p:cNvSpPr txBox="1"/>
          <p:nvPr/>
        </p:nvSpPr>
        <p:spPr>
          <a:xfrm>
            <a:off x="11511146" y="4442611"/>
            <a:ext cx="539756" cy="246221"/>
          </a:xfrm>
          <a:prstGeom prst="rect">
            <a:avLst/>
          </a:prstGeom>
          <a:noFill/>
        </p:spPr>
        <p:txBody>
          <a:bodyPr wrap="square" rtlCol="0">
            <a:spAutoFit/>
          </a:bodyPr>
          <a:lstStyle/>
          <a:p>
            <a:r>
              <a:rPr lang="en-US" sz="1000" dirty="0"/>
              <a:t>(20,9)</a:t>
            </a:r>
          </a:p>
        </p:txBody>
      </p:sp>
      <p:sp>
        <p:nvSpPr>
          <p:cNvPr id="261" name="TextBox 260">
            <a:extLst>
              <a:ext uri="{FF2B5EF4-FFF2-40B4-BE49-F238E27FC236}">
                <a16:creationId xmlns:a16="http://schemas.microsoft.com/office/drawing/2014/main" id="{6A100893-D3B9-427D-B4C5-6C8F8661E227}"/>
              </a:ext>
            </a:extLst>
          </p:cNvPr>
          <p:cNvSpPr txBox="1"/>
          <p:nvPr/>
        </p:nvSpPr>
        <p:spPr>
          <a:xfrm>
            <a:off x="4582164" y="4920181"/>
            <a:ext cx="498446" cy="246221"/>
          </a:xfrm>
          <a:prstGeom prst="rect">
            <a:avLst/>
          </a:prstGeom>
          <a:noFill/>
        </p:spPr>
        <p:txBody>
          <a:bodyPr wrap="square" rtlCol="0">
            <a:spAutoFit/>
          </a:bodyPr>
          <a:lstStyle/>
          <a:p>
            <a:r>
              <a:rPr lang="en-US" sz="1000" dirty="0"/>
              <a:t>(8,10)</a:t>
            </a:r>
          </a:p>
        </p:txBody>
      </p:sp>
      <p:sp>
        <p:nvSpPr>
          <p:cNvPr id="262" name="TextBox 261">
            <a:extLst>
              <a:ext uri="{FF2B5EF4-FFF2-40B4-BE49-F238E27FC236}">
                <a16:creationId xmlns:a16="http://schemas.microsoft.com/office/drawing/2014/main" id="{918B2C56-73B9-4852-A840-4419E7FC81F1}"/>
              </a:ext>
            </a:extLst>
          </p:cNvPr>
          <p:cNvSpPr txBox="1"/>
          <p:nvPr/>
        </p:nvSpPr>
        <p:spPr>
          <a:xfrm>
            <a:off x="5135951" y="4908312"/>
            <a:ext cx="535799" cy="246221"/>
          </a:xfrm>
          <a:prstGeom prst="rect">
            <a:avLst/>
          </a:prstGeom>
          <a:noFill/>
        </p:spPr>
        <p:txBody>
          <a:bodyPr wrap="square" rtlCol="0">
            <a:spAutoFit/>
          </a:bodyPr>
          <a:lstStyle/>
          <a:p>
            <a:r>
              <a:rPr lang="en-US" sz="1000" dirty="0"/>
              <a:t>(9,10)</a:t>
            </a:r>
          </a:p>
        </p:txBody>
      </p:sp>
      <p:sp>
        <p:nvSpPr>
          <p:cNvPr id="263" name="TextBox 262">
            <a:extLst>
              <a:ext uri="{FF2B5EF4-FFF2-40B4-BE49-F238E27FC236}">
                <a16:creationId xmlns:a16="http://schemas.microsoft.com/office/drawing/2014/main" id="{012A37C4-442D-495F-87DE-6EDEEDE9847E}"/>
              </a:ext>
            </a:extLst>
          </p:cNvPr>
          <p:cNvSpPr txBox="1"/>
          <p:nvPr/>
        </p:nvSpPr>
        <p:spPr>
          <a:xfrm>
            <a:off x="5756133" y="4912513"/>
            <a:ext cx="557991" cy="246221"/>
          </a:xfrm>
          <a:prstGeom prst="rect">
            <a:avLst/>
          </a:prstGeom>
          <a:noFill/>
        </p:spPr>
        <p:txBody>
          <a:bodyPr wrap="square" rtlCol="0">
            <a:spAutoFit/>
          </a:bodyPr>
          <a:lstStyle/>
          <a:p>
            <a:r>
              <a:rPr lang="en-US" sz="1000" dirty="0"/>
              <a:t>(10,10)</a:t>
            </a:r>
          </a:p>
        </p:txBody>
      </p:sp>
      <p:sp>
        <p:nvSpPr>
          <p:cNvPr id="264" name="TextBox 263">
            <a:extLst>
              <a:ext uri="{FF2B5EF4-FFF2-40B4-BE49-F238E27FC236}">
                <a16:creationId xmlns:a16="http://schemas.microsoft.com/office/drawing/2014/main" id="{D11A5448-9A95-4983-8ACD-CB6818177F4C}"/>
              </a:ext>
            </a:extLst>
          </p:cNvPr>
          <p:cNvSpPr txBox="1"/>
          <p:nvPr/>
        </p:nvSpPr>
        <p:spPr>
          <a:xfrm>
            <a:off x="6309920" y="4908311"/>
            <a:ext cx="564195" cy="246221"/>
          </a:xfrm>
          <a:prstGeom prst="rect">
            <a:avLst/>
          </a:prstGeom>
          <a:noFill/>
        </p:spPr>
        <p:txBody>
          <a:bodyPr wrap="square" rtlCol="0">
            <a:spAutoFit/>
          </a:bodyPr>
          <a:lstStyle/>
          <a:p>
            <a:r>
              <a:rPr lang="en-US" sz="1000" dirty="0"/>
              <a:t>(11,10)</a:t>
            </a:r>
          </a:p>
        </p:txBody>
      </p:sp>
      <p:sp>
        <p:nvSpPr>
          <p:cNvPr id="265" name="TextBox 264">
            <a:extLst>
              <a:ext uri="{FF2B5EF4-FFF2-40B4-BE49-F238E27FC236}">
                <a16:creationId xmlns:a16="http://schemas.microsoft.com/office/drawing/2014/main" id="{EC1383F6-0A07-41FC-B37D-A114AF68CE8F}"/>
              </a:ext>
            </a:extLst>
          </p:cNvPr>
          <p:cNvSpPr txBox="1"/>
          <p:nvPr/>
        </p:nvSpPr>
        <p:spPr>
          <a:xfrm>
            <a:off x="6905265" y="4920181"/>
            <a:ext cx="557991" cy="246221"/>
          </a:xfrm>
          <a:prstGeom prst="rect">
            <a:avLst/>
          </a:prstGeom>
          <a:noFill/>
        </p:spPr>
        <p:txBody>
          <a:bodyPr wrap="square" rtlCol="0">
            <a:spAutoFit/>
          </a:bodyPr>
          <a:lstStyle/>
          <a:p>
            <a:r>
              <a:rPr lang="en-US" sz="1000" dirty="0"/>
              <a:t>(12,10)</a:t>
            </a:r>
          </a:p>
        </p:txBody>
      </p:sp>
      <p:sp>
        <p:nvSpPr>
          <p:cNvPr id="266" name="TextBox 265">
            <a:extLst>
              <a:ext uri="{FF2B5EF4-FFF2-40B4-BE49-F238E27FC236}">
                <a16:creationId xmlns:a16="http://schemas.microsoft.com/office/drawing/2014/main" id="{FD2F4887-E62B-4E96-81B9-E90118F18334}"/>
              </a:ext>
            </a:extLst>
          </p:cNvPr>
          <p:cNvSpPr txBox="1"/>
          <p:nvPr/>
        </p:nvSpPr>
        <p:spPr>
          <a:xfrm>
            <a:off x="7483891" y="4900643"/>
            <a:ext cx="574709" cy="246221"/>
          </a:xfrm>
          <a:prstGeom prst="rect">
            <a:avLst/>
          </a:prstGeom>
          <a:noFill/>
        </p:spPr>
        <p:txBody>
          <a:bodyPr wrap="square" rtlCol="0">
            <a:spAutoFit/>
          </a:bodyPr>
          <a:lstStyle/>
          <a:p>
            <a:r>
              <a:rPr lang="en-US" sz="1000" dirty="0"/>
              <a:t>(13,10)</a:t>
            </a:r>
          </a:p>
        </p:txBody>
      </p:sp>
      <p:sp>
        <p:nvSpPr>
          <p:cNvPr id="267" name="TextBox 266">
            <a:extLst>
              <a:ext uri="{FF2B5EF4-FFF2-40B4-BE49-F238E27FC236}">
                <a16:creationId xmlns:a16="http://schemas.microsoft.com/office/drawing/2014/main" id="{EE7A1F7A-FF45-4975-8DE3-9A4628859E2E}"/>
              </a:ext>
            </a:extLst>
          </p:cNvPr>
          <p:cNvSpPr txBox="1"/>
          <p:nvPr/>
        </p:nvSpPr>
        <p:spPr>
          <a:xfrm>
            <a:off x="8062518" y="4890814"/>
            <a:ext cx="556520" cy="246221"/>
          </a:xfrm>
          <a:prstGeom prst="rect">
            <a:avLst/>
          </a:prstGeom>
          <a:noFill/>
        </p:spPr>
        <p:txBody>
          <a:bodyPr wrap="square" rtlCol="0">
            <a:spAutoFit/>
          </a:bodyPr>
          <a:lstStyle/>
          <a:p>
            <a:r>
              <a:rPr lang="en-US" sz="1000" dirty="0"/>
              <a:t>(14,10)</a:t>
            </a:r>
          </a:p>
        </p:txBody>
      </p:sp>
      <p:sp>
        <p:nvSpPr>
          <p:cNvPr id="268" name="TextBox 267">
            <a:extLst>
              <a:ext uri="{FF2B5EF4-FFF2-40B4-BE49-F238E27FC236}">
                <a16:creationId xmlns:a16="http://schemas.microsoft.com/office/drawing/2014/main" id="{8DBB4012-FEEA-4D79-8D72-A30E40AA5A23}"/>
              </a:ext>
            </a:extLst>
          </p:cNvPr>
          <p:cNvSpPr txBox="1"/>
          <p:nvPr/>
        </p:nvSpPr>
        <p:spPr>
          <a:xfrm>
            <a:off x="8630348" y="4889024"/>
            <a:ext cx="556520" cy="246221"/>
          </a:xfrm>
          <a:prstGeom prst="rect">
            <a:avLst/>
          </a:prstGeom>
          <a:noFill/>
        </p:spPr>
        <p:txBody>
          <a:bodyPr wrap="square" rtlCol="0">
            <a:spAutoFit/>
          </a:bodyPr>
          <a:lstStyle/>
          <a:p>
            <a:r>
              <a:rPr lang="en-US" sz="1000" dirty="0"/>
              <a:t>(15,10)</a:t>
            </a:r>
          </a:p>
        </p:txBody>
      </p:sp>
      <p:sp>
        <p:nvSpPr>
          <p:cNvPr id="269" name="TextBox 268">
            <a:extLst>
              <a:ext uri="{FF2B5EF4-FFF2-40B4-BE49-F238E27FC236}">
                <a16:creationId xmlns:a16="http://schemas.microsoft.com/office/drawing/2014/main" id="{2A31CE24-4670-4E62-9D35-EF8FB2AF3A74}"/>
              </a:ext>
            </a:extLst>
          </p:cNvPr>
          <p:cNvSpPr txBox="1"/>
          <p:nvPr/>
        </p:nvSpPr>
        <p:spPr>
          <a:xfrm>
            <a:off x="9201299" y="4887234"/>
            <a:ext cx="602602" cy="246221"/>
          </a:xfrm>
          <a:prstGeom prst="rect">
            <a:avLst/>
          </a:prstGeom>
          <a:noFill/>
        </p:spPr>
        <p:txBody>
          <a:bodyPr wrap="square" rtlCol="0">
            <a:spAutoFit/>
          </a:bodyPr>
          <a:lstStyle/>
          <a:p>
            <a:r>
              <a:rPr lang="en-US" sz="1000" dirty="0"/>
              <a:t>(16,10)</a:t>
            </a:r>
          </a:p>
        </p:txBody>
      </p:sp>
      <p:sp>
        <p:nvSpPr>
          <p:cNvPr id="270" name="TextBox 269">
            <a:extLst>
              <a:ext uri="{FF2B5EF4-FFF2-40B4-BE49-F238E27FC236}">
                <a16:creationId xmlns:a16="http://schemas.microsoft.com/office/drawing/2014/main" id="{3C47DA3A-7E48-4E53-A35E-E2C5BB5B43C9}"/>
              </a:ext>
            </a:extLst>
          </p:cNvPr>
          <p:cNvSpPr txBox="1"/>
          <p:nvPr/>
        </p:nvSpPr>
        <p:spPr>
          <a:xfrm>
            <a:off x="9796642" y="4892643"/>
            <a:ext cx="589519" cy="246221"/>
          </a:xfrm>
          <a:prstGeom prst="rect">
            <a:avLst/>
          </a:prstGeom>
          <a:noFill/>
        </p:spPr>
        <p:txBody>
          <a:bodyPr wrap="square" rtlCol="0">
            <a:spAutoFit/>
          </a:bodyPr>
          <a:lstStyle/>
          <a:p>
            <a:r>
              <a:rPr lang="en-US" sz="1000" dirty="0"/>
              <a:t>(17,10)</a:t>
            </a:r>
          </a:p>
        </p:txBody>
      </p:sp>
      <p:sp>
        <p:nvSpPr>
          <p:cNvPr id="271" name="TextBox 270">
            <a:extLst>
              <a:ext uri="{FF2B5EF4-FFF2-40B4-BE49-F238E27FC236}">
                <a16:creationId xmlns:a16="http://schemas.microsoft.com/office/drawing/2014/main" id="{1101A1C2-1749-4BE1-A3B4-69FEE43B4721}"/>
              </a:ext>
            </a:extLst>
          </p:cNvPr>
          <p:cNvSpPr txBox="1"/>
          <p:nvPr/>
        </p:nvSpPr>
        <p:spPr>
          <a:xfrm>
            <a:off x="10349213" y="4920181"/>
            <a:ext cx="553934" cy="246221"/>
          </a:xfrm>
          <a:prstGeom prst="rect">
            <a:avLst/>
          </a:prstGeom>
          <a:noFill/>
        </p:spPr>
        <p:txBody>
          <a:bodyPr wrap="square" rtlCol="0">
            <a:spAutoFit/>
          </a:bodyPr>
          <a:lstStyle/>
          <a:p>
            <a:r>
              <a:rPr lang="en-US" sz="1000" dirty="0"/>
              <a:t>(18,10)</a:t>
            </a:r>
          </a:p>
        </p:txBody>
      </p:sp>
      <p:sp>
        <p:nvSpPr>
          <p:cNvPr id="272" name="TextBox 271">
            <a:extLst>
              <a:ext uri="{FF2B5EF4-FFF2-40B4-BE49-F238E27FC236}">
                <a16:creationId xmlns:a16="http://schemas.microsoft.com/office/drawing/2014/main" id="{357A9811-12F8-4D3E-B78A-255430DF83D2}"/>
              </a:ext>
            </a:extLst>
          </p:cNvPr>
          <p:cNvSpPr txBox="1"/>
          <p:nvPr/>
        </p:nvSpPr>
        <p:spPr>
          <a:xfrm>
            <a:off x="10930077" y="4893833"/>
            <a:ext cx="574917" cy="246221"/>
          </a:xfrm>
          <a:prstGeom prst="rect">
            <a:avLst/>
          </a:prstGeom>
          <a:noFill/>
        </p:spPr>
        <p:txBody>
          <a:bodyPr wrap="square" rtlCol="0">
            <a:spAutoFit/>
          </a:bodyPr>
          <a:lstStyle/>
          <a:p>
            <a:r>
              <a:rPr lang="en-US" sz="1000" dirty="0"/>
              <a:t>(19,10)</a:t>
            </a:r>
          </a:p>
        </p:txBody>
      </p:sp>
      <p:sp>
        <p:nvSpPr>
          <p:cNvPr id="273" name="TextBox 272">
            <a:extLst>
              <a:ext uri="{FF2B5EF4-FFF2-40B4-BE49-F238E27FC236}">
                <a16:creationId xmlns:a16="http://schemas.microsoft.com/office/drawing/2014/main" id="{A565ACE1-25AB-4A4E-AF18-716529524B2F}"/>
              </a:ext>
            </a:extLst>
          </p:cNvPr>
          <p:cNvSpPr txBox="1"/>
          <p:nvPr/>
        </p:nvSpPr>
        <p:spPr>
          <a:xfrm>
            <a:off x="11499673" y="4887233"/>
            <a:ext cx="573152" cy="246221"/>
          </a:xfrm>
          <a:prstGeom prst="rect">
            <a:avLst/>
          </a:prstGeom>
          <a:noFill/>
        </p:spPr>
        <p:txBody>
          <a:bodyPr wrap="square" rtlCol="0">
            <a:spAutoFit/>
          </a:bodyPr>
          <a:lstStyle/>
          <a:p>
            <a:r>
              <a:rPr lang="en-US" sz="1000" dirty="0"/>
              <a:t>(20,10)</a:t>
            </a:r>
          </a:p>
        </p:txBody>
      </p:sp>
      <p:sp>
        <p:nvSpPr>
          <p:cNvPr id="274" name="TextBox 273">
            <a:extLst>
              <a:ext uri="{FF2B5EF4-FFF2-40B4-BE49-F238E27FC236}">
                <a16:creationId xmlns:a16="http://schemas.microsoft.com/office/drawing/2014/main" id="{9289B23D-C6A1-429C-A257-125C9B6F82AA}"/>
              </a:ext>
            </a:extLst>
          </p:cNvPr>
          <p:cNvSpPr txBox="1"/>
          <p:nvPr/>
        </p:nvSpPr>
        <p:spPr>
          <a:xfrm>
            <a:off x="4583780" y="5363495"/>
            <a:ext cx="494627" cy="246221"/>
          </a:xfrm>
          <a:prstGeom prst="rect">
            <a:avLst/>
          </a:prstGeom>
          <a:noFill/>
        </p:spPr>
        <p:txBody>
          <a:bodyPr wrap="square" rtlCol="0">
            <a:spAutoFit/>
          </a:bodyPr>
          <a:lstStyle/>
          <a:p>
            <a:r>
              <a:rPr lang="en-US" sz="1000" dirty="0"/>
              <a:t>(8,11)</a:t>
            </a:r>
          </a:p>
        </p:txBody>
      </p:sp>
      <p:sp>
        <p:nvSpPr>
          <p:cNvPr id="275" name="TextBox 274">
            <a:extLst>
              <a:ext uri="{FF2B5EF4-FFF2-40B4-BE49-F238E27FC236}">
                <a16:creationId xmlns:a16="http://schemas.microsoft.com/office/drawing/2014/main" id="{239631A2-1DD0-4CE6-8FEA-EBC0090F338E}"/>
              </a:ext>
            </a:extLst>
          </p:cNvPr>
          <p:cNvSpPr txBox="1"/>
          <p:nvPr/>
        </p:nvSpPr>
        <p:spPr>
          <a:xfrm>
            <a:off x="5123380" y="5345088"/>
            <a:ext cx="510960" cy="246221"/>
          </a:xfrm>
          <a:prstGeom prst="rect">
            <a:avLst/>
          </a:prstGeom>
          <a:noFill/>
        </p:spPr>
        <p:txBody>
          <a:bodyPr wrap="square" rtlCol="0">
            <a:spAutoFit/>
          </a:bodyPr>
          <a:lstStyle/>
          <a:p>
            <a:r>
              <a:rPr lang="en-US" sz="1000" dirty="0"/>
              <a:t>(9,11)</a:t>
            </a:r>
          </a:p>
        </p:txBody>
      </p:sp>
      <p:sp>
        <p:nvSpPr>
          <p:cNvPr id="276" name="TextBox 275">
            <a:extLst>
              <a:ext uri="{FF2B5EF4-FFF2-40B4-BE49-F238E27FC236}">
                <a16:creationId xmlns:a16="http://schemas.microsoft.com/office/drawing/2014/main" id="{73432BEF-752A-4298-95CE-FD0A087B697F}"/>
              </a:ext>
            </a:extLst>
          </p:cNvPr>
          <p:cNvSpPr txBox="1"/>
          <p:nvPr/>
        </p:nvSpPr>
        <p:spPr>
          <a:xfrm>
            <a:off x="5743561" y="5349289"/>
            <a:ext cx="565403" cy="246221"/>
          </a:xfrm>
          <a:prstGeom prst="rect">
            <a:avLst/>
          </a:prstGeom>
          <a:noFill/>
        </p:spPr>
        <p:txBody>
          <a:bodyPr wrap="square" rtlCol="0">
            <a:spAutoFit/>
          </a:bodyPr>
          <a:lstStyle/>
          <a:p>
            <a:r>
              <a:rPr lang="en-US" sz="1000" dirty="0"/>
              <a:t>(10,11)</a:t>
            </a:r>
          </a:p>
        </p:txBody>
      </p:sp>
      <p:sp>
        <p:nvSpPr>
          <p:cNvPr id="277" name="TextBox 276">
            <a:extLst>
              <a:ext uri="{FF2B5EF4-FFF2-40B4-BE49-F238E27FC236}">
                <a16:creationId xmlns:a16="http://schemas.microsoft.com/office/drawing/2014/main" id="{C832696E-FE4B-44C6-B896-660C53C3E19E}"/>
              </a:ext>
            </a:extLst>
          </p:cNvPr>
          <p:cNvSpPr txBox="1"/>
          <p:nvPr/>
        </p:nvSpPr>
        <p:spPr>
          <a:xfrm>
            <a:off x="6297349" y="5345087"/>
            <a:ext cx="606959" cy="246221"/>
          </a:xfrm>
          <a:prstGeom prst="rect">
            <a:avLst/>
          </a:prstGeom>
          <a:noFill/>
        </p:spPr>
        <p:txBody>
          <a:bodyPr wrap="square" rtlCol="0">
            <a:spAutoFit/>
          </a:bodyPr>
          <a:lstStyle/>
          <a:p>
            <a:r>
              <a:rPr lang="en-US" sz="1000" dirty="0"/>
              <a:t>(11,11)</a:t>
            </a:r>
          </a:p>
        </p:txBody>
      </p:sp>
      <p:sp>
        <p:nvSpPr>
          <p:cNvPr id="278" name="TextBox 277">
            <a:extLst>
              <a:ext uri="{FF2B5EF4-FFF2-40B4-BE49-F238E27FC236}">
                <a16:creationId xmlns:a16="http://schemas.microsoft.com/office/drawing/2014/main" id="{F8625A18-50A2-4B95-B160-D9A4BEDF78B3}"/>
              </a:ext>
            </a:extLst>
          </p:cNvPr>
          <p:cNvSpPr txBox="1"/>
          <p:nvPr/>
        </p:nvSpPr>
        <p:spPr>
          <a:xfrm>
            <a:off x="6892693" y="5356957"/>
            <a:ext cx="570563" cy="246221"/>
          </a:xfrm>
          <a:prstGeom prst="rect">
            <a:avLst/>
          </a:prstGeom>
          <a:noFill/>
        </p:spPr>
        <p:txBody>
          <a:bodyPr wrap="square" rtlCol="0">
            <a:spAutoFit/>
          </a:bodyPr>
          <a:lstStyle/>
          <a:p>
            <a:r>
              <a:rPr lang="en-US" sz="1000" dirty="0"/>
              <a:t>(12,11)</a:t>
            </a:r>
          </a:p>
        </p:txBody>
      </p:sp>
      <p:sp>
        <p:nvSpPr>
          <p:cNvPr id="279" name="TextBox 278">
            <a:extLst>
              <a:ext uri="{FF2B5EF4-FFF2-40B4-BE49-F238E27FC236}">
                <a16:creationId xmlns:a16="http://schemas.microsoft.com/office/drawing/2014/main" id="{E423C8FD-8711-4F7B-8039-DB924EB18915}"/>
              </a:ext>
            </a:extLst>
          </p:cNvPr>
          <p:cNvSpPr txBox="1"/>
          <p:nvPr/>
        </p:nvSpPr>
        <p:spPr>
          <a:xfrm>
            <a:off x="7471319" y="5337419"/>
            <a:ext cx="610594" cy="246221"/>
          </a:xfrm>
          <a:prstGeom prst="rect">
            <a:avLst/>
          </a:prstGeom>
          <a:noFill/>
        </p:spPr>
        <p:txBody>
          <a:bodyPr wrap="square" rtlCol="0">
            <a:spAutoFit/>
          </a:bodyPr>
          <a:lstStyle/>
          <a:p>
            <a:r>
              <a:rPr lang="en-US" sz="1000" dirty="0"/>
              <a:t>(13,11)</a:t>
            </a:r>
          </a:p>
        </p:txBody>
      </p:sp>
      <p:sp>
        <p:nvSpPr>
          <p:cNvPr id="280" name="TextBox 279">
            <a:extLst>
              <a:ext uri="{FF2B5EF4-FFF2-40B4-BE49-F238E27FC236}">
                <a16:creationId xmlns:a16="http://schemas.microsoft.com/office/drawing/2014/main" id="{EB95DD3A-2A61-48DA-8901-2F267F448C8C}"/>
              </a:ext>
            </a:extLst>
          </p:cNvPr>
          <p:cNvSpPr txBox="1"/>
          <p:nvPr/>
        </p:nvSpPr>
        <p:spPr>
          <a:xfrm>
            <a:off x="8049946" y="5327590"/>
            <a:ext cx="556520" cy="246221"/>
          </a:xfrm>
          <a:prstGeom prst="rect">
            <a:avLst/>
          </a:prstGeom>
          <a:noFill/>
        </p:spPr>
        <p:txBody>
          <a:bodyPr wrap="square" rtlCol="0">
            <a:spAutoFit/>
          </a:bodyPr>
          <a:lstStyle/>
          <a:p>
            <a:r>
              <a:rPr lang="en-US" sz="1000" dirty="0"/>
              <a:t>(14,11)</a:t>
            </a:r>
          </a:p>
        </p:txBody>
      </p:sp>
      <p:sp>
        <p:nvSpPr>
          <p:cNvPr id="281" name="TextBox 280">
            <a:extLst>
              <a:ext uri="{FF2B5EF4-FFF2-40B4-BE49-F238E27FC236}">
                <a16:creationId xmlns:a16="http://schemas.microsoft.com/office/drawing/2014/main" id="{7A5D1F09-7D26-41F7-A655-5D6F14810EDB}"/>
              </a:ext>
            </a:extLst>
          </p:cNvPr>
          <p:cNvSpPr txBox="1"/>
          <p:nvPr/>
        </p:nvSpPr>
        <p:spPr>
          <a:xfrm>
            <a:off x="8617776" y="5325800"/>
            <a:ext cx="556520" cy="246221"/>
          </a:xfrm>
          <a:prstGeom prst="rect">
            <a:avLst/>
          </a:prstGeom>
          <a:noFill/>
        </p:spPr>
        <p:txBody>
          <a:bodyPr wrap="square" rtlCol="0">
            <a:spAutoFit/>
          </a:bodyPr>
          <a:lstStyle/>
          <a:p>
            <a:r>
              <a:rPr lang="en-US" sz="1000" dirty="0"/>
              <a:t>(15,11)</a:t>
            </a:r>
          </a:p>
        </p:txBody>
      </p:sp>
      <p:sp>
        <p:nvSpPr>
          <p:cNvPr id="282" name="TextBox 281">
            <a:extLst>
              <a:ext uri="{FF2B5EF4-FFF2-40B4-BE49-F238E27FC236}">
                <a16:creationId xmlns:a16="http://schemas.microsoft.com/office/drawing/2014/main" id="{09206669-2ADE-4430-B9BC-D6320163271F}"/>
              </a:ext>
            </a:extLst>
          </p:cNvPr>
          <p:cNvSpPr txBox="1"/>
          <p:nvPr/>
        </p:nvSpPr>
        <p:spPr>
          <a:xfrm>
            <a:off x="9188727" y="5324010"/>
            <a:ext cx="623941" cy="246221"/>
          </a:xfrm>
          <a:prstGeom prst="rect">
            <a:avLst/>
          </a:prstGeom>
          <a:noFill/>
        </p:spPr>
        <p:txBody>
          <a:bodyPr wrap="square" rtlCol="0">
            <a:spAutoFit/>
          </a:bodyPr>
          <a:lstStyle/>
          <a:p>
            <a:r>
              <a:rPr lang="en-US" sz="1000" dirty="0"/>
              <a:t>(16,11)</a:t>
            </a:r>
          </a:p>
        </p:txBody>
      </p:sp>
      <p:sp>
        <p:nvSpPr>
          <p:cNvPr id="283" name="TextBox 282">
            <a:extLst>
              <a:ext uri="{FF2B5EF4-FFF2-40B4-BE49-F238E27FC236}">
                <a16:creationId xmlns:a16="http://schemas.microsoft.com/office/drawing/2014/main" id="{F3C31962-FF0E-4AE2-96C8-FAA87E9BFA7D}"/>
              </a:ext>
            </a:extLst>
          </p:cNvPr>
          <p:cNvSpPr txBox="1"/>
          <p:nvPr/>
        </p:nvSpPr>
        <p:spPr>
          <a:xfrm>
            <a:off x="9784071" y="5329419"/>
            <a:ext cx="610594" cy="246221"/>
          </a:xfrm>
          <a:prstGeom prst="rect">
            <a:avLst/>
          </a:prstGeom>
          <a:noFill/>
        </p:spPr>
        <p:txBody>
          <a:bodyPr wrap="square" rtlCol="0">
            <a:spAutoFit/>
          </a:bodyPr>
          <a:lstStyle/>
          <a:p>
            <a:r>
              <a:rPr lang="en-US" sz="1000" dirty="0"/>
              <a:t>(17,11)</a:t>
            </a:r>
          </a:p>
        </p:txBody>
      </p:sp>
      <p:sp>
        <p:nvSpPr>
          <p:cNvPr id="284" name="TextBox 283">
            <a:extLst>
              <a:ext uri="{FF2B5EF4-FFF2-40B4-BE49-F238E27FC236}">
                <a16:creationId xmlns:a16="http://schemas.microsoft.com/office/drawing/2014/main" id="{63766D55-4818-4E85-B8FE-508B6852062B}"/>
              </a:ext>
            </a:extLst>
          </p:cNvPr>
          <p:cNvSpPr txBox="1"/>
          <p:nvPr/>
        </p:nvSpPr>
        <p:spPr>
          <a:xfrm>
            <a:off x="10336640" y="5356957"/>
            <a:ext cx="600695" cy="246221"/>
          </a:xfrm>
          <a:prstGeom prst="rect">
            <a:avLst/>
          </a:prstGeom>
          <a:noFill/>
        </p:spPr>
        <p:txBody>
          <a:bodyPr wrap="square" rtlCol="0">
            <a:spAutoFit/>
          </a:bodyPr>
          <a:lstStyle/>
          <a:p>
            <a:r>
              <a:rPr lang="en-US" sz="1000" dirty="0"/>
              <a:t>(18,11)</a:t>
            </a:r>
          </a:p>
        </p:txBody>
      </p:sp>
      <p:sp>
        <p:nvSpPr>
          <p:cNvPr id="285" name="TextBox 284">
            <a:extLst>
              <a:ext uri="{FF2B5EF4-FFF2-40B4-BE49-F238E27FC236}">
                <a16:creationId xmlns:a16="http://schemas.microsoft.com/office/drawing/2014/main" id="{11848BC3-95C0-4259-9A7D-F4A43AC97BEF}"/>
              </a:ext>
            </a:extLst>
          </p:cNvPr>
          <p:cNvSpPr txBox="1"/>
          <p:nvPr/>
        </p:nvSpPr>
        <p:spPr>
          <a:xfrm>
            <a:off x="10917505" y="5330609"/>
            <a:ext cx="555237" cy="246221"/>
          </a:xfrm>
          <a:prstGeom prst="rect">
            <a:avLst/>
          </a:prstGeom>
          <a:noFill/>
        </p:spPr>
        <p:txBody>
          <a:bodyPr wrap="square" rtlCol="0">
            <a:spAutoFit/>
          </a:bodyPr>
          <a:lstStyle/>
          <a:p>
            <a:r>
              <a:rPr lang="en-US" sz="1000" dirty="0"/>
              <a:t>(19,11)</a:t>
            </a:r>
          </a:p>
        </p:txBody>
      </p:sp>
      <p:sp>
        <p:nvSpPr>
          <p:cNvPr id="286" name="TextBox 285">
            <a:extLst>
              <a:ext uri="{FF2B5EF4-FFF2-40B4-BE49-F238E27FC236}">
                <a16:creationId xmlns:a16="http://schemas.microsoft.com/office/drawing/2014/main" id="{8B66B65C-05F5-4269-BD0E-33D0142C43E2}"/>
              </a:ext>
            </a:extLst>
          </p:cNvPr>
          <p:cNvSpPr txBox="1"/>
          <p:nvPr/>
        </p:nvSpPr>
        <p:spPr>
          <a:xfrm>
            <a:off x="11487100" y="5324009"/>
            <a:ext cx="600695" cy="246221"/>
          </a:xfrm>
          <a:prstGeom prst="rect">
            <a:avLst/>
          </a:prstGeom>
          <a:noFill/>
        </p:spPr>
        <p:txBody>
          <a:bodyPr wrap="square" rtlCol="0">
            <a:spAutoFit/>
          </a:bodyPr>
          <a:lstStyle/>
          <a:p>
            <a:r>
              <a:rPr lang="en-US" sz="1000" dirty="0"/>
              <a:t>(20,11)</a:t>
            </a:r>
          </a:p>
        </p:txBody>
      </p:sp>
      <p:sp>
        <p:nvSpPr>
          <p:cNvPr id="287" name="TextBox 286">
            <a:extLst>
              <a:ext uri="{FF2B5EF4-FFF2-40B4-BE49-F238E27FC236}">
                <a16:creationId xmlns:a16="http://schemas.microsoft.com/office/drawing/2014/main" id="{A0F7DC2C-2E6F-4692-9A37-64CE1BD1D00E}"/>
              </a:ext>
            </a:extLst>
          </p:cNvPr>
          <p:cNvSpPr txBox="1"/>
          <p:nvPr/>
        </p:nvSpPr>
        <p:spPr>
          <a:xfrm>
            <a:off x="4576488" y="5786111"/>
            <a:ext cx="546892" cy="246221"/>
          </a:xfrm>
          <a:prstGeom prst="rect">
            <a:avLst/>
          </a:prstGeom>
          <a:noFill/>
        </p:spPr>
        <p:txBody>
          <a:bodyPr wrap="square" rtlCol="0">
            <a:spAutoFit/>
          </a:bodyPr>
          <a:lstStyle/>
          <a:p>
            <a:r>
              <a:rPr lang="en-US" sz="1000" dirty="0"/>
              <a:t>(8,12)</a:t>
            </a:r>
          </a:p>
        </p:txBody>
      </p:sp>
      <p:sp>
        <p:nvSpPr>
          <p:cNvPr id="288" name="TextBox 287">
            <a:extLst>
              <a:ext uri="{FF2B5EF4-FFF2-40B4-BE49-F238E27FC236}">
                <a16:creationId xmlns:a16="http://schemas.microsoft.com/office/drawing/2014/main" id="{52C37586-D810-46DA-AC8D-F44B0A463C71}"/>
              </a:ext>
            </a:extLst>
          </p:cNvPr>
          <p:cNvSpPr txBox="1"/>
          <p:nvPr/>
        </p:nvSpPr>
        <p:spPr>
          <a:xfrm>
            <a:off x="5130276" y="5774242"/>
            <a:ext cx="506698" cy="246221"/>
          </a:xfrm>
          <a:prstGeom prst="rect">
            <a:avLst/>
          </a:prstGeom>
          <a:noFill/>
        </p:spPr>
        <p:txBody>
          <a:bodyPr wrap="square" rtlCol="0">
            <a:spAutoFit/>
          </a:bodyPr>
          <a:lstStyle/>
          <a:p>
            <a:r>
              <a:rPr lang="en-US" sz="1000" dirty="0"/>
              <a:t>(9,12)</a:t>
            </a:r>
          </a:p>
        </p:txBody>
      </p:sp>
      <p:sp>
        <p:nvSpPr>
          <p:cNvPr id="289" name="TextBox 288">
            <a:extLst>
              <a:ext uri="{FF2B5EF4-FFF2-40B4-BE49-F238E27FC236}">
                <a16:creationId xmlns:a16="http://schemas.microsoft.com/office/drawing/2014/main" id="{8B994998-246D-48A6-B8D7-791418686519}"/>
              </a:ext>
            </a:extLst>
          </p:cNvPr>
          <p:cNvSpPr txBox="1"/>
          <p:nvPr/>
        </p:nvSpPr>
        <p:spPr>
          <a:xfrm>
            <a:off x="5750457" y="5778443"/>
            <a:ext cx="553787" cy="246221"/>
          </a:xfrm>
          <a:prstGeom prst="rect">
            <a:avLst/>
          </a:prstGeom>
          <a:noFill/>
        </p:spPr>
        <p:txBody>
          <a:bodyPr wrap="square" rtlCol="0">
            <a:spAutoFit/>
          </a:bodyPr>
          <a:lstStyle/>
          <a:p>
            <a:r>
              <a:rPr lang="en-US" sz="1000" dirty="0"/>
              <a:t>(10,12)</a:t>
            </a:r>
          </a:p>
        </p:txBody>
      </p:sp>
      <p:sp>
        <p:nvSpPr>
          <p:cNvPr id="290" name="TextBox 289">
            <a:extLst>
              <a:ext uri="{FF2B5EF4-FFF2-40B4-BE49-F238E27FC236}">
                <a16:creationId xmlns:a16="http://schemas.microsoft.com/office/drawing/2014/main" id="{0DE37680-4E48-4EA1-81DE-A00864251F44}"/>
              </a:ext>
            </a:extLst>
          </p:cNvPr>
          <p:cNvSpPr txBox="1"/>
          <p:nvPr/>
        </p:nvSpPr>
        <p:spPr>
          <a:xfrm>
            <a:off x="6304245" y="5774241"/>
            <a:ext cx="595343" cy="246221"/>
          </a:xfrm>
          <a:prstGeom prst="rect">
            <a:avLst/>
          </a:prstGeom>
          <a:noFill/>
        </p:spPr>
        <p:txBody>
          <a:bodyPr wrap="square" rtlCol="0">
            <a:spAutoFit/>
          </a:bodyPr>
          <a:lstStyle/>
          <a:p>
            <a:r>
              <a:rPr lang="en-US" sz="1000" dirty="0"/>
              <a:t>(11,12)</a:t>
            </a:r>
          </a:p>
        </p:txBody>
      </p:sp>
      <p:sp>
        <p:nvSpPr>
          <p:cNvPr id="291" name="TextBox 290">
            <a:extLst>
              <a:ext uri="{FF2B5EF4-FFF2-40B4-BE49-F238E27FC236}">
                <a16:creationId xmlns:a16="http://schemas.microsoft.com/office/drawing/2014/main" id="{F4448465-D583-4337-A7AB-11A8DED7480B}"/>
              </a:ext>
            </a:extLst>
          </p:cNvPr>
          <p:cNvSpPr txBox="1"/>
          <p:nvPr/>
        </p:nvSpPr>
        <p:spPr>
          <a:xfrm>
            <a:off x="6899589" y="5786111"/>
            <a:ext cx="563667" cy="246221"/>
          </a:xfrm>
          <a:prstGeom prst="rect">
            <a:avLst/>
          </a:prstGeom>
          <a:noFill/>
        </p:spPr>
        <p:txBody>
          <a:bodyPr wrap="square" rtlCol="0">
            <a:spAutoFit/>
          </a:bodyPr>
          <a:lstStyle/>
          <a:p>
            <a:r>
              <a:rPr lang="en-US" sz="1000" dirty="0"/>
              <a:t>(12,12)</a:t>
            </a:r>
          </a:p>
        </p:txBody>
      </p:sp>
      <p:sp>
        <p:nvSpPr>
          <p:cNvPr id="292" name="TextBox 291">
            <a:extLst>
              <a:ext uri="{FF2B5EF4-FFF2-40B4-BE49-F238E27FC236}">
                <a16:creationId xmlns:a16="http://schemas.microsoft.com/office/drawing/2014/main" id="{9D1D47A9-E7D2-4707-968A-6FEF92E2E1C4}"/>
              </a:ext>
            </a:extLst>
          </p:cNvPr>
          <p:cNvSpPr txBox="1"/>
          <p:nvPr/>
        </p:nvSpPr>
        <p:spPr>
          <a:xfrm>
            <a:off x="7478215" y="5766573"/>
            <a:ext cx="578627" cy="246221"/>
          </a:xfrm>
          <a:prstGeom prst="rect">
            <a:avLst/>
          </a:prstGeom>
          <a:noFill/>
        </p:spPr>
        <p:txBody>
          <a:bodyPr wrap="square" rtlCol="0">
            <a:spAutoFit/>
          </a:bodyPr>
          <a:lstStyle/>
          <a:p>
            <a:r>
              <a:rPr lang="en-US" sz="1000" dirty="0"/>
              <a:t>(13,12)</a:t>
            </a:r>
          </a:p>
        </p:txBody>
      </p:sp>
      <p:sp>
        <p:nvSpPr>
          <p:cNvPr id="293" name="TextBox 292">
            <a:extLst>
              <a:ext uri="{FF2B5EF4-FFF2-40B4-BE49-F238E27FC236}">
                <a16:creationId xmlns:a16="http://schemas.microsoft.com/office/drawing/2014/main" id="{A437703B-FE9A-4404-922E-6D779C3CA6B0}"/>
              </a:ext>
            </a:extLst>
          </p:cNvPr>
          <p:cNvSpPr txBox="1"/>
          <p:nvPr/>
        </p:nvSpPr>
        <p:spPr>
          <a:xfrm>
            <a:off x="8056842" y="5756744"/>
            <a:ext cx="556520" cy="246221"/>
          </a:xfrm>
          <a:prstGeom prst="rect">
            <a:avLst/>
          </a:prstGeom>
          <a:noFill/>
        </p:spPr>
        <p:txBody>
          <a:bodyPr wrap="square" rtlCol="0">
            <a:spAutoFit/>
          </a:bodyPr>
          <a:lstStyle/>
          <a:p>
            <a:r>
              <a:rPr lang="en-US" sz="1000" dirty="0"/>
              <a:t>(14,12)</a:t>
            </a:r>
          </a:p>
        </p:txBody>
      </p:sp>
      <p:sp>
        <p:nvSpPr>
          <p:cNvPr id="294" name="TextBox 293">
            <a:extLst>
              <a:ext uri="{FF2B5EF4-FFF2-40B4-BE49-F238E27FC236}">
                <a16:creationId xmlns:a16="http://schemas.microsoft.com/office/drawing/2014/main" id="{DB48B7BB-933C-41D6-BB80-FBBEE9E5716B}"/>
              </a:ext>
            </a:extLst>
          </p:cNvPr>
          <p:cNvSpPr txBox="1"/>
          <p:nvPr/>
        </p:nvSpPr>
        <p:spPr>
          <a:xfrm>
            <a:off x="8624672" y="5754954"/>
            <a:ext cx="556520" cy="246221"/>
          </a:xfrm>
          <a:prstGeom prst="rect">
            <a:avLst/>
          </a:prstGeom>
          <a:noFill/>
        </p:spPr>
        <p:txBody>
          <a:bodyPr wrap="square" rtlCol="0">
            <a:spAutoFit/>
          </a:bodyPr>
          <a:lstStyle/>
          <a:p>
            <a:r>
              <a:rPr lang="en-US" sz="1000" dirty="0"/>
              <a:t>(15,12)</a:t>
            </a:r>
          </a:p>
        </p:txBody>
      </p:sp>
      <p:sp>
        <p:nvSpPr>
          <p:cNvPr id="295" name="TextBox 294">
            <a:extLst>
              <a:ext uri="{FF2B5EF4-FFF2-40B4-BE49-F238E27FC236}">
                <a16:creationId xmlns:a16="http://schemas.microsoft.com/office/drawing/2014/main" id="{36C2BFEA-1D09-4943-A921-2CF13F923219}"/>
              </a:ext>
            </a:extLst>
          </p:cNvPr>
          <p:cNvSpPr txBox="1"/>
          <p:nvPr/>
        </p:nvSpPr>
        <p:spPr>
          <a:xfrm>
            <a:off x="9195623" y="5753164"/>
            <a:ext cx="588448" cy="246221"/>
          </a:xfrm>
          <a:prstGeom prst="rect">
            <a:avLst/>
          </a:prstGeom>
          <a:noFill/>
        </p:spPr>
        <p:txBody>
          <a:bodyPr wrap="square" rtlCol="0">
            <a:spAutoFit/>
          </a:bodyPr>
          <a:lstStyle/>
          <a:p>
            <a:r>
              <a:rPr lang="en-US" sz="1000" dirty="0"/>
              <a:t>(16,12)</a:t>
            </a:r>
          </a:p>
        </p:txBody>
      </p:sp>
      <p:sp>
        <p:nvSpPr>
          <p:cNvPr id="296" name="TextBox 295">
            <a:extLst>
              <a:ext uri="{FF2B5EF4-FFF2-40B4-BE49-F238E27FC236}">
                <a16:creationId xmlns:a16="http://schemas.microsoft.com/office/drawing/2014/main" id="{AC4D1F3A-8DD5-4EBA-AAF7-D9333B68562D}"/>
              </a:ext>
            </a:extLst>
          </p:cNvPr>
          <p:cNvSpPr txBox="1"/>
          <p:nvPr/>
        </p:nvSpPr>
        <p:spPr>
          <a:xfrm>
            <a:off x="9790967" y="5758573"/>
            <a:ext cx="563667" cy="246221"/>
          </a:xfrm>
          <a:prstGeom prst="rect">
            <a:avLst/>
          </a:prstGeom>
          <a:noFill/>
        </p:spPr>
        <p:txBody>
          <a:bodyPr wrap="square" rtlCol="0">
            <a:spAutoFit/>
          </a:bodyPr>
          <a:lstStyle/>
          <a:p>
            <a:r>
              <a:rPr lang="en-US" sz="1000" dirty="0"/>
              <a:t>(17,12)</a:t>
            </a:r>
          </a:p>
        </p:txBody>
      </p:sp>
      <p:sp>
        <p:nvSpPr>
          <p:cNvPr id="297" name="TextBox 296">
            <a:extLst>
              <a:ext uri="{FF2B5EF4-FFF2-40B4-BE49-F238E27FC236}">
                <a16:creationId xmlns:a16="http://schemas.microsoft.com/office/drawing/2014/main" id="{E7E6F04B-FCE9-44BD-B122-15DB473D03ED}"/>
              </a:ext>
            </a:extLst>
          </p:cNvPr>
          <p:cNvSpPr txBox="1"/>
          <p:nvPr/>
        </p:nvSpPr>
        <p:spPr>
          <a:xfrm>
            <a:off x="10343536" y="5786111"/>
            <a:ext cx="618139" cy="246221"/>
          </a:xfrm>
          <a:prstGeom prst="rect">
            <a:avLst/>
          </a:prstGeom>
          <a:noFill/>
        </p:spPr>
        <p:txBody>
          <a:bodyPr wrap="square" rtlCol="0">
            <a:spAutoFit/>
          </a:bodyPr>
          <a:lstStyle/>
          <a:p>
            <a:r>
              <a:rPr lang="en-US" sz="1000" dirty="0"/>
              <a:t>(18,12)</a:t>
            </a:r>
          </a:p>
        </p:txBody>
      </p:sp>
      <p:sp>
        <p:nvSpPr>
          <p:cNvPr id="298" name="TextBox 297">
            <a:extLst>
              <a:ext uri="{FF2B5EF4-FFF2-40B4-BE49-F238E27FC236}">
                <a16:creationId xmlns:a16="http://schemas.microsoft.com/office/drawing/2014/main" id="{CEC9EA7C-A053-4045-91DB-FE5C8234E3DB}"/>
              </a:ext>
            </a:extLst>
          </p:cNvPr>
          <p:cNvSpPr txBox="1"/>
          <p:nvPr/>
        </p:nvSpPr>
        <p:spPr>
          <a:xfrm>
            <a:off x="10924402" y="5759763"/>
            <a:ext cx="618138" cy="246221"/>
          </a:xfrm>
          <a:prstGeom prst="rect">
            <a:avLst/>
          </a:prstGeom>
          <a:noFill/>
        </p:spPr>
        <p:txBody>
          <a:bodyPr wrap="square" rtlCol="0">
            <a:spAutoFit/>
          </a:bodyPr>
          <a:lstStyle/>
          <a:p>
            <a:r>
              <a:rPr lang="en-US" sz="1000" dirty="0"/>
              <a:t>(19,12)</a:t>
            </a:r>
          </a:p>
        </p:txBody>
      </p:sp>
      <p:sp>
        <p:nvSpPr>
          <p:cNvPr id="299" name="TextBox 298">
            <a:extLst>
              <a:ext uri="{FF2B5EF4-FFF2-40B4-BE49-F238E27FC236}">
                <a16:creationId xmlns:a16="http://schemas.microsoft.com/office/drawing/2014/main" id="{14944CE0-C5AB-4119-8515-4B7CD7F6C896}"/>
              </a:ext>
            </a:extLst>
          </p:cNvPr>
          <p:cNvSpPr txBox="1"/>
          <p:nvPr/>
        </p:nvSpPr>
        <p:spPr>
          <a:xfrm>
            <a:off x="11493997" y="5753163"/>
            <a:ext cx="618138" cy="246221"/>
          </a:xfrm>
          <a:prstGeom prst="rect">
            <a:avLst/>
          </a:prstGeom>
          <a:noFill/>
        </p:spPr>
        <p:txBody>
          <a:bodyPr wrap="square" rtlCol="0">
            <a:spAutoFit/>
          </a:bodyPr>
          <a:lstStyle/>
          <a:p>
            <a:r>
              <a:rPr lang="en-US" sz="1000" dirty="0"/>
              <a:t>(20,12)</a:t>
            </a:r>
          </a:p>
        </p:txBody>
      </p:sp>
      <p:sp>
        <p:nvSpPr>
          <p:cNvPr id="2" name="TextBox 1">
            <a:extLst>
              <a:ext uri="{FF2B5EF4-FFF2-40B4-BE49-F238E27FC236}">
                <a16:creationId xmlns:a16="http://schemas.microsoft.com/office/drawing/2014/main" id="{EAEEA6B2-5448-4623-A601-82584171362E}"/>
              </a:ext>
            </a:extLst>
          </p:cNvPr>
          <p:cNvSpPr txBox="1"/>
          <p:nvPr/>
        </p:nvSpPr>
        <p:spPr>
          <a:xfrm>
            <a:off x="61993" y="-27902"/>
            <a:ext cx="6589153" cy="584775"/>
          </a:xfrm>
          <a:prstGeom prst="rect">
            <a:avLst/>
          </a:prstGeom>
          <a:noFill/>
        </p:spPr>
        <p:txBody>
          <a:bodyPr wrap="square" rtlCol="0">
            <a:spAutoFit/>
          </a:bodyPr>
          <a:lstStyle/>
          <a:p>
            <a:r>
              <a:rPr lang="en-US" sz="3200" dirty="0"/>
              <a:t>Game Board Coordinate System</a:t>
            </a:r>
          </a:p>
        </p:txBody>
      </p:sp>
    </p:spTree>
    <p:extLst>
      <p:ext uri="{BB962C8B-B14F-4D97-AF65-F5344CB8AC3E}">
        <p14:creationId xmlns:p14="http://schemas.microsoft.com/office/powerpoint/2010/main" val="1441800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C94DE-4A4A-4116-96C0-CF4ED724FF29}"/>
              </a:ext>
            </a:extLst>
          </p:cNvPr>
          <p:cNvPicPr>
            <a:picLocks noChangeAspect="1"/>
          </p:cNvPicPr>
          <p:nvPr/>
        </p:nvPicPr>
        <p:blipFill>
          <a:blip r:embed="rId2"/>
          <a:stretch>
            <a:fillRect/>
          </a:stretch>
        </p:blipFill>
        <p:spPr>
          <a:xfrm>
            <a:off x="-11310" y="512758"/>
            <a:ext cx="12192000" cy="5821679"/>
          </a:xfrm>
          <a:prstGeom prst="rect">
            <a:avLst/>
          </a:prstGeom>
          <a:ln>
            <a:noFill/>
          </a:ln>
        </p:spPr>
      </p:pic>
      <p:sp>
        <p:nvSpPr>
          <p:cNvPr id="4" name="TextBox 3">
            <a:extLst>
              <a:ext uri="{FF2B5EF4-FFF2-40B4-BE49-F238E27FC236}">
                <a16:creationId xmlns:a16="http://schemas.microsoft.com/office/drawing/2014/main" id="{26294E96-DE65-436D-A696-19B8D11FF5AB}"/>
              </a:ext>
            </a:extLst>
          </p:cNvPr>
          <p:cNvSpPr txBox="1"/>
          <p:nvPr/>
        </p:nvSpPr>
        <p:spPr>
          <a:xfrm>
            <a:off x="-13505" y="504025"/>
            <a:ext cx="461394" cy="246221"/>
          </a:xfrm>
          <a:prstGeom prst="rect">
            <a:avLst/>
          </a:prstGeom>
          <a:noFill/>
        </p:spPr>
        <p:txBody>
          <a:bodyPr wrap="square" rtlCol="0">
            <a:spAutoFit/>
          </a:bodyPr>
          <a:lstStyle/>
          <a:p>
            <a:r>
              <a:rPr lang="en-US" sz="1000" dirty="0"/>
              <a:t>(0,0)</a:t>
            </a:r>
          </a:p>
        </p:txBody>
      </p:sp>
      <p:sp>
        <p:nvSpPr>
          <p:cNvPr id="13" name="TextBox 12">
            <a:extLst>
              <a:ext uri="{FF2B5EF4-FFF2-40B4-BE49-F238E27FC236}">
                <a16:creationId xmlns:a16="http://schemas.microsoft.com/office/drawing/2014/main" id="{2C40BED7-6C04-4B64-9754-C237317050D8}"/>
              </a:ext>
            </a:extLst>
          </p:cNvPr>
          <p:cNvSpPr txBox="1"/>
          <p:nvPr/>
        </p:nvSpPr>
        <p:spPr>
          <a:xfrm>
            <a:off x="-48848" y="917184"/>
            <a:ext cx="461394" cy="246221"/>
          </a:xfrm>
          <a:prstGeom prst="rect">
            <a:avLst/>
          </a:prstGeom>
          <a:noFill/>
        </p:spPr>
        <p:txBody>
          <a:bodyPr wrap="square" rtlCol="0">
            <a:spAutoFit/>
          </a:bodyPr>
          <a:lstStyle/>
          <a:p>
            <a:r>
              <a:rPr lang="en-US" sz="1000" dirty="0"/>
              <a:t>(0,1)</a:t>
            </a:r>
          </a:p>
        </p:txBody>
      </p:sp>
      <p:sp>
        <p:nvSpPr>
          <p:cNvPr id="15" name="TextBox 14">
            <a:extLst>
              <a:ext uri="{FF2B5EF4-FFF2-40B4-BE49-F238E27FC236}">
                <a16:creationId xmlns:a16="http://schemas.microsoft.com/office/drawing/2014/main" id="{911E0FF1-AE6E-4F43-9876-3F8AC997E55C}"/>
              </a:ext>
            </a:extLst>
          </p:cNvPr>
          <p:cNvSpPr txBox="1"/>
          <p:nvPr/>
        </p:nvSpPr>
        <p:spPr>
          <a:xfrm>
            <a:off x="-48848" y="1342359"/>
            <a:ext cx="461394" cy="246221"/>
          </a:xfrm>
          <a:prstGeom prst="rect">
            <a:avLst/>
          </a:prstGeom>
          <a:noFill/>
        </p:spPr>
        <p:txBody>
          <a:bodyPr wrap="square" rtlCol="0">
            <a:spAutoFit/>
          </a:bodyPr>
          <a:lstStyle/>
          <a:p>
            <a:r>
              <a:rPr lang="en-US" sz="1000" dirty="0"/>
              <a:t>(0,2)</a:t>
            </a:r>
          </a:p>
        </p:txBody>
      </p:sp>
      <p:sp>
        <p:nvSpPr>
          <p:cNvPr id="17" name="TextBox 16">
            <a:extLst>
              <a:ext uri="{FF2B5EF4-FFF2-40B4-BE49-F238E27FC236}">
                <a16:creationId xmlns:a16="http://schemas.microsoft.com/office/drawing/2014/main" id="{D357EEDD-9BB0-4B17-913C-A9EFB39D0929}"/>
              </a:ext>
            </a:extLst>
          </p:cNvPr>
          <p:cNvSpPr txBox="1"/>
          <p:nvPr/>
        </p:nvSpPr>
        <p:spPr>
          <a:xfrm>
            <a:off x="-46017" y="1816479"/>
            <a:ext cx="461394" cy="246221"/>
          </a:xfrm>
          <a:prstGeom prst="rect">
            <a:avLst/>
          </a:prstGeom>
          <a:noFill/>
        </p:spPr>
        <p:txBody>
          <a:bodyPr wrap="square" rtlCol="0">
            <a:spAutoFit/>
          </a:bodyPr>
          <a:lstStyle/>
          <a:p>
            <a:r>
              <a:rPr lang="en-US" sz="1000" dirty="0"/>
              <a:t>(0,3)</a:t>
            </a:r>
          </a:p>
        </p:txBody>
      </p:sp>
      <p:sp>
        <p:nvSpPr>
          <p:cNvPr id="19" name="TextBox 18">
            <a:extLst>
              <a:ext uri="{FF2B5EF4-FFF2-40B4-BE49-F238E27FC236}">
                <a16:creationId xmlns:a16="http://schemas.microsoft.com/office/drawing/2014/main" id="{B1E25ED1-00FE-4267-8729-472F3064FB00}"/>
              </a:ext>
            </a:extLst>
          </p:cNvPr>
          <p:cNvSpPr txBox="1"/>
          <p:nvPr/>
        </p:nvSpPr>
        <p:spPr>
          <a:xfrm>
            <a:off x="-44570" y="2251235"/>
            <a:ext cx="461394" cy="246221"/>
          </a:xfrm>
          <a:prstGeom prst="rect">
            <a:avLst/>
          </a:prstGeom>
          <a:noFill/>
        </p:spPr>
        <p:txBody>
          <a:bodyPr wrap="square" rtlCol="0">
            <a:spAutoFit/>
          </a:bodyPr>
          <a:lstStyle/>
          <a:p>
            <a:r>
              <a:rPr lang="en-US" sz="1000" dirty="0"/>
              <a:t>(0,4)</a:t>
            </a:r>
          </a:p>
        </p:txBody>
      </p:sp>
      <p:sp>
        <p:nvSpPr>
          <p:cNvPr id="21" name="TextBox 20">
            <a:extLst>
              <a:ext uri="{FF2B5EF4-FFF2-40B4-BE49-F238E27FC236}">
                <a16:creationId xmlns:a16="http://schemas.microsoft.com/office/drawing/2014/main" id="{8AC47D91-00DA-4D11-A334-777BDD0CF39C}"/>
              </a:ext>
            </a:extLst>
          </p:cNvPr>
          <p:cNvSpPr txBox="1"/>
          <p:nvPr/>
        </p:nvSpPr>
        <p:spPr>
          <a:xfrm>
            <a:off x="2873436" y="511694"/>
            <a:ext cx="461394" cy="246221"/>
          </a:xfrm>
          <a:prstGeom prst="rect">
            <a:avLst/>
          </a:prstGeom>
          <a:noFill/>
        </p:spPr>
        <p:txBody>
          <a:bodyPr wrap="square" rtlCol="0">
            <a:spAutoFit/>
          </a:bodyPr>
          <a:lstStyle/>
          <a:p>
            <a:r>
              <a:rPr lang="en-US" sz="1000" dirty="0"/>
              <a:t>(5,0)</a:t>
            </a:r>
          </a:p>
        </p:txBody>
      </p:sp>
      <p:sp>
        <p:nvSpPr>
          <p:cNvPr id="22" name="TextBox 21">
            <a:extLst>
              <a:ext uri="{FF2B5EF4-FFF2-40B4-BE49-F238E27FC236}">
                <a16:creationId xmlns:a16="http://schemas.microsoft.com/office/drawing/2014/main" id="{106F50A8-8DE0-4B62-B15C-11695EE4DE23}"/>
              </a:ext>
            </a:extLst>
          </p:cNvPr>
          <p:cNvSpPr txBox="1"/>
          <p:nvPr/>
        </p:nvSpPr>
        <p:spPr>
          <a:xfrm>
            <a:off x="3468780" y="511694"/>
            <a:ext cx="461394" cy="246221"/>
          </a:xfrm>
          <a:prstGeom prst="rect">
            <a:avLst/>
          </a:prstGeom>
          <a:noFill/>
        </p:spPr>
        <p:txBody>
          <a:bodyPr wrap="square" rtlCol="0">
            <a:spAutoFit/>
          </a:bodyPr>
          <a:lstStyle/>
          <a:p>
            <a:r>
              <a:rPr lang="en-US" sz="1000" dirty="0"/>
              <a:t>(6,0)</a:t>
            </a:r>
          </a:p>
        </p:txBody>
      </p:sp>
      <p:sp>
        <p:nvSpPr>
          <p:cNvPr id="23" name="TextBox 22">
            <a:extLst>
              <a:ext uri="{FF2B5EF4-FFF2-40B4-BE49-F238E27FC236}">
                <a16:creationId xmlns:a16="http://schemas.microsoft.com/office/drawing/2014/main" id="{B1338547-A163-4D51-BE4D-56DAEA14FF57}"/>
              </a:ext>
            </a:extLst>
          </p:cNvPr>
          <p:cNvSpPr txBox="1"/>
          <p:nvPr/>
        </p:nvSpPr>
        <p:spPr>
          <a:xfrm>
            <a:off x="4047406" y="494197"/>
            <a:ext cx="461394" cy="246221"/>
          </a:xfrm>
          <a:prstGeom prst="rect">
            <a:avLst/>
          </a:prstGeom>
          <a:noFill/>
        </p:spPr>
        <p:txBody>
          <a:bodyPr wrap="square" rtlCol="0">
            <a:spAutoFit/>
          </a:bodyPr>
          <a:lstStyle/>
          <a:p>
            <a:r>
              <a:rPr lang="en-US" sz="1000" dirty="0"/>
              <a:t>(7,0)</a:t>
            </a:r>
          </a:p>
        </p:txBody>
      </p:sp>
      <p:sp>
        <p:nvSpPr>
          <p:cNvPr id="24" name="TextBox 23">
            <a:extLst>
              <a:ext uri="{FF2B5EF4-FFF2-40B4-BE49-F238E27FC236}">
                <a16:creationId xmlns:a16="http://schemas.microsoft.com/office/drawing/2014/main" id="{0E8343D0-D52C-4198-8DA9-6C8DC4DD8CE7}"/>
              </a:ext>
            </a:extLst>
          </p:cNvPr>
          <p:cNvSpPr txBox="1"/>
          <p:nvPr/>
        </p:nvSpPr>
        <p:spPr>
          <a:xfrm>
            <a:off x="4591864" y="523563"/>
            <a:ext cx="461394" cy="246221"/>
          </a:xfrm>
          <a:prstGeom prst="rect">
            <a:avLst/>
          </a:prstGeom>
          <a:noFill/>
        </p:spPr>
        <p:txBody>
          <a:bodyPr wrap="square" rtlCol="0">
            <a:spAutoFit/>
          </a:bodyPr>
          <a:lstStyle/>
          <a:p>
            <a:r>
              <a:rPr lang="en-US" sz="1000" dirty="0"/>
              <a:t>(8,0)</a:t>
            </a:r>
          </a:p>
        </p:txBody>
      </p:sp>
      <p:sp>
        <p:nvSpPr>
          <p:cNvPr id="25" name="TextBox 24">
            <a:extLst>
              <a:ext uri="{FF2B5EF4-FFF2-40B4-BE49-F238E27FC236}">
                <a16:creationId xmlns:a16="http://schemas.microsoft.com/office/drawing/2014/main" id="{2EA2B04E-062D-460C-9167-DB6E7EE347D9}"/>
              </a:ext>
            </a:extLst>
          </p:cNvPr>
          <p:cNvSpPr txBox="1"/>
          <p:nvPr/>
        </p:nvSpPr>
        <p:spPr>
          <a:xfrm>
            <a:off x="5145652" y="511694"/>
            <a:ext cx="461394" cy="246221"/>
          </a:xfrm>
          <a:prstGeom prst="rect">
            <a:avLst/>
          </a:prstGeom>
          <a:noFill/>
        </p:spPr>
        <p:txBody>
          <a:bodyPr wrap="square" rtlCol="0">
            <a:spAutoFit/>
          </a:bodyPr>
          <a:lstStyle/>
          <a:p>
            <a:r>
              <a:rPr lang="en-US" sz="1000" dirty="0"/>
              <a:t>(9,0)</a:t>
            </a:r>
          </a:p>
        </p:txBody>
      </p:sp>
      <p:sp>
        <p:nvSpPr>
          <p:cNvPr id="26" name="TextBox 25">
            <a:extLst>
              <a:ext uri="{FF2B5EF4-FFF2-40B4-BE49-F238E27FC236}">
                <a16:creationId xmlns:a16="http://schemas.microsoft.com/office/drawing/2014/main" id="{437C278F-DB7A-42C7-BAA7-5EDE23E69C65}"/>
              </a:ext>
            </a:extLst>
          </p:cNvPr>
          <p:cNvSpPr txBox="1"/>
          <p:nvPr/>
        </p:nvSpPr>
        <p:spPr>
          <a:xfrm>
            <a:off x="5765834" y="515895"/>
            <a:ext cx="513252" cy="246221"/>
          </a:xfrm>
          <a:prstGeom prst="rect">
            <a:avLst/>
          </a:prstGeom>
          <a:noFill/>
        </p:spPr>
        <p:txBody>
          <a:bodyPr wrap="square" rtlCol="0">
            <a:spAutoFit/>
          </a:bodyPr>
          <a:lstStyle/>
          <a:p>
            <a:r>
              <a:rPr lang="en-US" sz="1000" dirty="0"/>
              <a:t>(10,0)</a:t>
            </a:r>
          </a:p>
        </p:txBody>
      </p:sp>
      <p:sp>
        <p:nvSpPr>
          <p:cNvPr id="27" name="TextBox 26">
            <a:extLst>
              <a:ext uri="{FF2B5EF4-FFF2-40B4-BE49-F238E27FC236}">
                <a16:creationId xmlns:a16="http://schemas.microsoft.com/office/drawing/2014/main" id="{FE8130B9-D9CF-47F5-B1FE-021CC4BD77EC}"/>
              </a:ext>
            </a:extLst>
          </p:cNvPr>
          <p:cNvSpPr txBox="1"/>
          <p:nvPr/>
        </p:nvSpPr>
        <p:spPr>
          <a:xfrm>
            <a:off x="6319621" y="511693"/>
            <a:ext cx="510961" cy="246221"/>
          </a:xfrm>
          <a:prstGeom prst="rect">
            <a:avLst/>
          </a:prstGeom>
          <a:noFill/>
        </p:spPr>
        <p:txBody>
          <a:bodyPr wrap="square" rtlCol="0">
            <a:spAutoFit/>
          </a:bodyPr>
          <a:lstStyle/>
          <a:p>
            <a:r>
              <a:rPr lang="en-US" sz="1000" dirty="0"/>
              <a:t>(11,0)</a:t>
            </a:r>
          </a:p>
        </p:txBody>
      </p:sp>
      <p:sp>
        <p:nvSpPr>
          <p:cNvPr id="28" name="TextBox 27">
            <a:extLst>
              <a:ext uri="{FF2B5EF4-FFF2-40B4-BE49-F238E27FC236}">
                <a16:creationId xmlns:a16="http://schemas.microsoft.com/office/drawing/2014/main" id="{3D3D12AB-2289-419B-AAB6-7C8FD7B0152B}"/>
              </a:ext>
            </a:extLst>
          </p:cNvPr>
          <p:cNvSpPr txBox="1"/>
          <p:nvPr/>
        </p:nvSpPr>
        <p:spPr>
          <a:xfrm>
            <a:off x="6914965" y="523563"/>
            <a:ext cx="529059" cy="246221"/>
          </a:xfrm>
          <a:prstGeom prst="rect">
            <a:avLst/>
          </a:prstGeom>
          <a:noFill/>
        </p:spPr>
        <p:txBody>
          <a:bodyPr wrap="square" rtlCol="0">
            <a:spAutoFit/>
          </a:bodyPr>
          <a:lstStyle/>
          <a:p>
            <a:r>
              <a:rPr lang="en-US" sz="1000" dirty="0"/>
              <a:t>(12,0)</a:t>
            </a:r>
          </a:p>
        </p:txBody>
      </p:sp>
      <p:sp>
        <p:nvSpPr>
          <p:cNvPr id="29" name="TextBox 28">
            <a:extLst>
              <a:ext uri="{FF2B5EF4-FFF2-40B4-BE49-F238E27FC236}">
                <a16:creationId xmlns:a16="http://schemas.microsoft.com/office/drawing/2014/main" id="{BD6E3E4E-024A-4809-98E0-2D14FC002361}"/>
              </a:ext>
            </a:extLst>
          </p:cNvPr>
          <p:cNvSpPr txBox="1"/>
          <p:nvPr/>
        </p:nvSpPr>
        <p:spPr>
          <a:xfrm>
            <a:off x="7493591" y="504025"/>
            <a:ext cx="494627" cy="246221"/>
          </a:xfrm>
          <a:prstGeom prst="rect">
            <a:avLst/>
          </a:prstGeom>
          <a:noFill/>
        </p:spPr>
        <p:txBody>
          <a:bodyPr wrap="square" rtlCol="0">
            <a:spAutoFit/>
          </a:bodyPr>
          <a:lstStyle/>
          <a:p>
            <a:r>
              <a:rPr lang="en-US" sz="1000" dirty="0"/>
              <a:t>(13,0)</a:t>
            </a:r>
          </a:p>
        </p:txBody>
      </p:sp>
      <p:sp>
        <p:nvSpPr>
          <p:cNvPr id="30" name="TextBox 29">
            <a:extLst>
              <a:ext uri="{FF2B5EF4-FFF2-40B4-BE49-F238E27FC236}">
                <a16:creationId xmlns:a16="http://schemas.microsoft.com/office/drawing/2014/main" id="{13C02FC5-A9A9-4639-BC98-EFE2E2A7F0F1}"/>
              </a:ext>
            </a:extLst>
          </p:cNvPr>
          <p:cNvSpPr txBox="1"/>
          <p:nvPr/>
        </p:nvSpPr>
        <p:spPr>
          <a:xfrm>
            <a:off x="562626" y="504025"/>
            <a:ext cx="461394" cy="246221"/>
          </a:xfrm>
          <a:prstGeom prst="rect">
            <a:avLst/>
          </a:prstGeom>
          <a:noFill/>
        </p:spPr>
        <p:txBody>
          <a:bodyPr wrap="square" rtlCol="0">
            <a:spAutoFit/>
          </a:bodyPr>
          <a:lstStyle/>
          <a:p>
            <a:r>
              <a:rPr lang="en-US" sz="1000" dirty="0"/>
              <a:t>(1,0)</a:t>
            </a:r>
          </a:p>
        </p:txBody>
      </p:sp>
      <p:sp>
        <p:nvSpPr>
          <p:cNvPr id="31" name="TextBox 30">
            <a:extLst>
              <a:ext uri="{FF2B5EF4-FFF2-40B4-BE49-F238E27FC236}">
                <a16:creationId xmlns:a16="http://schemas.microsoft.com/office/drawing/2014/main" id="{1A29F5B3-44AA-46AE-8427-570928A536E7}"/>
              </a:ext>
            </a:extLst>
          </p:cNvPr>
          <p:cNvSpPr txBox="1"/>
          <p:nvPr/>
        </p:nvSpPr>
        <p:spPr>
          <a:xfrm>
            <a:off x="1138757" y="494197"/>
            <a:ext cx="461394" cy="246221"/>
          </a:xfrm>
          <a:prstGeom prst="rect">
            <a:avLst/>
          </a:prstGeom>
          <a:noFill/>
        </p:spPr>
        <p:txBody>
          <a:bodyPr wrap="square" rtlCol="0">
            <a:spAutoFit/>
          </a:bodyPr>
          <a:lstStyle/>
          <a:p>
            <a:r>
              <a:rPr lang="en-US" sz="1000" dirty="0"/>
              <a:t>(2,0)</a:t>
            </a:r>
          </a:p>
        </p:txBody>
      </p:sp>
      <p:sp>
        <p:nvSpPr>
          <p:cNvPr id="32" name="TextBox 31">
            <a:extLst>
              <a:ext uri="{FF2B5EF4-FFF2-40B4-BE49-F238E27FC236}">
                <a16:creationId xmlns:a16="http://schemas.microsoft.com/office/drawing/2014/main" id="{A8CCC97C-D463-4643-B7B5-5C9166230CEB}"/>
              </a:ext>
            </a:extLst>
          </p:cNvPr>
          <p:cNvSpPr txBox="1"/>
          <p:nvPr/>
        </p:nvSpPr>
        <p:spPr>
          <a:xfrm>
            <a:off x="1705377" y="494197"/>
            <a:ext cx="461394" cy="246221"/>
          </a:xfrm>
          <a:prstGeom prst="rect">
            <a:avLst/>
          </a:prstGeom>
          <a:noFill/>
        </p:spPr>
        <p:txBody>
          <a:bodyPr wrap="square" rtlCol="0">
            <a:spAutoFit/>
          </a:bodyPr>
          <a:lstStyle/>
          <a:p>
            <a:r>
              <a:rPr lang="en-US" sz="1000" dirty="0"/>
              <a:t>(3,0)</a:t>
            </a:r>
          </a:p>
        </p:txBody>
      </p:sp>
      <p:sp>
        <p:nvSpPr>
          <p:cNvPr id="33" name="TextBox 32">
            <a:extLst>
              <a:ext uri="{FF2B5EF4-FFF2-40B4-BE49-F238E27FC236}">
                <a16:creationId xmlns:a16="http://schemas.microsoft.com/office/drawing/2014/main" id="{3C73BA2F-2BC4-41A9-ADC8-3C645C664816}"/>
              </a:ext>
            </a:extLst>
          </p:cNvPr>
          <p:cNvSpPr txBox="1"/>
          <p:nvPr/>
        </p:nvSpPr>
        <p:spPr>
          <a:xfrm>
            <a:off x="2273207" y="504025"/>
            <a:ext cx="461394" cy="246221"/>
          </a:xfrm>
          <a:prstGeom prst="rect">
            <a:avLst/>
          </a:prstGeom>
          <a:noFill/>
        </p:spPr>
        <p:txBody>
          <a:bodyPr wrap="square" rtlCol="0">
            <a:spAutoFit/>
          </a:bodyPr>
          <a:lstStyle/>
          <a:p>
            <a:r>
              <a:rPr lang="en-US" sz="1000" dirty="0"/>
              <a:t>(4,0)</a:t>
            </a:r>
          </a:p>
        </p:txBody>
      </p:sp>
      <p:sp>
        <p:nvSpPr>
          <p:cNvPr id="34" name="TextBox 33">
            <a:extLst>
              <a:ext uri="{FF2B5EF4-FFF2-40B4-BE49-F238E27FC236}">
                <a16:creationId xmlns:a16="http://schemas.microsoft.com/office/drawing/2014/main" id="{4C721583-645E-4D48-A2FB-5CD4B9AE3E31}"/>
              </a:ext>
            </a:extLst>
          </p:cNvPr>
          <p:cNvSpPr txBox="1"/>
          <p:nvPr/>
        </p:nvSpPr>
        <p:spPr>
          <a:xfrm>
            <a:off x="-48848" y="2684201"/>
            <a:ext cx="461394" cy="246221"/>
          </a:xfrm>
          <a:prstGeom prst="rect">
            <a:avLst/>
          </a:prstGeom>
          <a:noFill/>
        </p:spPr>
        <p:txBody>
          <a:bodyPr wrap="square" rtlCol="0">
            <a:spAutoFit/>
          </a:bodyPr>
          <a:lstStyle/>
          <a:p>
            <a:r>
              <a:rPr lang="en-US" sz="1000" dirty="0"/>
              <a:t>(0,5)</a:t>
            </a:r>
          </a:p>
        </p:txBody>
      </p:sp>
      <p:sp>
        <p:nvSpPr>
          <p:cNvPr id="35" name="TextBox 34">
            <a:extLst>
              <a:ext uri="{FF2B5EF4-FFF2-40B4-BE49-F238E27FC236}">
                <a16:creationId xmlns:a16="http://schemas.microsoft.com/office/drawing/2014/main" id="{9E0A3761-1DAD-41B3-A45E-55CD4CD6E1B5}"/>
              </a:ext>
            </a:extLst>
          </p:cNvPr>
          <p:cNvSpPr txBox="1"/>
          <p:nvPr/>
        </p:nvSpPr>
        <p:spPr>
          <a:xfrm>
            <a:off x="8072218" y="494196"/>
            <a:ext cx="556520" cy="246221"/>
          </a:xfrm>
          <a:prstGeom prst="rect">
            <a:avLst/>
          </a:prstGeom>
          <a:noFill/>
        </p:spPr>
        <p:txBody>
          <a:bodyPr wrap="square" rtlCol="0">
            <a:spAutoFit/>
          </a:bodyPr>
          <a:lstStyle/>
          <a:p>
            <a:r>
              <a:rPr lang="en-US" sz="1000" dirty="0"/>
              <a:t>(14,0)</a:t>
            </a:r>
          </a:p>
        </p:txBody>
      </p:sp>
      <p:sp>
        <p:nvSpPr>
          <p:cNvPr id="36" name="TextBox 35">
            <a:extLst>
              <a:ext uri="{FF2B5EF4-FFF2-40B4-BE49-F238E27FC236}">
                <a16:creationId xmlns:a16="http://schemas.microsoft.com/office/drawing/2014/main" id="{F2A0DC5E-B36B-45DE-89AE-0EB0F8281F7A}"/>
              </a:ext>
            </a:extLst>
          </p:cNvPr>
          <p:cNvSpPr txBox="1"/>
          <p:nvPr/>
        </p:nvSpPr>
        <p:spPr>
          <a:xfrm>
            <a:off x="8640048" y="492406"/>
            <a:ext cx="556520" cy="246221"/>
          </a:xfrm>
          <a:prstGeom prst="rect">
            <a:avLst/>
          </a:prstGeom>
          <a:noFill/>
        </p:spPr>
        <p:txBody>
          <a:bodyPr wrap="square" rtlCol="0">
            <a:spAutoFit/>
          </a:bodyPr>
          <a:lstStyle/>
          <a:p>
            <a:r>
              <a:rPr lang="en-US" sz="1000" dirty="0"/>
              <a:t>(15,0)</a:t>
            </a:r>
          </a:p>
        </p:txBody>
      </p:sp>
      <p:sp>
        <p:nvSpPr>
          <p:cNvPr id="37" name="TextBox 36">
            <a:extLst>
              <a:ext uri="{FF2B5EF4-FFF2-40B4-BE49-F238E27FC236}">
                <a16:creationId xmlns:a16="http://schemas.microsoft.com/office/drawing/2014/main" id="{B8BB3D49-75F1-464A-A2C9-89BEEA4DC55F}"/>
              </a:ext>
            </a:extLst>
          </p:cNvPr>
          <p:cNvSpPr txBox="1"/>
          <p:nvPr/>
        </p:nvSpPr>
        <p:spPr>
          <a:xfrm>
            <a:off x="9210999" y="490616"/>
            <a:ext cx="542317" cy="246221"/>
          </a:xfrm>
          <a:prstGeom prst="rect">
            <a:avLst/>
          </a:prstGeom>
          <a:noFill/>
        </p:spPr>
        <p:txBody>
          <a:bodyPr wrap="square" rtlCol="0">
            <a:spAutoFit/>
          </a:bodyPr>
          <a:lstStyle/>
          <a:p>
            <a:r>
              <a:rPr lang="en-US" sz="1000" dirty="0"/>
              <a:t>(16,0)</a:t>
            </a:r>
          </a:p>
        </p:txBody>
      </p:sp>
      <p:sp>
        <p:nvSpPr>
          <p:cNvPr id="38" name="TextBox 37">
            <a:extLst>
              <a:ext uri="{FF2B5EF4-FFF2-40B4-BE49-F238E27FC236}">
                <a16:creationId xmlns:a16="http://schemas.microsoft.com/office/drawing/2014/main" id="{853FC1D9-952D-40DA-93A7-CD46494A8BF3}"/>
              </a:ext>
            </a:extLst>
          </p:cNvPr>
          <p:cNvSpPr txBox="1"/>
          <p:nvPr/>
        </p:nvSpPr>
        <p:spPr>
          <a:xfrm>
            <a:off x="9806343" y="496025"/>
            <a:ext cx="486127" cy="246221"/>
          </a:xfrm>
          <a:prstGeom prst="rect">
            <a:avLst/>
          </a:prstGeom>
          <a:noFill/>
        </p:spPr>
        <p:txBody>
          <a:bodyPr wrap="square" rtlCol="0">
            <a:spAutoFit/>
          </a:bodyPr>
          <a:lstStyle/>
          <a:p>
            <a:r>
              <a:rPr lang="en-US" sz="1000" dirty="0"/>
              <a:t>(17,0)</a:t>
            </a:r>
          </a:p>
        </p:txBody>
      </p:sp>
      <p:sp>
        <p:nvSpPr>
          <p:cNvPr id="39" name="TextBox 38">
            <a:extLst>
              <a:ext uri="{FF2B5EF4-FFF2-40B4-BE49-F238E27FC236}">
                <a16:creationId xmlns:a16="http://schemas.microsoft.com/office/drawing/2014/main" id="{71D8C917-F888-4EFA-8C6E-2403A6BF0BDC}"/>
              </a:ext>
            </a:extLst>
          </p:cNvPr>
          <p:cNvSpPr txBox="1"/>
          <p:nvPr/>
        </p:nvSpPr>
        <p:spPr>
          <a:xfrm>
            <a:off x="10358913" y="523563"/>
            <a:ext cx="525732" cy="246221"/>
          </a:xfrm>
          <a:prstGeom prst="rect">
            <a:avLst/>
          </a:prstGeom>
          <a:noFill/>
        </p:spPr>
        <p:txBody>
          <a:bodyPr wrap="square" rtlCol="0">
            <a:spAutoFit/>
          </a:bodyPr>
          <a:lstStyle/>
          <a:p>
            <a:r>
              <a:rPr lang="en-US" sz="1000" dirty="0"/>
              <a:t>(18,0)</a:t>
            </a:r>
          </a:p>
        </p:txBody>
      </p:sp>
      <p:sp>
        <p:nvSpPr>
          <p:cNvPr id="40" name="TextBox 39">
            <a:extLst>
              <a:ext uri="{FF2B5EF4-FFF2-40B4-BE49-F238E27FC236}">
                <a16:creationId xmlns:a16="http://schemas.microsoft.com/office/drawing/2014/main" id="{2D416CB3-5658-41E1-8334-B0E3F47F6421}"/>
              </a:ext>
            </a:extLst>
          </p:cNvPr>
          <p:cNvSpPr txBox="1"/>
          <p:nvPr/>
        </p:nvSpPr>
        <p:spPr>
          <a:xfrm>
            <a:off x="10939778" y="497215"/>
            <a:ext cx="515028" cy="246221"/>
          </a:xfrm>
          <a:prstGeom prst="rect">
            <a:avLst/>
          </a:prstGeom>
          <a:noFill/>
        </p:spPr>
        <p:txBody>
          <a:bodyPr wrap="square" rtlCol="0">
            <a:spAutoFit/>
          </a:bodyPr>
          <a:lstStyle/>
          <a:p>
            <a:r>
              <a:rPr lang="en-US" sz="1000" dirty="0"/>
              <a:t>(19,0)</a:t>
            </a:r>
          </a:p>
        </p:txBody>
      </p:sp>
      <p:sp>
        <p:nvSpPr>
          <p:cNvPr id="41" name="TextBox 40">
            <a:extLst>
              <a:ext uri="{FF2B5EF4-FFF2-40B4-BE49-F238E27FC236}">
                <a16:creationId xmlns:a16="http://schemas.microsoft.com/office/drawing/2014/main" id="{28E53484-9B63-4AAB-97AF-C8EAE5D25642}"/>
              </a:ext>
            </a:extLst>
          </p:cNvPr>
          <p:cNvSpPr txBox="1"/>
          <p:nvPr/>
        </p:nvSpPr>
        <p:spPr>
          <a:xfrm>
            <a:off x="11509373" y="490615"/>
            <a:ext cx="539756" cy="246221"/>
          </a:xfrm>
          <a:prstGeom prst="rect">
            <a:avLst/>
          </a:prstGeom>
          <a:noFill/>
        </p:spPr>
        <p:txBody>
          <a:bodyPr wrap="square" rtlCol="0">
            <a:spAutoFit/>
          </a:bodyPr>
          <a:lstStyle/>
          <a:p>
            <a:r>
              <a:rPr lang="en-US" sz="1000" dirty="0"/>
              <a:t>(20,0)</a:t>
            </a:r>
          </a:p>
        </p:txBody>
      </p:sp>
      <p:sp>
        <p:nvSpPr>
          <p:cNvPr id="42" name="TextBox 41">
            <a:extLst>
              <a:ext uri="{FF2B5EF4-FFF2-40B4-BE49-F238E27FC236}">
                <a16:creationId xmlns:a16="http://schemas.microsoft.com/office/drawing/2014/main" id="{74D48EEC-9E15-40FC-9949-E2D6D5B43B6E}"/>
              </a:ext>
            </a:extLst>
          </p:cNvPr>
          <p:cNvSpPr txBox="1"/>
          <p:nvPr/>
        </p:nvSpPr>
        <p:spPr>
          <a:xfrm>
            <a:off x="-26668" y="3146729"/>
            <a:ext cx="461394" cy="246221"/>
          </a:xfrm>
          <a:prstGeom prst="rect">
            <a:avLst/>
          </a:prstGeom>
          <a:noFill/>
        </p:spPr>
        <p:txBody>
          <a:bodyPr wrap="square" rtlCol="0">
            <a:spAutoFit/>
          </a:bodyPr>
          <a:lstStyle/>
          <a:p>
            <a:r>
              <a:rPr lang="en-US" sz="1000" dirty="0"/>
              <a:t>(0,6)</a:t>
            </a:r>
          </a:p>
        </p:txBody>
      </p:sp>
      <p:sp>
        <p:nvSpPr>
          <p:cNvPr id="43" name="TextBox 42">
            <a:extLst>
              <a:ext uri="{FF2B5EF4-FFF2-40B4-BE49-F238E27FC236}">
                <a16:creationId xmlns:a16="http://schemas.microsoft.com/office/drawing/2014/main" id="{39B701C4-162D-4B28-B962-A1B7A202920D}"/>
              </a:ext>
            </a:extLst>
          </p:cNvPr>
          <p:cNvSpPr txBox="1"/>
          <p:nvPr/>
        </p:nvSpPr>
        <p:spPr>
          <a:xfrm>
            <a:off x="-26230" y="3598868"/>
            <a:ext cx="461394" cy="246221"/>
          </a:xfrm>
          <a:prstGeom prst="rect">
            <a:avLst/>
          </a:prstGeom>
          <a:noFill/>
        </p:spPr>
        <p:txBody>
          <a:bodyPr wrap="square" rtlCol="0">
            <a:spAutoFit/>
          </a:bodyPr>
          <a:lstStyle/>
          <a:p>
            <a:r>
              <a:rPr lang="en-US" sz="1000" dirty="0"/>
              <a:t>(0,7)</a:t>
            </a:r>
          </a:p>
        </p:txBody>
      </p:sp>
      <p:sp>
        <p:nvSpPr>
          <p:cNvPr id="44" name="TextBox 43">
            <a:extLst>
              <a:ext uri="{FF2B5EF4-FFF2-40B4-BE49-F238E27FC236}">
                <a16:creationId xmlns:a16="http://schemas.microsoft.com/office/drawing/2014/main" id="{672D41B4-3D4A-4CC9-B533-A7BEF993A369}"/>
              </a:ext>
            </a:extLst>
          </p:cNvPr>
          <p:cNvSpPr txBox="1"/>
          <p:nvPr/>
        </p:nvSpPr>
        <p:spPr>
          <a:xfrm>
            <a:off x="-26668" y="4014451"/>
            <a:ext cx="461394" cy="246221"/>
          </a:xfrm>
          <a:prstGeom prst="rect">
            <a:avLst/>
          </a:prstGeom>
          <a:noFill/>
        </p:spPr>
        <p:txBody>
          <a:bodyPr wrap="square" rtlCol="0">
            <a:spAutoFit/>
          </a:bodyPr>
          <a:lstStyle/>
          <a:p>
            <a:r>
              <a:rPr lang="en-US" sz="1000" dirty="0"/>
              <a:t>(0,8)</a:t>
            </a:r>
          </a:p>
        </p:txBody>
      </p:sp>
      <p:sp>
        <p:nvSpPr>
          <p:cNvPr id="45" name="TextBox 44">
            <a:extLst>
              <a:ext uri="{FF2B5EF4-FFF2-40B4-BE49-F238E27FC236}">
                <a16:creationId xmlns:a16="http://schemas.microsoft.com/office/drawing/2014/main" id="{5CC9756B-C989-46C5-B275-7EE1AE0C61F0}"/>
              </a:ext>
            </a:extLst>
          </p:cNvPr>
          <p:cNvSpPr txBox="1"/>
          <p:nvPr/>
        </p:nvSpPr>
        <p:spPr>
          <a:xfrm>
            <a:off x="-26230" y="4466590"/>
            <a:ext cx="461394" cy="246221"/>
          </a:xfrm>
          <a:prstGeom prst="rect">
            <a:avLst/>
          </a:prstGeom>
          <a:noFill/>
        </p:spPr>
        <p:txBody>
          <a:bodyPr wrap="square" rtlCol="0">
            <a:spAutoFit/>
          </a:bodyPr>
          <a:lstStyle/>
          <a:p>
            <a:r>
              <a:rPr lang="en-US" sz="1000" dirty="0"/>
              <a:t>(0,9)</a:t>
            </a:r>
          </a:p>
        </p:txBody>
      </p:sp>
      <p:sp>
        <p:nvSpPr>
          <p:cNvPr id="46" name="TextBox 45">
            <a:extLst>
              <a:ext uri="{FF2B5EF4-FFF2-40B4-BE49-F238E27FC236}">
                <a16:creationId xmlns:a16="http://schemas.microsoft.com/office/drawing/2014/main" id="{AF51930E-5311-4C3E-B755-38DD5C0C134C}"/>
              </a:ext>
            </a:extLst>
          </p:cNvPr>
          <p:cNvSpPr txBox="1"/>
          <p:nvPr/>
        </p:nvSpPr>
        <p:spPr>
          <a:xfrm>
            <a:off x="-50559" y="4940710"/>
            <a:ext cx="498448" cy="246221"/>
          </a:xfrm>
          <a:prstGeom prst="rect">
            <a:avLst/>
          </a:prstGeom>
          <a:noFill/>
        </p:spPr>
        <p:txBody>
          <a:bodyPr wrap="square" rtlCol="0">
            <a:spAutoFit/>
          </a:bodyPr>
          <a:lstStyle/>
          <a:p>
            <a:r>
              <a:rPr lang="en-US" sz="1000" dirty="0"/>
              <a:t>(0,10)</a:t>
            </a:r>
          </a:p>
        </p:txBody>
      </p:sp>
      <p:sp>
        <p:nvSpPr>
          <p:cNvPr id="47" name="TextBox 46">
            <a:extLst>
              <a:ext uri="{FF2B5EF4-FFF2-40B4-BE49-F238E27FC236}">
                <a16:creationId xmlns:a16="http://schemas.microsoft.com/office/drawing/2014/main" id="{C8A1A0E0-33B6-4720-A748-A8C2EB191F8A}"/>
              </a:ext>
            </a:extLst>
          </p:cNvPr>
          <p:cNvSpPr txBox="1"/>
          <p:nvPr/>
        </p:nvSpPr>
        <p:spPr>
          <a:xfrm>
            <a:off x="-50560" y="5337217"/>
            <a:ext cx="498447" cy="246221"/>
          </a:xfrm>
          <a:prstGeom prst="rect">
            <a:avLst/>
          </a:prstGeom>
          <a:noFill/>
        </p:spPr>
        <p:txBody>
          <a:bodyPr wrap="square" rtlCol="0">
            <a:spAutoFit/>
          </a:bodyPr>
          <a:lstStyle/>
          <a:p>
            <a:r>
              <a:rPr lang="en-US" sz="1000" dirty="0"/>
              <a:t>(0,11)</a:t>
            </a:r>
          </a:p>
        </p:txBody>
      </p:sp>
      <p:sp>
        <p:nvSpPr>
          <p:cNvPr id="48" name="TextBox 47">
            <a:extLst>
              <a:ext uri="{FF2B5EF4-FFF2-40B4-BE49-F238E27FC236}">
                <a16:creationId xmlns:a16="http://schemas.microsoft.com/office/drawing/2014/main" id="{AA6E5E90-EDAA-4525-B578-77CF103655D5}"/>
              </a:ext>
            </a:extLst>
          </p:cNvPr>
          <p:cNvSpPr txBox="1"/>
          <p:nvPr/>
        </p:nvSpPr>
        <p:spPr>
          <a:xfrm>
            <a:off x="-26668" y="5807711"/>
            <a:ext cx="498446" cy="246221"/>
          </a:xfrm>
          <a:prstGeom prst="rect">
            <a:avLst/>
          </a:prstGeom>
          <a:noFill/>
        </p:spPr>
        <p:txBody>
          <a:bodyPr wrap="square" rtlCol="0">
            <a:spAutoFit/>
          </a:bodyPr>
          <a:lstStyle/>
          <a:p>
            <a:r>
              <a:rPr lang="en-US" sz="1000" dirty="0"/>
              <a:t>(0,12)</a:t>
            </a:r>
          </a:p>
        </p:txBody>
      </p:sp>
      <p:sp>
        <p:nvSpPr>
          <p:cNvPr id="50" name="TextBox 49">
            <a:extLst>
              <a:ext uri="{FF2B5EF4-FFF2-40B4-BE49-F238E27FC236}">
                <a16:creationId xmlns:a16="http://schemas.microsoft.com/office/drawing/2014/main" id="{2B2D3D38-B902-4AED-85D0-D0BE499A49E4}"/>
              </a:ext>
            </a:extLst>
          </p:cNvPr>
          <p:cNvSpPr txBox="1"/>
          <p:nvPr/>
        </p:nvSpPr>
        <p:spPr>
          <a:xfrm>
            <a:off x="562626" y="954954"/>
            <a:ext cx="461394" cy="246221"/>
          </a:xfrm>
          <a:prstGeom prst="rect">
            <a:avLst/>
          </a:prstGeom>
          <a:noFill/>
        </p:spPr>
        <p:txBody>
          <a:bodyPr wrap="square" rtlCol="0">
            <a:spAutoFit/>
          </a:bodyPr>
          <a:lstStyle/>
          <a:p>
            <a:r>
              <a:rPr lang="en-US" sz="1000" dirty="0"/>
              <a:t>(1,1)</a:t>
            </a:r>
          </a:p>
        </p:txBody>
      </p:sp>
      <p:sp>
        <p:nvSpPr>
          <p:cNvPr id="51" name="TextBox 50">
            <a:extLst>
              <a:ext uri="{FF2B5EF4-FFF2-40B4-BE49-F238E27FC236}">
                <a16:creationId xmlns:a16="http://schemas.microsoft.com/office/drawing/2014/main" id="{36DACEB1-B670-44A7-A64B-6C3737E367B2}"/>
              </a:ext>
            </a:extLst>
          </p:cNvPr>
          <p:cNvSpPr txBox="1"/>
          <p:nvPr/>
        </p:nvSpPr>
        <p:spPr>
          <a:xfrm>
            <a:off x="527283" y="1366549"/>
            <a:ext cx="461394" cy="246221"/>
          </a:xfrm>
          <a:prstGeom prst="rect">
            <a:avLst/>
          </a:prstGeom>
          <a:noFill/>
        </p:spPr>
        <p:txBody>
          <a:bodyPr wrap="square" rtlCol="0">
            <a:spAutoFit/>
          </a:bodyPr>
          <a:lstStyle/>
          <a:p>
            <a:r>
              <a:rPr lang="en-US" sz="1000" dirty="0"/>
              <a:t>(1,2)</a:t>
            </a:r>
          </a:p>
        </p:txBody>
      </p:sp>
      <p:sp>
        <p:nvSpPr>
          <p:cNvPr id="52" name="TextBox 51">
            <a:extLst>
              <a:ext uri="{FF2B5EF4-FFF2-40B4-BE49-F238E27FC236}">
                <a16:creationId xmlns:a16="http://schemas.microsoft.com/office/drawing/2014/main" id="{EFDEA0FF-C42F-45EB-95E3-6C1B4232B4D3}"/>
              </a:ext>
            </a:extLst>
          </p:cNvPr>
          <p:cNvSpPr txBox="1"/>
          <p:nvPr/>
        </p:nvSpPr>
        <p:spPr>
          <a:xfrm>
            <a:off x="562626" y="1811773"/>
            <a:ext cx="461394" cy="246221"/>
          </a:xfrm>
          <a:prstGeom prst="rect">
            <a:avLst/>
          </a:prstGeom>
          <a:noFill/>
        </p:spPr>
        <p:txBody>
          <a:bodyPr wrap="square" rtlCol="0">
            <a:spAutoFit/>
          </a:bodyPr>
          <a:lstStyle/>
          <a:p>
            <a:r>
              <a:rPr lang="en-US" sz="1000" dirty="0"/>
              <a:t>(1,3)</a:t>
            </a:r>
          </a:p>
        </p:txBody>
      </p:sp>
      <p:sp>
        <p:nvSpPr>
          <p:cNvPr id="53" name="TextBox 52">
            <a:extLst>
              <a:ext uri="{FF2B5EF4-FFF2-40B4-BE49-F238E27FC236}">
                <a16:creationId xmlns:a16="http://schemas.microsoft.com/office/drawing/2014/main" id="{5B7B041E-20A1-4206-A15E-28B316E3901A}"/>
              </a:ext>
            </a:extLst>
          </p:cNvPr>
          <p:cNvSpPr txBox="1"/>
          <p:nvPr/>
        </p:nvSpPr>
        <p:spPr>
          <a:xfrm>
            <a:off x="562626" y="2251234"/>
            <a:ext cx="461394" cy="246221"/>
          </a:xfrm>
          <a:prstGeom prst="rect">
            <a:avLst/>
          </a:prstGeom>
          <a:noFill/>
        </p:spPr>
        <p:txBody>
          <a:bodyPr wrap="square" rtlCol="0">
            <a:spAutoFit/>
          </a:bodyPr>
          <a:lstStyle/>
          <a:p>
            <a:r>
              <a:rPr lang="en-US" sz="1000" dirty="0"/>
              <a:t>(1,4)</a:t>
            </a:r>
          </a:p>
        </p:txBody>
      </p:sp>
      <p:sp>
        <p:nvSpPr>
          <p:cNvPr id="54" name="TextBox 53">
            <a:extLst>
              <a:ext uri="{FF2B5EF4-FFF2-40B4-BE49-F238E27FC236}">
                <a16:creationId xmlns:a16="http://schemas.microsoft.com/office/drawing/2014/main" id="{944D24B5-2194-4FD0-944F-597F7AD8367C}"/>
              </a:ext>
            </a:extLst>
          </p:cNvPr>
          <p:cNvSpPr txBox="1"/>
          <p:nvPr/>
        </p:nvSpPr>
        <p:spPr>
          <a:xfrm>
            <a:off x="559916" y="2714559"/>
            <a:ext cx="461394" cy="246221"/>
          </a:xfrm>
          <a:prstGeom prst="rect">
            <a:avLst/>
          </a:prstGeom>
          <a:noFill/>
        </p:spPr>
        <p:txBody>
          <a:bodyPr wrap="square" rtlCol="0">
            <a:spAutoFit/>
          </a:bodyPr>
          <a:lstStyle/>
          <a:p>
            <a:r>
              <a:rPr lang="en-US" sz="1000" dirty="0"/>
              <a:t>(1,5)</a:t>
            </a:r>
          </a:p>
        </p:txBody>
      </p:sp>
      <p:sp>
        <p:nvSpPr>
          <p:cNvPr id="55" name="TextBox 54">
            <a:extLst>
              <a:ext uri="{FF2B5EF4-FFF2-40B4-BE49-F238E27FC236}">
                <a16:creationId xmlns:a16="http://schemas.microsoft.com/office/drawing/2014/main" id="{0FA7CA69-A1FF-4FEC-B8B8-7059274C3E18}"/>
              </a:ext>
            </a:extLst>
          </p:cNvPr>
          <p:cNvSpPr txBox="1"/>
          <p:nvPr/>
        </p:nvSpPr>
        <p:spPr>
          <a:xfrm>
            <a:off x="556577" y="3147485"/>
            <a:ext cx="461394" cy="246221"/>
          </a:xfrm>
          <a:prstGeom prst="rect">
            <a:avLst/>
          </a:prstGeom>
          <a:noFill/>
        </p:spPr>
        <p:txBody>
          <a:bodyPr wrap="square" rtlCol="0">
            <a:spAutoFit/>
          </a:bodyPr>
          <a:lstStyle/>
          <a:p>
            <a:r>
              <a:rPr lang="en-US" sz="1000" dirty="0"/>
              <a:t>(1,6)</a:t>
            </a:r>
          </a:p>
        </p:txBody>
      </p:sp>
      <p:sp>
        <p:nvSpPr>
          <p:cNvPr id="56" name="TextBox 55">
            <a:extLst>
              <a:ext uri="{FF2B5EF4-FFF2-40B4-BE49-F238E27FC236}">
                <a16:creationId xmlns:a16="http://schemas.microsoft.com/office/drawing/2014/main" id="{2018A7E9-4E0E-4C4A-9751-D3317E01D1EA}"/>
              </a:ext>
            </a:extLst>
          </p:cNvPr>
          <p:cNvSpPr txBox="1"/>
          <p:nvPr/>
        </p:nvSpPr>
        <p:spPr>
          <a:xfrm>
            <a:off x="527283" y="3582559"/>
            <a:ext cx="461394" cy="246221"/>
          </a:xfrm>
          <a:prstGeom prst="rect">
            <a:avLst/>
          </a:prstGeom>
          <a:noFill/>
        </p:spPr>
        <p:txBody>
          <a:bodyPr wrap="square" rtlCol="0">
            <a:spAutoFit/>
          </a:bodyPr>
          <a:lstStyle/>
          <a:p>
            <a:r>
              <a:rPr lang="en-US" sz="1000" dirty="0"/>
              <a:t>(1,7)</a:t>
            </a:r>
          </a:p>
        </p:txBody>
      </p:sp>
      <p:sp>
        <p:nvSpPr>
          <p:cNvPr id="57" name="TextBox 56">
            <a:extLst>
              <a:ext uri="{FF2B5EF4-FFF2-40B4-BE49-F238E27FC236}">
                <a16:creationId xmlns:a16="http://schemas.microsoft.com/office/drawing/2014/main" id="{4CDCA9AD-DFAC-49C9-A069-3A0AB12689C5}"/>
              </a:ext>
            </a:extLst>
          </p:cNvPr>
          <p:cNvSpPr txBox="1"/>
          <p:nvPr/>
        </p:nvSpPr>
        <p:spPr>
          <a:xfrm>
            <a:off x="553867" y="4014135"/>
            <a:ext cx="461394" cy="246221"/>
          </a:xfrm>
          <a:prstGeom prst="rect">
            <a:avLst/>
          </a:prstGeom>
          <a:noFill/>
        </p:spPr>
        <p:txBody>
          <a:bodyPr wrap="square" rtlCol="0">
            <a:spAutoFit/>
          </a:bodyPr>
          <a:lstStyle/>
          <a:p>
            <a:r>
              <a:rPr lang="en-US" sz="1000" dirty="0"/>
              <a:t>(1,8)</a:t>
            </a:r>
          </a:p>
        </p:txBody>
      </p:sp>
      <p:sp>
        <p:nvSpPr>
          <p:cNvPr id="58" name="TextBox 57">
            <a:extLst>
              <a:ext uri="{FF2B5EF4-FFF2-40B4-BE49-F238E27FC236}">
                <a16:creationId xmlns:a16="http://schemas.microsoft.com/office/drawing/2014/main" id="{6D1C6A2B-CAFA-4E85-84BC-C9F5669A751D}"/>
              </a:ext>
            </a:extLst>
          </p:cNvPr>
          <p:cNvSpPr txBox="1"/>
          <p:nvPr/>
        </p:nvSpPr>
        <p:spPr>
          <a:xfrm>
            <a:off x="537663" y="4478494"/>
            <a:ext cx="461394" cy="246221"/>
          </a:xfrm>
          <a:prstGeom prst="rect">
            <a:avLst/>
          </a:prstGeom>
          <a:noFill/>
        </p:spPr>
        <p:txBody>
          <a:bodyPr wrap="square" rtlCol="0">
            <a:spAutoFit/>
          </a:bodyPr>
          <a:lstStyle/>
          <a:p>
            <a:r>
              <a:rPr lang="en-US" sz="1000" dirty="0"/>
              <a:t>(1,9)</a:t>
            </a:r>
          </a:p>
        </p:txBody>
      </p:sp>
      <p:sp>
        <p:nvSpPr>
          <p:cNvPr id="59" name="TextBox 58">
            <a:extLst>
              <a:ext uri="{FF2B5EF4-FFF2-40B4-BE49-F238E27FC236}">
                <a16:creationId xmlns:a16="http://schemas.microsoft.com/office/drawing/2014/main" id="{F2C8A89F-18EE-4C07-8E6E-81E81A42DCBB}"/>
              </a:ext>
            </a:extLst>
          </p:cNvPr>
          <p:cNvSpPr txBox="1"/>
          <p:nvPr/>
        </p:nvSpPr>
        <p:spPr>
          <a:xfrm>
            <a:off x="553867" y="4940491"/>
            <a:ext cx="498446" cy="246221"/>
          </a:xfrm>
          <a:prstGeom prst="rect">
            <a:avLst/>
          </a:prstGeom>
          <a:noFill/>
        </p:spPr>
        <p:txBody>
          <a:bodyPr wrap="square" rtlCol="0">
            <a:spAutoFit/>
          </a:bodyPr>
          <a:lstStyle/>
          <a:p>
            <a:r>
              <a:rPr lang="en-US" sz="1000" dirty="0"/>
              <a:t>(1,10)</a:t>
            </a:r>
          </a:p>
        </p:txBody>
      </p:sp>
      <p:sp>
        <p:nvSpPr>
          <p:cNvPr id="60" name="TextBox 59">
            <a:extLst>
              <a:ext uri="{FF2B5EF4-FFF2-40B4-BE49-F238E27FC236}">
                <a16:creationId xmlns:a16="http://schemas.microsoft.com/office/drawing/2014/main" id="{DA8F8065-077B-4376-B7DC-1411A2501995}"/>
              </a:ext>
            </a:extLst>
          </p:cNvPr>
          <p:cNvSpPr txBox="1"/>
          <p:nvPr/>
        </p:nvSpPr>
        <p:spPr>
          <a:xfrm>
            <a:off x="556703" y="5363495"/>
            <a:ext cx="582054" cy="246221"/>
          </a:xfrm>
          <a:prstGeom prst="rect">
            <a:avLst/>
          </a:prstGeom>
          <a:noFill/>
        </p:spPr>
        <p:txBody>
          <a:bodyPr wrap="square" rtlCol="0">
            <a:spAutoFit/>
          </a:bodyPr>
          <a:lstStyle/>
          <a:p>
            <a:r>
              <a:rPr lang="en-US" sz="1000" dirty="0"/>
              <a:t>(1,11)</a:t>
            </a:r>
          </a:p>
        </p:txBody>
      </p:sp>
      <p:sp>
        <p:nvSpPr>
          <p:cNvPr id="61" name="TextBox 60">
            <a:extLst>
              <a:ext uri="{FF2B5EF4-FFF2-40B4-BE49-F238E27FC236}">
                <a16:creationId xmlns:a16="http://schemas.microsoft.com/office/drawing/2014/main" id="{9C4ED2E4-3ECF-4D78-9D70-CE516642F7AD}"/>
              </a:ext>
            </a:extLst>
          </p:cNvPr>
          <p:cNvSpPr txBox="1"/>
          <p:nvPr/>
        </p:nvSpPr>
        <p:spPr>
          <a:xfrm>
            <a:off x="529085" y="5796421"/>
            <a:ext cx="523228" cy="246221"/>
          </a:xfrm>
          <a:prstGeom prst="rect">
            <a:avLst/>
          </a:prstGeom>
          <a:noFill/>
        </p:spPr>
        <p:txBody>
          <a:bodyPr wrap="square" rtlCol="0">
            <a:spAutoFit/>
          </a:bodyPr>
          <a:lstStyle/>
          <a:p>
            <a:r>
              <a:rPr lang="en-US" sz="1000" dirty="0"/>
              <a:t>(1,12)</a:t>
            </a:r>
          </a:p>
        </p:txBody>
      </p:sp>
      <p:sp>
        <p:nvSpPr>
          <p:cNvPr id="62" name="TextBox 61">
            <a:extLst>
              <a:ext uri="{FF2B5EF4-FFF2-40B4-BE49-F238E27FC236}">
                <a16:creationId xmlns:a16="http://schemas.microsoft.com/office/drawing/2014/main" id="{E2C6408B-441F-4607-93EF-9E30B833D089}"/>
              </a:ext>
            </a:extLst>
          </p:cNvPr>
          <p:cNvSpPr txBox="1"/>
          <p:nvPr/>
        </p:nvSpPr>
        <p:spPr>
          <a:xfrm>
            <a:off x="1116648" y="928781"/>
            <a:ext cx="461394" cy="246221"/>
          </a:xfrm>
          <a:prstGeom prst="rect">
            <a:avLst/>
          </a:prstGeom>
          <a:noFill/>
        </p:spPr>
        <p:txBody>
          <a:bodyPr wrap="square" rtlCol="0">
            <a:spAutoFit/>
          </a:bodyPr>
          <a:lstStyle/>
          <a:p>
            <a:r>
              <a:rPr lang="en-US" sz="1000" dirty="0"/>
              <a:t>(2,1)</a:t>
            </a:r>
          </a:p>
        </p:txBody>
      </p:sp>
      <p:sp>
        <p:nvSpPr>
          <p:cNvPr id="63" name="TextBox 62">
            <a:extLst>
              <a:ext uri="{FF2B5EF4-FFF2-40B4-BE49-F238E27FC236}">
                <a16:creationId xmlns:a16="http://schemas.microsoft.com/office/drawing/2014/main" id="{653144D6-7BD1-4AE4-B767-E8F127C8FD5A}"/>
              </a:ext>
            </a:extLst>
          </p:cNvPr>
          <p:cNvSpPr txBox="1"/>
          <p:nvPr/>
        </p:nvSpPr>
        <p:spPr>
          <a:xfrm>
            <a:off x="1116648" y="1367814"/>
            <a:ext cx="461394" cy="246221"/>
          </a:xfrm>
          <a:prstGeom prst="rect">
            <a:avLst/>
          </a:prstGeom>
          <a:noFill/>
        </p:spPr>
        <p:txBody>
          <a:bodyPr wrap="square" rtlCol="0">
            <a:spAutoFit/>
          </a:bodyPr>
          <a:lstStyle/>
          <a:p>
            <a:r>
              <a:rPr lang="en-US" sz="1000" dirty="0"/>
              <a:t>(2,2)</a:t>
            </a:r>
          </a:p>
        </p:txBody>
      </p:sp>
      <p:sp>
        <p:nvSpPr>
          <p:cNvPr id="64" name="TextBox 63">
            <a:extLst>
              <a:ext uri="{FF2B5EF4-FFF2-40B4-BE49-F238E27FC236}">
                <a16:creationId xmlns:a16="http://schemas.microsoft.com/office/drawing/2014/main" id="{462C80D7-4E59-40D0-B5B9-9905DD58AD63}"/>
              </a:ext>
            </a:extLst>
          </p:cNvPr>
          <p:cNvSpPr txBox="1"/>
          <p:nvPr/>
        </p:nvSpPr>
        <p:spPr>
          <a:xfrm>
            <a:off x="1113092" y="1816479"/>
            <a:ext cx="461394" cy="246221"/>
          </a:xfrm>
          <a:prstGeom prst="rect">
            <a:avLst/>
          </a:prstGeom>
          <a:noFill/>
        </p:spPr>
        <p:txBody>
          <a:bodyPr wrap="square" rtlCol="0">
            <a:spAutoFit/>
          </a:bodyPr>
          <a:lstStyle/>
          <a:p>
            <a:r>
              <a:rPr lang="en-US" sz="1000" dirty="0"/>
              <a:t>(2,3)</a:t>
            </a:r>
          </a:p>
        </p:txBody>
      </p:sp>
      <p:sp>
        <p:nvSpPr>
          <p:cNvPr id="65" name="TextBox 64">
            <a:extLst>
              <a:ext uri="{FF2B5EF4-FFF2-40B4-BE49-F238E27FC236}">
                <a16:creationId xmlns:a16="http://schemas.microsoft.com/office/drawing/2014/main" id="{47B64F98-5A62-4D89-BC88-DB480EE460A4}"/>
              </a:ext>
            </a:extLst>
          </p:cNvPr>
          <p:cNvSpPr txBox="1"/>
          <p:nvPr/>
        </p:nvSpPr>
        <p:spPr>
          <a:xfrm>
            <a:off x="1116864" y="2265144"/>
            <a:ext cx="461394" cy="246221"/>
          </a:xfrm>
          <a:prstGeom prst="rect">
            <a:avLst/>
          </a:prstGeom>
          <a:noFill/>
        </p:spPr>
        <p:txBody>
          <a:bodyPr wrap="square" rtlCol="0">
            <a:spAutoFit/>
          </a:bodyPr>
          <a:lstStyle/>
          <a:p>
            <a:r>
              <a:rPr lang="en-US" sz="1000" dirty="0"/>
              <a:t>(2,4)</a:t>
            </a:r>
          </a:p>
        </p:txBody>
      </p:sp>
      <p:sp>
        <p:nvSpPr>
          <p:cNvPr id="66" name="TextBox 65">
            <a:extLst>
              <a:ext uri="{FF2B5EF4-FFF2-40B4-BE49-F238E27FC236}">
                <a16:creationId xmlns:a16="http://schemas.microsoft.com/office/drawing/2014/main" id="{0ADF19BC-BB1E-4A44-BA33-556E2C192759}"/>
              </a:ext>
            </a:extLst>
          </p:cNvPr>
          <p:cNvSpPr txBox="1"/>
          <p:nvPr/>
        </p:nvSpPr>
        <p:spPr>
          <a:xfrm>
            <a:off x="1122458" y="2684201"/>
            <a:ext cx="461394" cy="246221"/>
          </a:xfrm>
          <a:prstGeom prst="rect">
            <a:avLst/>
          </a:prstGeom>
          <a:noFill/>
        </p:spPr>
        <p:txBody>
          <a:bodyPr wrap="square" rtlCol="0">
            <a:spAutoFit/>
          </a:bodyPr>
          <a:lstStyle/>
          <a:p>
            <a:r>
              <a:rPr lang="en-US" sz="1000" dirty="0"/>
              <a:t>(2,5)</a:t>
            </a:r>
          </a:p>
        </p:txBody>
      </p:sp>
      <p:sp>
        <p:nvSpPr>
          <p:cNvPr id="67" name="TextBox 66">
            <a:extLst>
              <a:ext uri="{FF2B5EF4-FFF2-40B4-BE49-F238E27FC236}">
                <a16:creationId xmlns:a16="http://schemas.microsoft.com/office/drawing/2014/main" id="{AF65FD41-F367-4A01-B55D-D4A2734DCFF1}"/>
              </a:ext>
            </a:extLst>
          </p:cNvPr>
          <p:cNvSpPr txBox="1"/>
          <p:nvPr/>
        </p:nvSpPr>
        <p:spPr>
          <a:xfrm>
            <a:off x="1127491" y="3118287"/>
            <a:ext cx="461394" cy="246221"/>
          </a:xfrm>
          <a:prstGeom prst="rect">
            <a:avLst/>
          </a:prstGeom>
          <a:noFill/>
        </p:spPr>
        <p:txBody>
          <a:bodyPr wrap="square" rtlCol="0">
            <a:spAutoFit/>
          </a:bodyPr>
          <a:lstStyle/>
          <a:p>
            <a:r>
              <a:rPr lang="en-US" sz="1000" dirty="0"/>
              <a:t>(2,6)</a:t>
            </a:r>
          </a:p>
        </p:txBody>
      </p:sp>
      <p:sp>
        <p:nvSpPr>
          <p:cNvPr id="68" name="TextBox 67">
            <a:extLst>
              <a:ext uri="{FF2B5EF4-FFF2-40B4-BE49-F238E27FC236}">
                <a16:creationId xmlns:a16="http://schemas.microsoft.com/office/drawing/2014/main" id="{1C8DF42C-90E4-44C5-8208-F629A81C1A9A}"/>
              </a:ext>
            </a:extLst>
          </p:cNvPr>
          <p:cNvSpPr txBox="1"/>
          <p:nvPr/>
        </p:nvSpPr>
        <p:spPr>
          <a:xfrm>
            <a:off x="1111317" y="3566819"/>
            <a:ext cx="461394" cy="246221"/>
          </a:xfrm>
          <a:prstGeom prst="rect">
            <a:avLst/>
          </a:prstGeom>
          <a:noFill/>
        </p:spPr>
        <p:txBody>
          <a:bodyPr wrap="square" rtlCol="0">
            <a:spAutoFit/>
          </a:bodyPr>
          <a:lstStyle/>
          <a:p>
            <a:r>
              <a:rPr lang="en-US" sz="1000" dirty="0"/>
              <a:t>(2,7)</a:t>
            </a:r>
          </a:p>
        </p:txBody>
      </p:sp>
      <p:sp>
        <p:nvSpPr>
          <p:cNvPr id="69" name="TextBox 68">
            <a:extLst>
              <a:ext uri="{FF2B5EF4-FFF2-40B4-BE49-F238E27FC236}">
                <a16:creationId xmlns:a16="http://schemas.microsoft.com/office/drawing/2014/main" id="{038CBCF7-EBD3-463A-AB40-9B22DF8389B2}"/>
              </a:ext>
            </a:extLst>
          </p:cNvPr>
          <p:cNvSpPr txBox="1"/>
          <p:nvPr/>
        </p:nvSpPr>
        <p:spPr>
          <a:xfrm>
            <a:off x="1133482" y="4037313"/>
            <a:ext cx="461394" cy="246221"/>
          </a:xfrm>
          <a:prstGeom prst="rect">
            <a:avLst/>
          </a:prstGeom>
          <a:noFill/>
        </p:spPr>
        <p:txBody>
          <a:bodyPr wrap="square" rtlCol="0">
            <a:spAutoFit/>
          </a:bodyPr>
          <a:lstStyle/>
          <a:p>
            <a:r>
              <a:rPr lang="en-US" sz="1000" dirty="0"/>
              <a:t>(2,8)</a:t>
            </a:r>
          </a:p>
        </p:txBody>
      </p:sp>
      <p:sp>
        <p:nvSpPr>
          <p:cNvPr id="70" name="TextBox 69">
            <a:extLst>
              <a:ext uri="{FF2B5EF4-FFF2-40B4-BE49-F238E27FC236}">
                <a16:creationId xmlns:a16="http://schemas.microsoft.com/office/drawing/2014/main" id="{6E3C54C6-492F-4FFC-8A19-CA48E5C9C565}"/>
              </a:ext>
            </a:extLst>
          </p:cNvPr>
          <p:cNvSpPr txBox="1"/>
          <p:nvPr/>
        </p:nvSpPr>
        <p:spPr>
          <a:xfrm>
            <a:off x="1111317" y="4471399"/>
            <a:ext cx="461394" cy="246221"/>
          </a:xfrm>
          <a:prstGeom prst="rect">
            <a:avLst/>
          </a:prstGeom>
          <a:noFill/>
        </p:spPr>
        <p:txBody>
          <a:bodyPr wrap="square" rtlCol="0">
            <a:spAutoFit/>
          </a:bodyPr>
          <a:lstStyle/>
          <a:p>
            <a:r>
              <a:rPr lang="en-US" sz="1000" dirty="0"/>
              <a:t>(2,9)</a:t>
            </a:r>
          </a:p>
        </p:txBody>
      </p:sp>
      <p:sp>
        <p:nvSpPr>
          <p:cNvPr id="71" name="TextBox 70">
            <a:extLst>
              <a:ext uri="{FF2B5EF4-FFF2-40B4-BE49-F238E27FC236}">
                <a16:creationId xmlns:a16="http://schemas.microsoft.com/office/drawing/2014/main" id="{B64F26A3-D5CE-454F-9696-860850ADD6FA}"/>
              </a:ext>
            </a:extLst>
          </p:cNvPr>
          <p:cNvSpPr txBox="1"/>
          <p:nvPr/>
        </p:nvSpPr>
        <p:spPr>
          <a:xfrm>
            <a:off x="1132993" y="4914830"/>
            <a:ext cx="572383" cy="246221"/>
          </a:xfrm>
          <a:prstGeom prst="rect">
            <a:avLst/>
          </a:prstGeom>
          <a:noFill/>
        </p:spPr>
        <p:txBody>
          <a:bodyPr wrap="square" rtlCol="0">
            <a:spAutoFit/>
          </a:bodyPr>
          <a:lstStyle/>
          <a:p>
            <a:r>
              <a:rPr lang="en-US" sz="1000" dirty="0"/>
              <a:t>(2,10)</a:t>
            </a:r>
          </a:p>
        </p:txBody>
      </p:sp>
      <p:sp>
        <p:nvSpPr>
          <p:cNvPr id="72" name="TextBox 71">
            <a:extLst>
              <a:ext uri="{FF2B5EF4-FFF2-40B4-BE49-F238E27FC236}">
                <a16:creationId xmlns:a16="http://schemas.microsoft.com/office/drawing/2014/main" id="{10404645-A090-4376-9894-A7A06AAB74CF}"/>
              </a:ext>
            </a:extLst>
          </p:cNvPr>
          <p:cNvSpPr txBox="1"/>
          <p:nvPr/>
        </p:nvSpPr>
        <p:spPr>
          <a:xfrm>
            <a:off x="1132994" y="5373969"/>
            <a:ext cx="537676" cy="246221"/>
          </a:xfrm>
          <a:prstGeom prst="rect">
            <a:avLst/>
          </a:prstGeom>
          <a:noFill/>
        </p:spPr>
        <p:txBody>
          <a:bodyPr wrap="square" rtlCol="0">
            <a:spAutoFit/>
          </a:bodyPr>
          <a:lstStyle/>
          <a:p>
            <a:r>
              <a:rPr lang="en-US" sz="1000" dirty="0"/>
              <a:t>(2,11)</a:t>
            </a:r>
          </a:p>
        </p:txBody>
      </p:sp>
      <p:sp>
        <p:nvSpPr>
          <p:cNvPr id="73" name="TextBox 72">
            <a:extLst>
              <a:ext uri="{FF2B5EF4-FFF2-40B4-BE49-F238E27FC236}">
                <a16:creationId xmlns:a16="http://schemas.microsoft.com/office/drawing/2014/main" id="{1EBB1107-A84B-4FE7-889A-F445968AD061}"/>
              </a:ext>
            </a:extLst>
          </p:cNvPr>
          <p:cNvSpPr txBox="1"/>
          <p:nvPr/>
        </p:nvSpPr>
        <p:spPr>
          <a:xfrm>
            <a:off x="1114205" y="5796421"/>
            <a:ext cx="522141" cy="246221"/>
          </a:xfrm>
          <a:prstGeom prst="rect">
            <a:avLst/>
          </a:prstGeom>
          <a:noFill/>
        </p:spPr>
        <p:txBody>
          <a:bodyPr wrap="square" rtlCol="0">
            <a:spAutoFit/>
          </a:bodyPr>
          <a:lstStyle/>
          <a:p>
            <a:r>
              <a:rPr lang="en-US" sz="1000" dirty="0"/>
              <a:t>(2,12)</a:t>
            </a:r>
          </a:p>
        </p:txBody>
      </p:sp>
      <p:sp>
        <p:nvSpPr>
          <p:cNvPr id="74" name="TextBox 73">
            <a:extLst>
              <a:ext uri="{FF2B5EF4-FFF2-40B4-BE49-F238E27FC236}">
                <a16:creationId xmlns:a16="http://schemas.microsoft.com/office/drawing/2014/main" id="{FFFDF6DB-6BA3-4BA1-8E5A-6E67FE46337B}"/>
              </a:ext>
            </a:extLst>
          </p:cNvPr>
          <p:cNvSpPr txBox="1"/>
          <p:nvPr/>
        </p:nvSpPr>
        <p:spPr>
          <a:xfrm>
            <a:off x="1670670" y="928780"/>
            <a:ext cx="461394" cy="246221"/>
          </a:xfrm>
          <a:prstGeom prst="rect">
            <a:avLst/>
          </a:prstGeom>
          <a:noFill/>
        </p:spPr>
        <p:txBody>
          <a:bodyPr wrap="square" rtlCol="0">
            <a:spAutoFit/>
          </a:bodyPr>
          <a:lstStyle/>
          <a:p>
            <a:r>
              <a:rPr lang="en-US" sz="1000" dirty="0"/>
              <a:t>(3,1)</a:t>
            </a:r>
          </a:p>
        </p:txBody>
      </p:sp>
      <p:sp>
        <p:nvSpPr>
          <p:cNvPr id="75" name="TextBox 74">
            <a:extLst>
              <a:ext uri="{FF2B5EF4-FFF2-40B4-BE49-F238E27FC236}">
                <a16:creationId xmlns:a16="http://schemas.microsoft.com/office/drawing/2014/main" id="{066C8A97-F983-4DEC-9D24-5FFE58AFEEBB}"/>
              </a:ext>
            </a:extLst>
          </p:cNvPr>
          <p:cNvSpPr txBox="1"/>
          <p:nvPr/>
        </p:nvSpPr>
        <p:spPr>
          <a:xfrm>
            <a:off x="1700682" y="1390352"/>
            <a:ext cx="461394" cy="246221"/>
          </a:xfrm>
          <a:prstGeom prst="rect">
            <a:avLst/>
          </a:prstGeom>
          <a:noFill/>
        </p:spPr>
        <p:txBody>
          <a:bodyPr wrap="square" rtlCol="0">
            <a:spAutoFit/>
          </a:bodyPr>
          <a:lstStyle/>
          <a:p>
            <a:r>
              <a:rPr lang="en-US" sz="1000" dirty="0"/>
              <a:t>(3,2)</a:t>
            </a:r>
          </a:p>
        </p:txBody>
      </p:sp>
      <p:sp>
        <p:nvSpPr>
          <p:cNvPr id="76" name="TextBox 75">
            <a:extLst>
              <a:ext uri="{FF2B5EF4-FFF2-40B4-BE49-F238E27FC236}">
                <a16:creationId xmlns:a16="http://schemas.microsoft.com/office/drawing/2014/main" id="{2643889B-C87E-4350-AF09-F4CC16A7E3A4}"/>
              </a:ext>
            </a:extLst>
          </p:cNvPr>
          <p:cNvSpPr txBox="1"/>
          <p:nvPr/>
        </p:nvSpPr>
        <p:spPr>
          <a:xfrm>
            <a:off x="1697126" y="1806297"/>
            <a:ext cx="461394" cy="246221"/>
          </a:xfrm>
          <a:prstGeom prst="rect">
            <a:avLst/>
          </a:prstGeom>
          <a:noFill/>
        </p:spPr>
        <p:txBody>
          <a:bodyPr wrap="square" rtlCol="0">
            <a:spAutoFit/>
          </a:bodyPr>
          <a:lstStyle/>
          <a:p>
            <a:r>
              <a:rPr lang="en-US" sz="1000" dirty="0"/>
              <a:t>(3,3)</a:t>
            </a:r>
          </a:p>
        </p:txBody>
      </p:sp>
      <p:sp>
        <p:nvSpPr>
          <p:cNvPr id="77" name="TextBox 76">
            <a:extLst>
              <a:ext uri="{FF2B5EF4-FFF2-40B4-BE49-F238E27FC236}">
                <a16:creationId xmlns:a16="http://schemas.microsoft.com/office/drawing/2014/main" id="{29938A44-1D48-4479-A292-F5A7D979A538}"/>
              </a:ext>
            </a:extLst>
          </p:cNvPr>
          <p:cNvSpPr txBox="1"/>
          <p:nvPr/>
        </p:nvSpPr>
        <p:spPr>
          <a:xfrm>
            <a:off x="1679490" y="2265144"/>
            <a:ext cx="461394" cy="246221"/>
          </a:xfrm>
          <a:prstGeom prst="rect">
            <a:avLst/>
          </a:prstGeom>
          <a:noFill/>
        </p:spPr>
        <p:txBody>
          <a:bodyPr wrap="square" rtlCol="0">
            <a:spAutoFit/>
          </a:bodyPr>
          <a:lstStyle/>
          <a:p>
            <a:r>
              <a:rPr lang="en-US" sz="1000" dirty="0"/>
              <a:t>(3,4)</a:t>
            </a:r>
          </a:p>
        </p:txBody>
      </p:sp>
      <p:sp>
        <p:nvSpPr>
          <p:cNvPr id="78" name="TextBox 77">
            <a:extLst>
              <a:ext uri="{FF2B5EF4-FFF2-40B4-BE49-F238E27FC236}">
                <a16:creationId xmlns:a16="http://schemas.microsoft.com/office/drawing/2014/main" id="{BEE90EBD-A4EB-4781-8C7A-8ED3266D9178}"/>
              </a:ext>
            </a:extLst>
          </p:cNvPr>
          <p:cNvSpPr txBox="1"/>
          <p:nvPr/>
        </p:nvSpPr>
        <p:spPr>
          <a:xfrm>
            <a:off x="1693298" y="2684201"/>
            <a:ext cx="461394" cy="246221"/>
          </a:xfrm>
          <a:prstGeom prst="rect">
            <a:avLst/>
          </a:prstGeom>
          <a:noFill/>
        </p:spPr>
        <p:txBody>
          <a:bodyPr wrap="square" rtlCol="0">
            <a:spAutoFit/>
          </a:bodyPr>
          <a:lstStyle/>
          <a:p>
            <a:r>
              <a:rPr lang="en-US" sz="1000" dirty="0"/>
              <a:t>(3,5)</a:t>
            </a:r>
          </a:p>
        </p:txBody>
      </p:sp>
      <p:sp>
        <p:nvSpPr>
          <p:cNvPr id="79" name="TextBox 78">
            <a:extLst>
              <a:ext uri="{FF2B5EF4-FFF2-40B4-BE49-F238E27FC236}">
                <a16:creationId xmlns:a16="http://schemas.microsoft.com/office/drawing/2014/main" id="{B80D9365-7EAB-4F11-887E-3E75E0B2958D}"/>
              </a:ext>
            </a:extLst>
          </p:cNvPr>
          <p:cNvSpPr txBox="1"/>
          <p:nvPr/>
        </p:nvSpPr>
        <p:spPr>
          <a:xfrm>
            <a:off x="1711525" y="3139620"/>
            <a:ext cx="461394" cy="246221"/>
          </a:xfrm>
          <a:prstGeom prst="rect">
            <a:avLst/>
          </a:prstGeom>
          <a:noFill/>
        </p:spPr>
        <p:txBody>
          <a:bodyPr wrap="square" rtlCol="0">
            <a:spAutoFit/>
          </a:bodyPr>
          <a:lstStyle/>
          <a:p>
            <a:r>
              <a:rPr lang="en-US" sz="1000" dirty="0"/>
              <a:t>(3,6)</a:t>
            </a:r>
          </a:p>
        </p:txBody>
      </p:sp>
      <p:sp>
        <p:nvSpPr>
          <p:cNvPr id="80" name="TextBox 79">
            <a:extLst>
              <a:ext uri="{FF2B5EF4-FFF2-40B4-BE49-F238E27FC236}">
                <a16:creationId xmlns:a16="http://schemas.microsoft.com/office/drawing/2014/main" id="{57CDE3B2-2BA3-4B9B-AD55-7E86EB0FCB36}"/>
              </a:ext>
            </a:extLst>
          </p:cNvPr>
          <p:cNvSpPr txBox="1"/>
          <p:nvPr/>
        </p:nvSpPr>
        <p:spPr>
          <a:xfrm>
            <a:off x="1711525" y="3566818"/>
            <a:ext cx="461394" cy="246221"/>
          </a:xfrm>
          <a:prstGeom prst="rect">
            <a:avLst/>
          </a:prstGeom>
          <a:noFill/>
        </p:spPr>
        <p:txBody>
          <a:bodyPr wrap="square" rtlCol="0">
            <a:spAutoFit/>
          </a:bodyPr>
          <a:lstStyle/>
          <a:p>
            <a:r>
              <a:rPr lang="en-US" sz="1000" dirty="0"/>
              <a:t>(3,7)</a:t>
            </a:r>
          </a:p>
        </p:txBody>
      </p:sp>
      <p:sp>
        <p:nvSpPr>
          <p:cNvPr id="81" name="TextBox 80">
            <a:extLst>
              <a:ext uri="{FF2B5EF4-FFF2-40B4-BE49-F238E27FC236}">
                <a16:creationId xmlns:a16="http://schemas.microsoft.com/office/drawing/2014/main" id="{1696523E-852E-4CBC-B739-86033209A1C2}"/>
              </a:ext>
            </a:extLst>
          </p:cNvPr>
          <p:cNvSpPr txBox="1"/>
          <p:nvPr/>
        </p:nvSpPr>
        <p:spPr>
          <a:xfrm>
            <a:off x="1689515" y="4010249"/>
            <a:ext cx="461394" cy="246221"/>
          </a:xfrm>
          <a:prstGeom prst="rect">
            <a:avLst/>
          </a:prstGeom>
          <a:noFill/>
        </p:spPr>
        <p:txBody>
          <a:bodyPr wrap="square" rtlCol="0">
            <a:spAutoFit/>
          </a:bodyPr>
          <a:lstStyle/>
          <a:p>
            <a:r>
              <a:rPr lang="en-US" sz="1000" dirty="0"/>
              <a:t>(3,8)</a:t>
            </a:r>
          </a:p>
        </p:txBody>
      </p:sp>
      <p:sp>
        <p:nvSpPr>
          <p:cNvPr id="82" name="TextBox 81">
            <a:extLst>
              <a:ext uri="{FF2B5EF4-FFF2-40B4-BE49-F238E27FC236}">
                <a16:creationId xmlns:a16="http://schemas.microsoft.com/office/drawing/2014/main" id="{0D4B6754-8126-4B73-BAAC-4063830E8338}"/>
              </a:ext>
            </a:extLst>
          </p:cNvPr>
          <p:cNvSpPr txBox="1"/>
          <p:nvPr/>
        </p:nvSpPr>
        <p:spPr>
          <a:xfrm>
            <a:off x="1682660" y="4462539"/>
            <a:ext cx="461394" cy="246221"/>
          </a:xfrm>
          <a:prstGeom prst="rect">
            <a:avLst/>
          </a:prstGeom>
          <a:noFill/>
        </p:spPr>
        <p:txBody>
          <a:bodyPr wrap="square" rtlCol="0">
            <a:spAutoFit/>
          </a:bodyPr>
          <a:lstStyle/>
          <a:p>
            <a:r>
              <a:rPr lang="en-US" sz="1000" dirty="0"/>
              <a:t>(3,9)</a:t>
            </a:r>
          </a:p>
        </p:txBody>
      </p:sp>
      <p:sp>
        <p:nvSpPr>
          <p:cNvPr id="83" name="TextBox 82">
            <a:extLst>
              <a:ext uri="{FF2B5EF4-FFF2-40B4-BE49-F238E27FC236}">
                <a16:creationId xmlns:a16="http://schemas.microsoft.com/office/drawing/2014/main" id="{B9604054-B734-4FFF-A102-3C8115FE237E}"/>
              </a:ext>
            </a:extLst>
          </p:cNvPr>
          <p:cNvSpPr txBox="1"/>
          <p:nvPr/>
        </p:nvSpPr>
        <p:spPr>
          <a:xfrm>
            <a:off x="1716685" y="4917958"/>
            <a:ext cx="506397" cy="246221"/>
          </a:xfrm>
          <a:prstGeom prst="rect">
            <a:avLst/>
          </a:prstGeom>
          <a:noFill/>
        </p:spPr>
        <p:txBody>
          <a:bodyPr wrap="square" rtlCol="0">
            <a:spAutoFit/>
          </a:bodyPr>
          <a:lstStyle/>
          <a:p>
            <a:r>
              <a:rPr lang="en-US" sz="1000" dirty="0"/>
              <a:t>(3,10)</a:t>
            </a:r>
          </a:p>
        </p:txBody>
      </p:sp>
      <p:sp>
        <p:nvSpPr>
          <p:cNvPr id="84" name="TextBox 83">
            <a:extLst>
              <a:ext uri="{FF2B5EF4-FFF2-40B4-BE49-F238E27FC236}">
                <a16:creationId xmlns:a16="http://schemas.microsoft.com/office/drawing/2014/main" id="{76E44CC0-2DEC-491F-9E5D-21F48DD939A7}"/>
              </a:ext>
            </a:extLst>
          </p:cNvPr>
          <p:cNvSpPr txBox="1"/>
          <p:nvPr/>
        </p:nvSpPr>
        <p:spPr>
          <a:xfrm>
            <a:off x="1705376" y="5336297"/>
            <a:ext cx="498447" cy="246221"/>
          </a:xfrm>
          <a:prstGeom prst="rect">
            <a:avLst/>
          </a:prstGeom>
          <a:noFill/>
        </p:spPr>
        <p:txBody>
          <a:bodyPr wrap="square" rtlCol="0">
            <a:spAutoFit/>
          </a:bodyPr>
          <a:lstStyle/>
          <a:p>
            <a:r>
              <a:rPr lang="en-US" sz="1000" dirty="0"/>
              <a:t>(3,11)</a:t>
            </a:r>
          </a:p>
        </p:txBody>
      </p:sp>
      <p:sp>
        <p:nvSpPr>
          <p:cNvPr id="85" name="TextBox 84">
            <a:extLst>
              <a:ext uri="{FF2B5EF4-FFF2-40B4-BE49-F238E27FC236}">
                <a16:creationId xmlns:a16="http://schemas.microsoft.com/office/drawing/2014/main" id="{666211B4-0CE1-4B96-AF1D-209B90441DF9}"/>
              </a:ext>
            </a:extLst>
          </p:cNvPr>
          <p:cNvSpPr txBox="1"/>
          <p:nvPr/>
        </p:nvSpPr>
        <p:spPr>
          <a:xfrm>
            <a:off x="1697125" y="5782552"/>
            <a:ext cx="506698" cy="246221"/>
          </a:xfrm>
          <a:prstGeom prst="rect">
            <a:avLst/>
          </a:prstGeom>
          <a:noFill/>
        </p:spPr>
        <p:txBody>
          <a:bodyPr wrap="square" rtlCol="0">
            <a:spAutoFit/>
          </a:bodyPr>
          <a:lstStyle/>
          <a:p>
            <a:r>
              <a:rPr lang="en-US" sz="1000" dirty="0"/>
              <a:t>(3,12)</a:t>
            </a:r>
          </a:p>
        </p:txBody>
      </p:sp>
      <p:sp>
        <p:nvSpPr>
          <p:cNvPr id="86" name="TextBox 85">
            <a:extLst>
              <a:ext uri="{FF2B5EF4-FFF2-40B4-BE49-F238E27FC236}">
                <a16:creationId xmlns:a16="http://schemas.microsoft.com/office/drawing/2014/main" id="{F370B850-5B8C-48DB-903C-B4D1710C6B1A}"/>
              </a:ext>
            </a:extLst>
          </p:cNvPr>
          <p:cNvSpPr txBox="1"/>
          <p:nvPr/>
        </p:nvSpPr>
        <p:spPr>
          <a:xfrm>
            <a:off x="2286204" y="930720"/>
            <a:ext cx="461394" cy="246221"/>
          </a:xfrm>
          <a:prstGeom prst="rect">
            <a:avLst/>
          </a:prstGeom>
          <a:noFill/>
        </p:spPr>
        <p:txBody>
          <a:bodyPr wrap="square" rtlCol="0">
            <a:spAutoFit/>
          </a:bodyPr>
          <a:lstStyle/>
          <a:p>
            <a:r>
              <a:rPr lang="en-US" sz="1000" dirty="0"/>
              <a:t>(4,1)</a:t>
            </a:r>
          </a:p>
        </p:txBody>
      </p:sp>
      <p:sp>
        <p:nvSpPr>
          <p:cNvPr id="87" name="TextBox 86">
            <a:extLst>
              <a:ext uri="{FF2B5EF4-FFF2-40B4-BE49-F238E27FC236}">
                <a16:creationId xmlns:a16="http://schemas.microsoft.com/office/drawing/2014/main" id="{D7F14359-C2DE-4031-A307-B9E3C602D216}"/>
              </a:ext>
            </a:extLst>
          </p:cNvPr>
          <p:cNvSpPr txBox="1"/>
          <p:nvPr/>
        </p:nvSpPr>
        <p:spPr>
          <a:xfrm>
            <a:off x="2316216" y="1392292"/>
            <a:ext cx="461394" cy="246221"/>
          </a:xfrm>
          <a:prstGeom prst="rect">
            <a:avLst/>
          </a:prstGeom>
          <a:noFill/>
        </p:spPr>
        <p:txBody>
          <a:bodyPr wrap="square" rtlCol="0">
            <a:spAutoFit/>
          </a:bodyPr>
          <a:lstStyle/>
          <a:p>
            <a:r>
              <a:rPr lang="en-US" sz="1000" dirty="0"/>
              <a:t>(4,2)</a:t>
            </a:r>
          </a:p>
        </p:txBody>
      </p:sp>
      <p:sp>
        <p:nvSpPr>
          <p:cNvPr id="88" name="TextBox 87">
            <a:extLst>
              <a:ext uri="{FF2B5EF4-FFF2-40B4-BE49-F238E27FC236}">
                <a16:creationId xmlns:a16="http://schemas.microsoft.com/office/drawing/2014/main" id="{0623B58A-5157-4E2E-975F-ACC8733BBC4F}"/>
              </a:ext>
            </a:extLst>
          </p:cNvPr>
          <p:cNvSpPr txBox="1"/>
          <p:nvPr/>
        </p:nvSpPr>
        <p:spPr>
          <a:xfrm>
            <a:off x="2312660" y="1808237"/>
            <a:ext cx="461394" cy="246221"/>
          </a:xfrm>
          <a:prstGeom prst="rect">
            <a:avLst/>
          </a:prstGeom>
          <a:noFill/>
        </p:spPr>
        <p:txBody>
          <a:bodyPr wrap="square" rtlCol="0">
            <a:spAutoFit/>
          </a:bodyPr>
          <a:lstStyle/>
          <a:p>
            <a:r>
              <a:rPr lang="en-US" sz="1000" dirty="0"/>
              <a:t>(4,3)</a:t>
            </a:r>
          </a:p>
        </p:txBody>
      </p:sp>
      <p:sp>
        <p:nvSpPr>
          <p:cNvPr id="89" name="TextBox 88">
            <a:extLst>
              <a:ext uri="{FF2B5EF4-FFF2-40B4-BE49-F238E27FC236}">
                <a16:creationId xmlns:a16="http://schemas.microsoft.com/office/drawing/2014/main" id="{2DF97ADA-E264-48DF-816C-97C09C45BF5E}"/>
              </a:ext>
            </a:extLst>
          </p:cNvPr>
          <p:cNvSpPr txBox="1"/>
          <p:nvPr/>
        </p:nvSpPr>
        <p:spPr>
          <a:xfrm>
            <a:off x="2295024" y="2267084"/>
            <a:ext cx="461394" cy="246221"/>
          </a:xfrm>
          <a:prstGeom prst="rect">
            <a:avLst/>
          </a:prstGeom>
          <a:noFill/>
        </p:spPr>
        <p:txBody>
          <a:bodyPr wrap="square" rtlCol="0">
            <a:spAutoFit/>
          </a:bodyPr>
          <a:lstStyle/>
          <a:p>
            <a:r>
              <a:rPr lang="en-US" sz="1000" dirty="0"/>
              <a:t>(4,4)</a:t>
            </a:r>
          </a:p>
        </p:txBody>
      </p:sp>
      <p:sp>
        <p:nvSpPr>
          <p:cNvPr id="90" name="TextBox 89">
            <a:extLst>
              <a:ext uri="{FF2B5EF4-FFF2-40B4-BE49-F238E27FC236}">
                <a16:creationId xmlns:a16="http://schemas.microsoft.com/office/drawing/2014/main" id="{1129ECD1-C3AA-4DB5-9EBB-B297F07C63C0}"/>
              </a:ext>
            </a:extLst>
          </p:cNvPr>
          <p:cNvSpPr txBox="1"/>
          <p:nvPr/>
        </p:nvSpPr>
        <p:spPr>
          <a:xfrm>
            <a:off x="2308832" y="2686141"/>
            <a:ext cx="461394" cy="246221"/>
          </a:xfrm>
          <a:prstGeom prst="rect">
            <a:avLst/>
          </a:prstGeom>
          <a:noFill/>
        </p:spPr>
        <p:txBody>
          <a:bodyPr wrap="square" rtlCol="0">
            <a:spAutoFit/>
          </a:bodyPr>
          <a:lstStyle/>
          <a:p>
            <a:r>
              <a:rPr lang="en-US" sz="1000" dirty="0"/>
              <a:t>(4,5)</a:t>
            </a:r>
          </a:p>
        </p:txBody>
      </p:sp>
      <p:sp>
        <p:nvSpPr>
          <p:cNvPr id="91" name="TextBox 90">
            <a:extLst>
              <a:ext uri="{FF2B5EF4-FFF2-40B4-BE49-F238E27FC236}">
                <a16:creationId xmlns:a16="http://schemas.microsoft.com/office/drawing/2014/main" id="{26FF74AC-F4AB-4BCF-AF7F-8CBCD348BD8E}"/>
              </a:ext>
            </a:extLst>
          </p:cNvPr>
          <p:cNvSpPr txBox="1"/>
          <p:nvPr/>
        </p:nvSpPr>
        <p:spPr>
          <a:xfrm>
            <a:off x="2327059" y="3141560"/>
            <a:ext cx="461394" cy="246221"/>
          </a:xfrm>
          <a:prstGeom prst="rect">
            <a:avLst/>
          </a:prstGeom>
          <a:noFill/>
        </p:spPr>
        <p:txBody>
          <a:bodyPr wrap="square" rtlCol="0">
            <a:spAutoFit/>
          </a:bodyPr>
          <a:lstStyle/>
          <a:p>
            <a:r>
              <a:rPr lang="en-US" sz="1000" dirty="0"/>
              <a:t>(4,6)</a:t>
            </a:r>
          </a:p>
        </p:txBody>
      </p:sp>
      <p:sp>
        <p:nvSpPr>
          <p:cNvPr id="92" name="TextBox 91">
            <a:extLst>
              <a:ext uri="{FF2B5EF4-FFF2-40B4-BE49-F238E27FC236}">
                <a16:creationId xmlns:a16="http://schemas.microsoft.com/office/drawing/2014/main" id="{70B31ABA-7B1D-4391-A19D-8B696A7151DD}"/>
              </a:ext>
            </a:extLst>
          </p:cNvPr>
          <p:cNvSpPr txBox="1"/>
          <p:nvPr/>
        </p:nvSpPr>
        <p:spPr>
          <a:xfrm>
            <a:off x="2327059" y="3568758"/>
            <a:ext cx="488888" cy="246221"/>
          </a:xfrm>
          <a:prstGeom prst="rect">
            <a:avLst/>
          </a:prstGeom>
          <a:noFill/>
        </p:spPr>
        <p:txBody>
          <a:bodyPr wrap="square" rtlCol="0">
            <a:spAutoFit/>
          </a:bodyPr>
          <a:lstStyle/>
          <a:p>
            <a:r>
              <a:rPr lang="en-US" sz="1000" dirty="0"/>
              <a:t>(4,7)</a:t>
            </a:r>
          </a:p>
        </p:txBody>
      </p:sp>
      <p:sp>
        <p:nvSpPr>
          <p:cNvPr id="93" name="TextBox 92">
            <a:extLst>
              <a:ext uri="{FF2B5EF4-FFF2-40B4-BE49-F238E27FC236}">
                <a16:creationId xmlns:a16="http://schemas.microsoft.com/office/drawing/2014/main" id="{6D49B528-6C3A-4DB7-952A-11BF92DA9B0E}"/>
              </a:ext>
            </a:extLst>
          </p:cNvPr>
          <p:cNvSpPr txBox="1"/>
          <p:nvPr/>
        </p:nvSpPr>
        <p:spPr>
          <a:xfrm>
            <a:off x="2305049" y="4012189"/>
            <a:ext cx="461394" cy="246221"/>
          </a:xfrm>
          <a:prstGeom prst="rect">
            <a:avLst/>
          </a:prstGeom>
          <a:noFill/>
        </p:spPr>
        <p:txBody>
          <a:bodyPr wrap="square" rtlCol="0">
            <a:spAutoFit/>
          </a:bodyPr>
          <a:lstStyle/>
          <a:p>
            <a:r>
              <a:rPr lang="en-US" sz="1000" dirty="0"/>
              <a:t>(4,8)</a:t>
            </a:r>
          </a:p>
        </p:txBody>
      </p:sp>
      <p:sp>
        <p:nvSpPr>
          <p:cNvPr id="94" name="TextBox 93">
            <a:extLst>
              <a:ext uri="{FF2B5EF4-FFF2-40B4-BE49-F238E27FC236}">
                <a16:creationId xmlns:a16="http://schemas.microsoft.com/office/drawing/2014/main" id="{75D6EDE5-2565-46FF-8AE8-12E9DC9FA2F1}"/>
              </a:ext>
            </a:extLst>
          </p:cNvPr>
          <p:cNvSpPr txBox="1"/>
          <p:nvPr/>
        </p:nvSpPr>
        <p:spPr>
          <a:xfrm>
            <a:off x="2298194" y="4464479"/>
            <a:ext cx="461394" cy="246221"/>
          </a:xfrm>
          <a:prstGeom prst="rect">
            <a:avLst/>
          </a:prstGeom>
          <a:noFill/>
        </p:spPr>
        <p:txBody>
          <a:bodyPr wrap="square" rtlCol="0">
            <a:spAutoFit/>
          </a:bodyPr>
          <a:lstStyle/>
          <a:p>
            <a:r>
              <a:rPr lang="en-US" sz="1000" dirty="0"/>
              <a:t>(4,9)</a:t>
            </a:r>
          </a:p>
        </p:txBody>
      </p:sp>
      <p:sp>
        <p:nvSpPr>
          <p:cNvPr id="95" name="TextBox 94">
            <a:extLst>
              <a:ext uri="{FF2B5EF4-FFF2-40B4-BE49-F238E27FC236}">
                <a16:creationId xmlns:a16="http://schemas.microsoft.com/office/drawing/2014/main" id="{C00AC2E9-8566-4E93-BF94-4AACC9B61823}"/>
              </a:ext>
            </a:extLst>
          </p:cNvPr>
          <p:cNvSpPr txBox="1"/>
          <p:nvPr/>
        </p:nvSpPr>
        <p:spPr>
          <a:xfrm>
            <a:off x="2332219" y="4919898"/>
            <a:ext cx="506397" cy="246221"/>
          </a:xfrm>
          <a:prstGeom prst="rect">
            <a:avLst/>
          </a:prstGeom>
          <a:noFill/>
        </p:spPr>
        <p:txBody>
          <a:bodyPr wrap="square" rtlCol="0">
            <a:spAutoFit/>
          </a:bodyPr>
          <a:lstStyle/>
          <a:p>
            <a:r>
              <a:rPr lang="en-US" sz="1000" dirty="0"/>
              <a:t>(4,10)</a:t>
            </a:r>
          </a:p>
        </p:txBody>
      </p:sp>
      <p:sp>
        <p:nvSpPr>
          <p:cNvPr id="96" name="TextBox 95">
            <a:extLst>
              <a:ext uri="{FF2B5EF4-FFF2-40B4-BE49-F238E27FC236}">
                <a16:creationId xmlns:a16="http://schemas.microsoft.com/office/drawing/2014/main" id="{785C2759-C774-4A64-A665-19B52155202D}"/>
              </a:ext>
            </a:extLst>
          </p:cNvPr>
          <p:cNvSpPr txBox="1"/>
          <p:nvPr/>
        </p:nvSpPr>
        <p:spPr>
          <a:xfrm>
            <a:off x="2320910" y="5338237"/>
            <a:ext cx="498447" cy="246221"/>
          </a:xfrm>
          <a:prstGeom prst="rect">
            <a:avLst/>
          </a:prstGeom>
          <a:noFill/>
        </p:spPr>
        <p:txBody>
          <a:bodyPr wrap="square" rtlCol="0">
            <a:spAutoFit/>
          </a:bodyPr>
          <a:lstStyle/>
          <a:p>
            <a:r>
              <a:rPr lang="en-US" sz="1000" dirty="0"/>
              <a:t>(4,11)</a:t>
            </a:r>
          </a:p>
        </p:txBody>
      </p:sp>
      <p:sp>
        <p:nvSpPr>
          <p:cNvPr id="97" name="TextBox 96">
            <a:extLst>
              <a:ext uri="{FF2B5EF4-FFF2-40B4-BE49-F238E27FC236}">
                <a16:creationId xmlns:a16="http://schemas.microsoft.com/office/drawing/2014/main" id="{1EFB9479-F916-4A54-9FF5-A48CCFB1A0ED}"/>
              </a:ext>
            </a:extLst>
          </p:cNvPr>
          <p:cNvSpPr txBox="1"/>
          <p:nvPr/>
        </p:nvSpPr>
        <p:spPr>
          <a:xfrm>
            <a:off x="2312659" y="5784492"/>
            <a:ext cx="506698" cy="246221"/>
          </a:xfrm>
          <a:prstGeom prst="rect">
            <a:avLst/>
          </a:prstGeom>
          <a:noFill/>
        </p:spPr>
        <p:txBody>
          <a:bodyPr wrap="square" rtlCol="0">
            <a:spAutoFit/>
          </a:bodyPr>
          <a:lstStyle/>
          <a:p>
            <a:r>
              <a:rPr lang="en-US" sz="1000" dirty="0"/>
              <a:t>(4,12)</a:t>
            </a:r>
          </a:p>
        </p:txBody>
      </p:sp>
      <p:sp>
        <p:nvSpPr>
          <p:cNvPr id="98" name="TextBox 97">
            <a:extLst>
              <a:ext uri="{FF2B5EF4-FFF2-40B4-BE49-F238E27FC236}">
                <a16:creationId xmlns:a16="http://schemas.microsoft.com/office/drawing/2014/main" id="{B123E639-40DF-478B-99E1-0DE630CD716F}"/>
              </a:ext>
            </a:extLst>
          </p:cNvPr>
          <p:cNvSpPr txBox="1"/>
          <p:nvPr/>
        </p:nvSpPr>
        <p:spPr>
          <a:xfrm>
            <a:off x="2895176" y="954954"/>
            <a:ext cx="461394" cy="246221"/>
          </a:xfrm>
          <a:prstGeom prst="rect">
            <a:avLst/>
          </a:prstGeom>
          <a:noFill/>
        </p:spPr>
        <p:txBody>
          <a:bodyPr wrap="square" rtlCol="0">
            <a:spAutoFit/>
          </a:bodyPr>
          <a:lstStyle/>
          <a:p>
            <a:r>
              <a:rPr lang="en-US" sz="1000" dirty="0"/>
              <a:t>(5,1)</a:t>
            </a:r>
          </a:p>
        </p:txBody>
      </p:sp>
      <p:sp>
        <p:nvSpPr>
          <p:cNvPr id="99" name="TextBox 98">
            <a:extLst>
              <a:ext uri="{FF2B5EF4-FFF2-40B4-BE49-F238E27FC236}">
                <a16:creationId xmlns:a16="http://schemas.microsoft.com/office/drawing/2014/main" id="{D5A19A69-B6A3-4FA0-A058-8B166F125A60}"/>
              </a:ext>
            </a:extLst>
          </p:cNvPr>
          <p:cNvSpPr txBox="1"/>
          <p:nvPr/>
        </p:nvSpPr>
        <p:spPr>
          <a:xfrm>
            <a:off x="2925188" y="1416526"/>
            <a:ext cx="461394" cy="246221"/>
          </a:xfrm>
          <a:prstGeom prst="rect">
            <a:avLst/>
          </a:prstGeom>
          <a:noFill/>
        </p:spPr>
        <p:txBody>
          <a:bodyPr wrap="square" rtlCol="0">
            <a:spAutoFit/>
          </a:bodyPr>
          <a:lstStyle/>
          <a:p>
            <a:r>
              <a:rPr lang="en-US" sz="1000" dirty="0"/>
              <a:t>(5,2)</a:t>
            </a:r>
          </a:p>
        </p:txBody>
      </p:sp>
      <p:sp>
        <p:nvSpPr>
          <p:cNvPr id="100" name="TextBox 99">
            <a:extLst>
              <a:ext uri="{FF2B5EF4-FFF2-40B4-BE49-F238E27FC236}">
                <a16:creationId xmlns:a16="http://schemas.microsoft.com/office/drawing/2014/main" id="{307B9450-73E7-4526-83FE-F3FFD9973C8D}"/>
              </a:ext>
            </a:extLst>
          </p:cNvPr>
          <p:cNvSpPr txBox="1"/>
          <p:nvPr/>
        </p:nvSpPr>
        <p:spPr>
          <a:xfrm>
            <a:off x="2921632" y="1832471"/>
            <a:ext cx="461394" cy="246221"/>
          </a:xfrm>
          <a:prstGeom prst="rect">
            <a:avLst/>
          </a:prstGeom>
          <a:noFill/>
        </p:spPr>
        <p:txBody>
          <a:bodyPr wrap="square" rtlCol="0">
            <a:spAutoFit/>
          </a:bodyPr>
          <a:lstStyle/>
          <a:p>
            <a:r>
              <a:rPr lang="en-US" sz="1000" dirty="0"/>
              <a:t>(5,3)</a:t>
            </a:r>
          </a:p>
        </p:txBody>
      </p:sp>
      <p:sp>
        <p:nvSpPr>
          <p:cNvPr id="101" name="TextBox 100">
            <a:extLst>
              <a:ext uri="{FF2B5EF4-FFF2-40B4-BE49-F238E27FC236}">
                <a16:creationId xmlns:a16="http://schemas.microsoft.com/office/drawing/2014/main" id="{C4F557D0-1669-4A01-911F-336868FD7D3D}"/>
              </a:ext>
            </a:extLst>
          </p:cNvPr>
          <p:cNvSpPr txBox="1"/>
          <p:nvPr/>
        </p:nvSpPr>
        <p:spPr>
          <a:xfrm>
            <a:off x="2903996" y="2291318"/>
            <a:ext cx="461394" cy="246221"/>
          </a:xfrm>
          <a:prstGeom prst="rect">
            <a:avLst/>
          </a:prstGeom>
          <a:noFill/>
        </p:spPr>
        <p:txBody>
          <a:bodyPr wrap="square" rtlCol="0">
            <a:spAutoFit/>
          </a:bodyPr>
          <a:lstStyle/>
          <a:p>
            <a:r>
              <a:rPr lang="en-US" sz="1000" dirty="0"/>
              <a:t>(5,4)</a:t>
            </a:r>
          </a:p>
        </p:txBody>
      </p:sp>
      <p:sp>
        <p:nvSpPr>
          <p:cNvPr id="102" name="TextBox 101">
            <a:extLst>
              <a:ext uri="{FF2B5EF4-FFF2-40B4-BE49-F238E27FC236}">
                <a16:creationId xmlns:a16="http://schemas.microsoft.com/office/drawing/2014/main" id="{8B968C40-FDDC-4C37-90C1-95F7671DCC4F}"/>
              </a:ext>
            </a:extLst>
          </p:cNvPr>
          <p:cNvSpPr txBox="1"/>
          <p:nvPr/>
        </p:nvSpPr>
        <p:spPr>
          <a:xfrm>
            <a:off x="2917804" y="2710375"/>
            <a:ext cx="461394" cy="246221"/>
          </a:xfrm>
          <a:prstGeom prst="rect">
            <a:avLst/>
          </a:prstGeom>
          <a:noFill/>
        </p:spPr>
        <p:txBody>
          <a:bodyPr wrap="square" rtlCol="0">
            <a:spAutoFit/>
          </a:bodyPr>
          <a:lstStyle/>
          <a:p>
            <a:r>
              <a:rPr lang="en-US" sz="1000" dirty="0"/>
              <a:t>(5,5)</a:t>
            </a:r>
          </a:p>
        </p:txBody>
      </p:sp>
      <p:sp>
        <p:nvSpPr>
          <p:cNvPr id="103" name="TextBox 102">
            <a:extLst>
              <a:ext uri="{FF2B5EF4-FFF2-40B4-BE49-F238E27FC236}">
                <a16:creationId xmlns:a16="http://schemas.microsoft.com/office/drawing/2014/main" id="{C77DB742-4752-41B3-83CC-81F907D69993}"/>
              </a:ext>
            </a:extLst>
          </p:cNvPr>
          <p:cNvSpPr txBox="1"/>
          <p:nvPr/>
        </p:nvSpPr>
        <p:spPr>
          <a:xfrm>
            <a:off x="2936031" y="3165794"/>
            <a:ext cx="461394" cy="246221"/>
          </a:xfrm>
          <a:prstGeom prst="rect">
            <a:avLst/>
          </a:prstGeom>
          <a:noFill/>
        </p:spPr>
        <p:txBody>
          <a:bodyPr wrap="square" rtlCol="0">
            <a:spAutoFit/>
          </a:bodyPr>
          <a:lstStyle/>
          <a:p>
            <a:r>
              <a:rPr lang="en-US" sz="1000" dirty="0"/>
              <a:t>(5,6)</a:t>
            </a:r>
          </a:p>
        </p:txBody>
      </p:sp>
      <p:sp>
        <p:nvSpPr>
          <p:cNvPr id="104" name="TextBox 103">
            <a:extLst>
              <a:ext uri="{FF2B5EF4-FFF2-40B4-BE49-F238E27FC236}">
                <a16:creationId xmlns:a16="http://schemas.microsoft.com/office/drawing/2014/main" id="{5AE9926D-0E3D-4507-8FA7-C2AAA7E18648}"/>
              </a:ext>
            </a:extLst>
          </p:cNvPr>
          <p:cNvSpPr txBox="1"/>
          <p:nvPr/>
        </p:nvSpPr>
        <p:spPr>
          <a:xfrm>
            <a:off x="2936031" y="3592992"/>
            <a:ext cx="461394" cy="246221"/>
          </a:xfrm>
          <a:prstGeom prst="rect">
            <a:avLst/>
          </a:prstGeom>
          <a:noFill/>
        </p:spPr>
        <p:txBody>
          <a:bodyPr wrap="square" rtlCol="0">
            <a:spAutoFit/>
          </a:bodyPr>
          <a:lstStyle/>
          <a:p>
            <a:r>
              <a:rPr lang="en-US" sz="1000" dirty="0"/>
              <a:t>(5,7)</a:t>
            </a:r>
          </a:p>
        </p:txBody>
      </p:sp>
      <p:sp>
        <p:nvSpPr>
          <p:cNvPr id="105" name="TextBox 104">
            <a:extLst>
              <a:ext uri="{FF2B5EF4-FFF2-40B4-BE49-F238E27FC236}">
                <a16:creationId xmlns:a16="http://schemas.microsoft.com/office/drawing/2014/main" id="{B341C226-E928-43DE-9DF0-1E77A36EFB99}"/>
              </a:ext>
            </a:extLst>
          </p:cNvPr>
          <p:cNvSpPr txBox="1"/>
          <p:nvPr/>
        </p:nvSpPr>
        <p:spPr>
          <a:xfrm>
            <a:off x="2914021" y="4036423"/>
            <a:ext cx="461394" cy="246221"/>
          </a:xfrm>
          <a:prstGeom prst="rect">
            <a:avLst/>
          </a:prstGeom>
          <a:noFill/>
        </p:spPr>
        <p:txBody>
          <a:bodyPr wrap="square" rtlCol="0">
            <a:spAutoFit/>
          </a:bodyPr>
          <a:lstStyle/>
          <a:p>
            <a:r>
              <a:rPr lang="en-US" sz="1000" dirty="0"/>
              <a:t>(5,8)</a:t>
            </a:r>
          </a:p>
        </p:txBody>
      </p:sp>
      <p:sp>
        <p:nvSpPr>
          <p:cNvPr id="106" name="TextBox 105">
            <a:extLst>
              <a:ext uri="{FF2B5EF4-FFF2-40B4-BE49-F238E27FC236}">
                <a16:creationId xmlns:a16="http://schemas.microsoft.com/office/drawing/2014/main" id="{FBC28CD4-A35E-4807-A077-F370E2568955}"/>
              </a:ext>
            </a:extLst>
          </p:cNvPr>
          <p:cNvSpPr txBox="1"/>
          <p:nvPr/>
        </p:nvSpPr>
        <p:spPr>
          <a:xfrm>
            <a:off x="2907166" y="4488713"/>
            <a:ext cx="461394" cy="246221"/>
          </a:xfrm>
          <a:prstGeom prst="rect">
            <a:avLst/>
          </a:prstGeom>
          <a:noFill/>
        </p:spPr>
        <p:txBody>
          <a:bodyPr wrap="square" rtlCol="0">
            <a:spAutoFit/>
          </a:bodyPr>
          <a:lstStyle/>
          <a:p>
            <a:r>
              <a:rPr lang="en-US" sz="1000" dirty="0"/>
              <a:t>(5,9)</a:t>
            </a:r>
          </a:p>
        </p:txBody>
      </p:sp>
      <p:sp>
        <p:nvSpPr>
          <p:cNvPr id="107" name="TextBox 106">
            <a:extLst>
              <a:ext uri="{FF2B5EF4-FFF2-40B4-BE49-F238E27FC236}">
                <a16:creationId xmlns:a16="http://schemas.microsoft.com/office/drawing/2014/main" id="{25D0841C-A542-4084-9A0B-F1803F647FDB}"/>
              </a:ext>
            </a:extLst>
          </p:cNvPr>
          <p:cNvSpPr txBox="1"/>
          <p:nvPr/>
        </p:nvSpPr>
        <p:spPr>
          <a:xfrm>
            <a:off x="2941191" y="4944132"/>
            <a:ext cx="506397" cy="246221"/>
          </a:xfrm>
          <a:prstGeom prst="rect">
            <a:avLst/>
          </a:prstGeom>
          <a:noFill/>
        </p:spPr>
        <p:txBody>
          <a:bodyPr wrap="square" rtlCol="0">
            <a:spAutoFit/>
          </a:bodyPr>
          <a:lstStyle/>
          <a:p>
            <a:r>
              <a:rPr lang="en-US" sz="1000" dirty="0"/>
              <a:t>(5,10)</a:t>
            </a:r>
          </a:p>
        </p:txBody>
      </p:sp>
      <p:sp>
        <p:nvSpPr>
          <p:cNvPr id="108" name="TextBox 107">
            <a:extLst>
              <a:ext uri="{FF2B5EF4-FFF2-40B4-BE49-F238E27FC236}">
                <a16:creationId xmlns:a16="http://schemas.microsoft.com/office/drawing/2014/main" id="{E14924E7-8457-40D2-A0D5-32A517AED792}"/>
              </a:ext>
            </a:extLst>
          </p:cNvPr>
          <p:cNvSpPr txBox="1"/>
          <p:nvPr/>
        </p:nvSpPr>
        <p:spPr>
          <a:xfrm>
            <a:off x="2929882" y="5362471"/>
            <a:ext cx="498447" cy="246221"/>
          </a:xfrm>
          <a:prstGeom prst="rect">
            <a:avLst/>
          </a:prstGeom>
          <a:noFill/>
        </p:spPr>
        <p:txBody>
          <a:bodyPr wrap="square" rtlCol="0">
            <a:spAutoFit/>
          </a:bodyPr>
          <a:lstStyle/>
          <a:p>
            <a:r>
              <a:rPr lang="en-US" sz="1000" dirty="0"/>
              <a:t>(5,11)</a:t>
            </a:r>
          </a:p>
        </p:txBody>
      </p:sp>
      <p:sp>
        <p:nvSpPr>
          <p:cNvPr id="109" name="TextBox 108">
            <a:extLst>
              <a:ext uri="{FF2B5EF4-FFF2-40B4-BE49-F238E27FC236}">
                <a16:creationId xmlns:a16="http://schemas.microsoft.com/office/drawing/2014/main" id="{E5CCD523-5647-4016-96EE-1AA39D2CD396}"/>
              </a:ext>
            </a:extLst>
          </p:cNvPr>
          <p:cNvSpPr txBox="1"/>
          <p:nvPr/>
        </p:nvSpPr>
        <p:spPr>
          <a:xfrm>
            <a:off x="2921631" y="5808726"/>
            <a:ext cx="506698" cy="246221"/>
          </a:xfrm>
          <a:prstGeom prst="rect">
            <a:avLst/>
          </a:prstGeom>
          <a:noFill/>
        </p:spPr>
        <p:txBody>
          <a:bodyPr wrap="square" rtlCol="0">
            <a:spAutoFit/>
          </a:bodyPr>
          <a:lstStyle/>
          <a:p>
            <a:r>
              <a:rPr lang="en-US" sz="1000" dirty="0"/>
              <a:t>(5,12)</a:t>
            </a:r>
          </a:p>
        </p:txBody>
      </p:sp>
      <p:sp>
        <p:nvSpPr>
          <p:cNvPr id="110" name="TextBox 109">
            <a:extLst>
              <a:ext uri="{FF2B5EF4-FFF2-40B4-BE49-F238E27FC236}">
                <a16:creationId xmlns:a16="http://schemas.microsoft.com/office/drawing/2014/main" id="{5EFEAF9C-BE5B-4EDD-8ED0-BA0D8BAF4188}"/>
              </a:ext>
            </a:extLst>
          </p:cNvPr>
          <p:cNvSpPr txBox="1"/>
          <p:nvPr/>
        </p:nvSpPr>
        <p:spPr>
          <a:xfrm>
            <a:off x="3424585" y="928780"/>
            <a:ext cx="461394" cy="246221"/>
          </a:xfrm>
          <a:prstGeom prst="rect">
            <a:avLst/>
          </a:prstGeom>
          <a:noFill/>
        </p:spPr>
        <p:txBody>
          <a:bodyPr wrap="square" rtlCol="0">
            <a:spAutoFit/>
          </a:bodyPr>
          <a:lstStyle/>
          <a:p>
            <a:r>
              <a:rPr lang="en-US" sz="1000" dirty="0"/>
              <a:t>(6,1)</a:t>
            </a:r>
          </a:p>
        </p:txBody>
      </p:sp>
      <p:sp>
        <p:nvSpPr>
          <p:cNvPr id="111" name="TextBox 110">
            <a:extLst>
              <a:ext uri="{FF2B5EF4-FFF2-40B4-BE49-F238E27FC236}">
                <a16:creationId xmlns:a16="http://schemas.microsoft.com/office/drawing/2014/main" id="{42C3A441-209B-49D8-B0FA-0BAA04C3545D}"/>
              </a:ext>
            </a:extLst>
          </p:cNvPr>
          <p:cNvSpPr txBox="1"/>
          <p:nvPr/>
        </p:nvSpPr>
        <p:spPr>
          <a:xfrm>
            <a:off x="3454597" y="1390352"/>
            <a:ext cx="461394" cy="246221"/>
          </a:xfrm>
          <a:prstGeom prst="rect">
            <a:avLst/>
          </a:prstGeom>
          <a:noFill/>
        </p:spPr>
        <p:txBody>
          <a:bodyPr wrap="square" rtlCol="0">
            <a:spAutoFit/>
          </a:bodyPr>
          <a:lstStyle/>
          <a:p>
            <a:r>
              <a:rPr lang="en-US" sz="1000" dirty="0"/>
              <a:t>(6,2)</a:t>
            </a:r>
          </a:p>
        </p:txBody>
      </p:sp>
      <p:sp>
        <p:nvSpPr>
          <p:cNvPr id="112" name="TextBox 111">
            <a:extLst>
              <a:ext uri="{FF2B5EF4-FFF2-40B4-BE49-F238E27FC236}">
                <a16:creationId xmlns:a16="http://schemas.microsoft.com/office/drawing/2014/main" id="{3CD5D175-F07F-4C19-B122-335610C5DE12}"/>
              </a:ext>
            </a:extLst>
          </p:cNvPr>
          <p:cNvSpPr txBox="1"/>
          <p:nvPr/>
        </p:nvSpPr>
        <p:spPr>
          <a:xfrm>
            <a:off x="3451041" y="1806297"/>
            <a:ext cx="461394" cy="246221"/>
          </a:xfrm>
          <a:prstGeom prst="rect">
            <a:avLst/>
          </a:prstGeom>
          <a:noFill/>
        </p:spPr>
        <p:txBody>
          <a:bodyPr wrap="square" rtlCol="0">
            <a:spAutoFit/>
          </a:bodyPr>
          <a:lstStyle/>
          <a:p>
            <a:r>
              <a:rPr lang="en-US" sz="1000" dirty="0"/>
              <a:t>(6,3)</a:t>
            </a:r>
          </a:p>
        </p:txBody>
      </p:sp>
      <p:sp>
        <p:nvSpPr>
          <p:cNvPr id="113" name="TextBox 112">
            <a:extLst>
              <a:ext uri="{FF2B5EF4-FFF2-40B4-BE49-F238E27FC236}">
                <a16:creationId xmlns:a16="http://schemas.microsoft.com/office/drawing/2014/main" id="{9E220803-9658-4AB3-B6F4-07540119B946}"/>
              </a:ext>
            </a:extLst>
          </p:cNvPr>
          <p:cNvSpPr txBox="1"/>
          <p:nvPr/>
        </p:nvSpPr>
        <p:spPr>
          <a:xfrm>
            <a:off x="3433405" y="2265144"/>
            <a:ext cx="461394" cy="246221"/>
          </a:xfrm>
          <a:prstGeom prst="rect">
            <a:avLst/>
          </a:prstGeom>
          <a:noFill/>
        </p:spPr>
        <p:txBody>
          <a:bodyPr wrap="square" rtlCol="0">
            <a:spAutoFit/>
          </a:bodyPr>
          <a:lstStyle/>
          <a:p>
            <a:r>
              <a:rPr lang="en-US" sz="1000" dirty="0"/>
              <a:t>(6,4)</a:t>
            </a:r>
          </a:p>
        </p:txBody>
      </p:sp>
      <p:sp>
        <p:nvSpPr>
          <p:cNvPr id="114" name="TextBox 113">
            <a:extLst>
              <a:ext uri="{FF2B5EF4-FFF2-40B4-BE49-F238E27FC236}">
                <a16:creationId xmlns:a16="http://schemas.microsoft.com/office/drawing/2014/main" id="{68379747-0809-40EC-ADA2-5A10335B6AE6}"/>
              </a:ext>
            </a:extLst>
          </p:cNvPr>
          <p:cNvSpPr txBox="1"/>
          <p:nvPr/>
        </p:nvSpPr>
        <p:spPr>
          <a:xfrm>
            <a:off x="3447213" y="2684201"/>
            <a:ext cx="461394" cy="246221"/>
          </a:xfrm>
          <a:prstGeom prst="rect">
            <a:avLst/>
          </a:prstGeom>
          <a:noFill/>
        </p:spPr>
        <p:txBody>
          <a:bodyPr wrap="square" rtlCol="0">
            <a:spAutoFit/>
          </a:bodyPr>
          <a:lstStyle/>
          <a:p>
            <a:r>
              <a:rPr lang="en-US" sz="1000" dirty="0"/>
              <a:t>(6,5)</a:t>
            </a:r>
          </a:p>
        </p:txBody>
      </p:sp>
      <p:sp>
        <p:nvSpPr>
          <p:cNvPr id="115" name="TextBox 114">
            <a:extLst>
              <a:ext uri="{FF2B5EF4-FFF2-40B4-BE49-F238E27FC236}">
                <a16:creationId xmlns:a16="http://schemas.microsoft.com/office/drawing/2014/main" id="{2232E880-051F-4CA7-A85D-EC41E707DCF2}"/>
              </a:ext>
            </a:extLst>
          </p:cNvPr>
          <p:cNvSpPr txBox="1"/>
          <p:nvPr/>
        </p:nvSpPr>
        <p:spPr>
          <a:xfrm>
            <a:off x="3465440" y="3139620"/>
            <a:ext cx="461394" cy="246221"/>
          </a:xfrm>
          <a:prstGeom prst="rect">
            <a:avLst/>
          </a:prstGeom>
          <a:noFill/>
        </p:spPr>
        <p:txBody>
          <a:bodyPr wrap="square" rtlCol="0">
            <a:spAutoFit/>
          </a:bodyPr>
          <a:lstStyle/>
          <a:p>
            <a:r>
              <a:rPr lang="en-US" sz="1000" dirty="0"/>
              <a:t>(6,6)</a:t>
            </a:r>
          </a:p>
        </p:txBody>
      </p:sp>
      <p:sp>
        <p:nvSpPr>
          <p:cNvPr id="116" name="TextBox 115">
            <a:extLst>
              <a:ext uri="{FF2B5EF4-FFF2-40B4-BE49-F238E27FC236}">
                <a16:creationId xmlns:a16="http://schemas.microsoft.com/office/drawing/2014/main" id="{9C7D97FA-5635-4D58-B72B-43EC0463D6F9}"/>
              </a:ext>
            </a:extLst>
          </p:cNvPr>
          <p:cNvSpPr txBox="1"/>
          <p:nvPr/>
        </p:nvSpPr>
        <p:spPr>
          <a:xfrm>
            <a:off x="3465440" y="3566818"/>
            <a:ext cx="461394" cy="246221"/>
          </a:xfrm>
          <a:prstGeom prst="rect">
            <a:avLst/>
          </a:prstGeom>
          <a:noFill/>
        </p:spPr>
        <p:txBody>
          <a:bodyPr wrap="square" rtlCol="0">
            <a:spAutoFit/>
          </a:bodyPr>
          <a:lstStyle/>
          <a:p>
            <a:r>
              <a:rPr lang="en-US" sz="1000" dirty="0"/>
              <a:t>(6,7)</a:t>
            </a:r>
          </a:p>
        </p:txBody>
      </p:sp>
      <p:sp>
        <p:nvSpPr>
          <p:cNvPr id="117" name="TextBox 116">
            <a:extLst>
              <a:ext uri="{FF2B5EF4-FFF2-40B4-BE49-F238E27FC236}">
                <a16:creationId xmlns:a16="http://schemas.microsoft.com/office/drawing/2014/main" id="{201637EE-FE94-45D8-BA0A-B8C9D838B680}"/>
              </a:ext>
            </a:extLst>
          </p:cNvPr>
          <p:cNvSpPr txBox="1"/>
          <p:nvPr/>
        </p:nvSpPr>
        <p:spPr>
          <a:xfrm>
            <a:off x="3443430" y="4010249"/>
            <a:ext cx="461394" cy="246221"/>
          </a:xfrm>
          <a:prstGeom prst="rect">
            <a:avLst/>
          </a:prstGeom>
          <a:noFill/>
        </p:spPr>
        <p:txBody>
          <a:bodyPr wrap="square" rtlCol="0">
            <a:spAutoFit/>
          </a:bodyPr>
          <a:lstStyle/>
          <a:p>
            <a:r>
              <a:rPr lang="en-US" sz="1000" dirty="0"/>
              <a:t>(6,8)</a:t>
            </a:r>
          </a:p>
        </p:txBody>
      </p:sp>
      <p:sp>
        <p:nvSpPr>
          <p:cNvPr id="118" name="TextBox 117">
            <a:extLst>
              <a:ext uri="{FF2B5EF4-FFF2-40B4-BE49-F238E27FC236}">
                <a16:creationId xmlns:a16="http://schemas.microsoft.com/office/drawing/2014/main" id="{D9F30C58-400C-49E6-A9EF-081F97552128}"/>
              </a:ext>
            </a:extLst>
          </p:cNvPr>
          <p:cNvSpPr txBox="1"/>
          <p:nvPr/>
        </p:nvSpPr>
        <p:spPr>
          <a:xfrm>
            <a:off x="3436575" y="4462539"/>
            <a:ext cx="461394" cy="246221"/>
          </a:xfrm>
          <a:prstGeom prst="rect">
            <a:avLst/>
          </a:prstGeom>
          <a:noFill/>
        </p:spPr>
        <p:txBody>
          <a:bodyPr wrap="square" rtlCol="0">
            <a:spAutoFit/>
          </a:bodyPr>
          <a:lstStyle/>
          <a:p>
            <a:r>
              <a:rPr lang="en-US" sz="1000" dirty="0"/>
              <a:t>(6,9)</a:t>
            </a:r>
          </a:p>
        </p:txBody>
      </p:sp>
      <p:sp>
        <p:nvSpPr>
          <p:cNvPr id="119" name="TextBox 118">
            <a:extLst>
              <a:ext uri="{FF2B5EF4-FFF2-40B4-BE49-F238E27FC236}">
                <a16:creationId xmlns:a16="http://schemas.microsoft.com/office/drawing/2014/main" id="{B67346CB-680E-461C-814C-02F593B2ECC7}"/>
              </a:ext>
            </a:extLst>
          </p:cNvPr>
          <p:cNvSpPr txBox="1"/>
          <p:nvPr/>
        </p:nvSpPr>
        <p:spPr>
          <a:xfrm>
            <a:off x="3470600" y="4917958"/>
            <a:ext cx="506397" cy="246221"/>
          </a:xfrm>
          <a:prstGeom prst="rect">
            <a:avLst/>
          </a:prstGeom>
          <a:noFill/>
        </p:spPr>
        <p:txBody>
          <a:bodyPr wrap="square" rtlCol="0">
            <a:spAutoFit/>
          </a:bodyPr>
          <a:lstStyle/>
          <a:p>
            <a:r>
              <a:rPr lang="en-US" sz="1000" dirty="0"/>
              <a:t>(6,10)</a:t>
            </a:r>
          </a:p>
        </p:txBody>
      </p:sp>
      <p:sp>
        <p:nvSpPr>
          <p:cNvPr id="120" name="TextBox 119">
            <a:extLst>
              <a:ext uri="{FF2B5EF4-FFF2-40B4-BE49-F238E27FC236}">
                <a16:creationId xmlns:a16="http://schemas.microsoft.com/office/drawing/2014/main" id="{64FA1B12-1C61-4FC5-AE45-9A1F9E2B3F8F}"/>
              </a:ext>
            </a:extLst>
          </p:cNvPr>
          <p:cNvSpPr txBox="1"/>
          <p:nvPr/>
        </p:nvSpPr>
        <p:spPr>
          <a:xfrm>
            <a:off x="3459291" y="5336297"/>
            <a:ext cx="498447" cy="246221"/>
          </a:xfrm>
          <a:prstGeom prst="rect">
            <a:avLst/>
          </a:prstGeom>
          <a:noFill/>
        </p:spPr>
        <p:txBody>
          <a:bodyPr wrap="square" rtlCol="0">
            <a:spAutoFit/>
          </a:bodyPr>
          <a:lstStyle/>
          <a:p>
            <a:r>
              <a:rPr lang="en-US" sz="1000" dirty="0"/>
              <a:t>(6,11)</a:t>
            </a:r>
          </a:p>
        </p:txBody>
      </p:sp>
      <p:sp>
        <p:nvSpPr>
          <p:cNvPr id="121" name="TextBox 120">
            <a:extLst>
              <a:ext uri="{FF2B5EF4-FFF2-40B4-BE49-F238E27FC236}">
                <a16:creationId xmlns:a16="http://schemas.microsoft.com/office/drawing/2014/main" id="{235CDF3D-6F00-4208-A944-4278F7F421EE}"/>
              </a:ext>
            </a:extLst>
          </p:cNvPr>
          <p:cNvSpPr txBox="1"/>
          <p:nvPr/>
        </p:nvSpPr>
        <p:spPr>
          <a:xfrm>
            <a:off x="3451040" y="5782552"/>
            <a:ext cx="506698" cy="246221"/>
          </a:xfrm>
          <a:prstGeom prst="rect">
            <a:avLst/>
          </a:prstGeom>
          <a:noFill/>
        </p:spPr>
        <p:txBody>
          <a:bodyPr wrap="square" rtlCol="0">
            <a:spAutoFit/>
          </a:bodyPr>
          <a:lstStyle/>
          <a:p>
            <a:r>
              <a:rPr lang="en-US" sz="1000" dirty="0"/>
              <a:t>(6,12)</a:t>
            </a:r>
          </a:p>
        </p:txBody>
      </p:sp>
      <p:sp>
        <p:nvSpPr>
          <p:cNvPr id="122" name="TextBox 121">
            <a:extLst>
              <a:ext uri="{FF2B5EF4-FFF2-40B4-BE49-F238E27FC236}">
                <a16:creationId xmlns:a16="http://schemas.microsoft.com/office/drawing/2014/main" id="{7EC4DA18-2102-4A9F-B06E-67C91280AF77}"/>
              </a:ext>
            </a:extLst>
          </p:cNvPr>
          <p:cNvSpPr txBox="1"/>
          <p:nvPr/>
        </p:nvSpPr>
        <p:spPr>
          <a:xfrm>
            <a:off x="4013089" y="934082"/>
            <a:ext cx="461394" cy="246221"/>
          </a:xfrm>
          <a:prstGeom prst="rect">
            <a:avLst/>
          </a:prstGeom>
          <a:noFill/>
        </p:spPr>
        <p:txBody>
          <a:bodyPr wrap="square" rtlCol="0">
            <a:spAutoFit/>
          </a:bodyPr>
          <a:lstStyle/>
          <a:p>
            <a:r>
              <a:rPr lang="en-US" sz="1000" dirty="0"/>
              <a:t>(7,1)</a:t>
            </a:r>
          </a:p>
        </p:txBody>
      </p:sp>
      <p:sp>
        <p:nvSpPr>
          <p:cNvPr id="123" name="TextBox 122">
            <a:extLst>
              <a:ext uri="{FF2B5EF4-FFF2-40B4-BE49-F238E27FC236}">
                <a16:creationId xmlns:a16="http://schemas.microsoft.com/office/drawing/2014/main" id="{A72517DA-0EB3-4939-9728-39E8F9CDA136}"/>
              </a:ext>
            </a:extLst>
          </p:cNvPr>
          <p:cNvSpPr txBox="1"/>
          <p:nvPr/>
        </p:nvSpPr>
        <p:spPr>
          <a:xfrm>
            <a:off x="4043101" y="1395654"/>
            <a:ext cx="461394" cy="246221"/>
          </a:xfrm>
          <a:prstGeom prst="rect">
            <a:avLst/>
          </a:prstGeom>
          <a:noFill/>
        </p:spPr>
        <p:txBody>
          <a:bodyPr wrap="square" rtlCol="0">
            <a:spAutoFit/>
          </a:bodyPr>
          <a:lstStyle/>
          <a:p>
            <a:r>
              <a:rPr lang="en-US" sz="1000" dirty="0"/>
              <a:t>(7,2)</a:t>
            </a:r>
          </a:p>
        </p:txBody>
      </p:sp>
      <p:sp>
        <p:nvSpPr>
          <p:cNvPr id="124" name="TextBox 123">
            <a:extLst>
              <a:ext uri="{FF2B5EF4-FFF2-40B4-BE49-F238E27FC236}">
                <a16:creationId xmlns:a16="http://schemas.microsoft.com/office/drawing/2014/main" id="{C4D291DD-FC1C-4006-88A1-493D38147D58}"/>
              </a:ext>
            </a:extLst>
          </p:cNvPr>
          <p:cNvSpPr txBox="1"/>
          <p:nvPr/>
        </p:nvSpPr>
        <p:spPr>
          <a:xfrm>
            <a:off x="4039545" y="1811599"/>
            <a:ext cx="461394" cy="246221"/>
          </a:xfrm>
          <a:prstGeom prst="rect">
            <a:avLst/>
          </a:prstGeom>
          <a:noFill/>
        </p:spPr>
        <p:txBody>
          <a:bodyPr wrap="square" rtlCol="0">
            <a:spAutoFit/>
          </a:bodyPr>
          <a:lstStyle/>
          <a:p>
            <a:r>
              <a:rPr lang="en-US" sz="1000" dirty="0"/>
              <a:t>(7,3)</a:t>
            </a:r>
          </a:p>
        </p:txBody>
      </p:sp>
      <p:sp>
        <p:nvSpPr>
          <p:cNvPr id="125" name="TextBox 124">
            <a:extLst>
              <a:ext uri="{FF2B5EF4-FFF2-40B4-BE49-F238E27FC236}">
                <a16:creationId xmlns:a16="http://schemas.microsoft.com/office/drawing/2014/main" id="{6B82B9EA-E1AE-464A-B874-803C3E6285AE}"/>
              </a:ext>
            </a:extLst>
          </p:cNvPr>
          <p:cNvSpPr txBox="1"/>
          <p:nvPr/>
        </p:nvSpPr>
        <p:spPr>
          <a:xfrm>
            <a:off x="4021909" y="2270446"/>
            <a:ext cx="461394" cy="246221"/>
          </a:xfrm>
          <a:prstGeom prst="rect">
            <a:avLst/>
          </a:prstGeom>
          <a:noFill/>
        </p:spPr>
        <p:txBody>
          <a:bodyPr wrap="square" rtlCol="0">
            <a:spAutoFit/>
          </a:bodyPr>
          <a:lstStyle/>
          <a:p>
            <a:r>
              <a:rPr lang="en-US" sz="1000" dirty="0"/>
              <a:t>(7,4)</a:t>
            </a:r>
          </a:p>
        </p:txBody>
      </p:sp>
      <p:sp>
        <p:nvSpPr>
          <p:cNvPr id="126" name="TextBox 125">
            <a:extLst>
              <a:ext uri="{FF2B5EF4-FFF2-40B4-BE49-F238E27FC236}">
                <a16:creationId xmlns:a16="http://schemas.microsoft.com/office/drawing/2014/main" id="{71F6484F-E1AE-462D-9AE7-651B1BE9BB6C}"/>
              </a:ext>
            </a:extLst>
          </p:cNvPr>
          <p:cNvSpPr txBox="1"/>
          <p:nvPr/>
        </p:nvSpPr>
        <p:spPr>
          <a:xfrm>
            <a:off x="4035717" y="2689503"/>
            <a:ext cx="461394" cy="246221"/>
          </a:xfrm>
          <a:prstGeom prst="rect">
            <a:avLst/>
          </a:prstGeom>
          <a:noFill/>
        </p:spPr>
        <p:txBody>
          <a:bodyPr wrap="square" rtlCol="0">
            <a:spAutoFit/>
          </a:bodyPr>
          <a:lstStyle/>
          <a:p>
            <a:r>
              <a:rPr lang="en-US" sz="1000" dirty="0"/>
              <a:t>(7,5)</a:t>
            </a:r>
          </a:p>
        </p:txBody>
      </p:sp>
      <p:sp>
        <p:nvSpPr>
          <p:cNvPr id="127" name="TextBox 126">
            <a:extLst>
              <a:ext uri="{FF2B5EF4-FFF2-40B4-BE49-F238E27FC236}">
                <a16:creationId xmlns:a16="http://schemas.microsoft.com/office/drawing/2014/main" id="{41CA80EB-0353-4B00-8848-272AD2D45741}"/>
              </a:ext>
            </a:extLst>
          </p:cNvPr>
          <p:cNvSpPr txBox="1"/>
          <p:nvPr/>
        </p:nvSpPr>
        <p:spPr>
          <a:xfrm>
            <a:off x="4053944" y="3144922"/>
            <a:ext cx="461394" cy="246221"/>
          </a:xfrm>
          <a:prstGeom prst="rect">
            <a:avLst/>
          </a:prstGeom>
          <a:noFill/>
        </p:spPr>
        <p:txBody>
          <a:bodyPr wrap="square" rtlCol="0">
            <a:spAutoFit/>
          </a:bodyPr>
          <a:lstStyle/>
          <a:p>
            <a:r>
              <a:rPr lang="en-US" sz="1000" dirty="0"/>
              <a:t>(7,6)</a:t>
            </a:r>
          </a:p>
        </p:txBody>
      </p:sp>
      <p:sp>
        <p:nvSpPr>
          <p:cNvPr id="128" name="TextBox 127">
            <a:extLst>
              <a:ext uri="{FF2B5EF4-FFF2-40B4-BE49-F238E27FC236}">
                <a16:creationId xmlns:a16="http://schemas.microsoft.com/office/drawing/2014/main" id="{BF6E0767-1AE0-413B-B6BC-CB104EA56E4B}"/>
              </a:ext>
            </a:extLst>
          </p:cNvPr>
          <p:cNvSpPr txBox="1"/>
          <p:nvPr/>
        </p:nvSpPr>
        <p:spPr>
          <a:xfrm>
            <a:off x="4053944" y="3572120"/>
            <a:ext cx="461394" cy="246221"/>
          </a:xfrm>
          <a:prstGeom prst="rect">
            <a:avLst/>
          </a:prstGeom>
          <a:noFill/>
        </p:spPr>
        <p:txBody>
          <a:bodyPr wrap="square" rtlCol="0">
            <a:spAutoFit/>
          </a:bodyPr>
          <a:lstStyle/>
          <a:p>
            <a:r>
              <a:rPr lang="en-US" sz="1000" dirty="0"/>
              <a:t>(7,7)</a:t>
            </a:r>
          </a:p>
        </p:txBody>
      </p:sp>
      <p:sp>
        <p:nvSpPr>
          <p:cNvPr id="129" name="TextBox 128">
            <a:extLst>
              <a:ext uri="{FF2B5EF4-FFF2-40B4-BE49-F238E27FC236}">
                <a16:creationId xmlns:a16="http://schemas.microsoft.com/office/drawing/2014/main" id="{31096BEA-AD45-40CC-955B-EE8E0083CF44}"/>
              </a:ext>
            </a:extLst>
          </p:cNvPr>
          <p:cNvSpPr txBox="1"/>
          <p:nvPr/>
        </p:nvSpPr>
        <p:spPr>
          <a:xfrm>
            <a:off x="4031934" y="4015551"/>
            <a:ext cx="461394" cy="246221"/>
          </a:xfrm>
          <a:prstGeom prst="rect">
            <a:avLst/>
          </a:prstGeom>
          <a:noFill/>
        </p:spPr>
        <p:txBody>
          <a:bodyPr wrap="square" rtlCol="0">
            <a:spAutoFit/>
          </a:bodyPr>
          <a:lstStyle/>
          <a:p>
            <a:r>
              <a:rPr lang="en-US" sz="1000" dirty="0"/>
              <a:t>(7,8)</a:t>
            </a:r>
          </a:p>
        </p:txBody>
      </p:sp>
      <p:sp>
        <p:nvSpPr>
          <p:cNvPr id="130" name="TextBox 129">
            <a:extLst>
              <a:ext uri="{FF2B5EF4-FFF2-40B4-BE49-F238E27FC236}">
                <a16:creationId xmlns:a16="http://schemas.microsoft.com/office/drawing/2014/main" id="{45AFB36D-3C29-416C-8B2A-008839CB7E54}"/>
              </a:ext>
            </a:extLst>
          </p:cNvPr>
          <p:cNvSpPr txBox="1"/>
          <p:nvPr/>
        </p:nvSpPr>
        <p:spPr>
          <a:xfrm>
            <a:off x="4025079" y="4467841"/>
            <a:ext cx="461394" cy="246221"/>
          </a:xfrm>
          <a:prstGeom prst="rect">
            <a:avLst/>
          </a:prstGeom>
          <a:noFill/>
        </p:spPr>
        <p:txBody>
          <a:bodyPr wrap="square" rtlCol="0">
            <a:spAutoFit/>
          </a:bodyPr>
          <a:lstStyle/>
          <a:p>
            <a:r>
              <a:rPr lang="en-US" sz="1000" dirty="0"/>
              <a:t>(7,9)</a:t>
            </a:r>
          </a:p>
        </p:txBody>
      </p:sp>
      <p:sp>
        <p:nvSpPr>
          <p:cNvPr id="131" name="TextBox 130">
            <a:extLst>
              <a:ext uri="{FF2B5EF4-FFF2-40B4-BE49-F238E27FC236}">
                <a16:creationId xmlns:a16="http://schemas.microsoft.com/office/drawing/2014/main" id="{185D8E84-7E20-4E2F-BCA5-1DA7AFB0B5D9}"/>
              </a:ext>
            </a:extLst>
          </p:cNvPr>
          <p:cNvSpPr txBox="1"/>
          <p:nvPr/>
        </p:nvSpPr>
        <p:spPr>
          <a:xfrm>
            <a:off x="4059104" y="4923260"/>
            <a:ext cx="506397" cy="246221"/>
          </a:xfrm>
          <a:prstGeom prst="rect">
            <a:avLst/>
          </a:prstGeom>
          <a:noFill/>
        </p:spPr>
        <p:txBody>
          <a:bodyPr wrap="square" rtlCol="0">
            <a:spAutoFit/>
          </a:bodyPr>
          <a:lstStyle/>
          <a:p>
            <a:r>
              <a:rPr lang="en-US" sz="1000" dirty="0"/>
              <a:t>(7,10)</a:t>
            </a:r>
          </a:p>
        </p:txBody>
      </p:sp>
      <p:sp>
        <p:nvSpPr>
          <p:cNvPr id="132" name="TextBox 131">
            <a:extLst>
              <a:ext uri="{FF2B5EF4-FFF2-40B4-BE49-F238E27FC236}">
                <a16:creationId xmlns:a16="http://schemas.microsoft.com/office/drawing/2014/main" id="{D2684703-D29D-4C04-BE6A-B25D1FC2C6EF}"/>
              </a:ext>
            </a:extLst>
          </p:cNvPr>
          <p:cNvSpPr txBox="1"/>
          <p:nvPr/>
        </p:nvSpPr>
        <p:spPr>
          <a:xfrm>
            <a:off x="4047795" y="5341599"/>
            <a:ext cx="498447" cy="246221"/>
          </a:xfrm>
          <a:prstGeom prst="rect">
            <a:avLst/>
          </a:prstGeom>
          <a:noFill/>
        </p:spPr>
        <p:txBody>
          <a:bodyPr wrap="square" rtlCol="0">
            <a:spAutoFit/>
          </a:bodyPr>
          <a:lstStyle/>
          <a:p>
            <a:r>
              <a:rPr lang="en-US" sz="1000" dirty="0"/>
              <a:t>(7,11)</a:t>
            </a:r>
          </a:p>
        </p:txBody>
      </p:sp>
      <p:sp>
        <p:nvSpPr>
          <p:cNvPr id="133" name="TextBox 132">
            <a:extLst>
              <a:ext uri="{FF2B5EF4-FFF2-40B4-BE49-F238E27FC236}">
                <a16:creationId xmlns:a16="http://schemas.microsoft.com/office/drawing/2014/main" id="{7C43FDDA-8EF2-4031-AAE8-28C27C3F14BB}"/>
              </a:ext>
            </a:extLst>
          </p:cNvPr>
          <p:cNvSpPr txBox="1"/>
          <p:nvPr/>
        </p:nvSpPr>
        <p:spPr>
          <a:xfrm>
            <a:off x="4039544" y="5787854"/>
            <a:ext cx="506698" cy="246221"/>
          </a:xfrm>
          <a:prstGeom prst="rect">
            <a:avLst/>
          </a:prstGeom>
          <a:noFill/>
        </p:spPr>
        <p:txBody>
          <a:bodyPr wrap="square" rtlCol="0">
            <a:spAutoFit/>
          </a:bodyPr>
          <a:lstStyle/>
          <a:p>
            <a:r>
              <a:rPr lang="en-US" sz="1000" dirty="0"/>
              <a:t>(7,12)</a:t>
            </a:r>
          </a:p>
        </p:txBody>
      </p:sp>
      <p:sp>
        <p:nvSpPr>
          <p:cNvPr id="144" name="TextBox 143">
            <a:extLst>
              <a:ext uri="{FF2B5EF4-FFF2-40B4-BE49-F238E27FC236}">
                <a16:creationId xmlns:a16="http://schemas.microsoft.com/office/drawing/2014/main" id="{5679B64A-5915-4182-8FF3-41103417ECD3}"/>
              </a:ext>
            </a:extLst>
          </p:cNvPr>
          <p:cNvSpPr txBox="1"/>
          <p:nvPr/>
        </p:nvSpPr>
        <p:spPr>
          <a:xfrm>
            <a:off x="4569592" y="931990"/>
            <a:ext cx="461394" cy="246221"/>
          </a:xfrm>
          <a:prstGeom prst="rect">
            <a:avLst/>
          </a:prstGeom>
          <a:noFill/>
        </p:spPr>
        <p:txBody>
          <a:bodyPr wrap="square" rtlCol="0">
            <a:spAutoFit/>
          </a:bodyPr>
          <a:lstStyle/>
          <a:p>
            <a:r>
              <a:rPr lang="en-US" sz="1000" dirty="0"/>
              <a:t>(8,1)</a:t>
            </a:r>
          </a:p>
        </p:txBody>
      </p:sp>
      <p:sp>
        <p:nvSpPr>
          <p:cNvPr id="145" name="TextBox 144">
            <a:extLst>
              <a:ext uri="{FF2B5EF4-FFF2-40B4-BE49-F238E27FC236}">
                <a16:creationId xmlns:a16="http://schemas.microsoft.com/office/drawing/2014/main" id="{26A8D7E6-7C1A-4CEC-92F4-DE8997B5D8C3}"/>
              </a:ext>
            </a:extLst>
          </p:cNvPr>
          <p:cNvSpPr txBox="1"/>
          <p:nvPr/>
        </p:nvSpPr>
        <p:spPr>
          <a:xfrm>
            <a:off x="5123380" y="920121"/>
            <a:ext cx="461394" cy="246221"/>
          </a:xfrm>
          <a:prstGeom prst="rect">
            <a:avLst/>
          </a:prstGeom>
          <a:noFill/>
        </p:spPr>
        <p:txBody>
          <a:bodyPr wrap="square" rtlCol="0">
            <a:spAutoFit/>
          </a:bodyPr>
          <a:lstStyle/>
          <a:p>
            <a:r>
              <a:rPr lang="en-US" sz="1000" dirty="0"/>
              <a:t>(9,1)</a:t>
            </a:r>
          </a:p>
        </p:txBody>
      </p:sp>
      <p:sp>
        <p:nvSpPr>
          <p:cNvPr id="146" name="TextBox 145">
            <a:extLst>
              <a:ext uri="{FF2B5EF4-FFF2-40B4-BE49-F238E27FC236}">
                <a16:creationId xmlns:a16="http://schemas.microsoft.com/office/drawing/2014/main" id="{8A6B52B7-34AF-4448-A610-B2E135304106}"/>
              </a:ext>
            </a:extLst>
          </p:cNvPr>
          <p:cNvSpPr txBox="1"/>
          <p:nvPr/>
        </p:nvSpPr>
        <p:spPr>
          <a:xfrm>
            <a:off x="5743562" y="924322"/>
            <a:ext cx="513252" cy="246221"/>
          </a:xfrm>
          <a:prstGeom prst="rect">
            <a:avLst/>
          </a:prstGeom>
          <a:noFill/>
        </p:spPr>
        <p:txBody>
          <a:bodyPr wrap="square" rtlCol="0">
            <a:spAutoFit/>
          </a:bodyPr>
          <a:lstStyle/>
          <a:p>
            <a:r>
              <a:rPr lang="en-US" sz="1000" dirty="0"/>
              <a:t>(10,1)</a:t>
            </a:r>
          </a:p>
        </p:txBody>
      </p:sp>
      <p:sp>
        <p:nvSpPr>
          <p:cNvPr id="147" name="TextBox 146">
            <a:extLst>
              <a:ext uri="{FF2B5EF4-FFF2-40B4-BE49-F238E27FC236}">
                <a16:creationId xmlns:a16="http://schemas.microsoft.com/office/drawing/2014/main" id="{067B3F50-342D-4CC9-A559-3F69D239AA2A}"/>
              </a:ext>
            </a:extLst>
          </p:cNvPr>
          <p:cNvSpPr txBox="1"/>
          <p:nvPr/>
        </p:nvSpPr>
        <p:spPr>
          <a:xfrm>
            <a:off x="6297349" y="920120"/>
            <a:ext cx="510961" cy="246221"/>
          </a:xfrm>
          <a:prstGeom prst="rect">
            <a:avLst/>
          </a:prstGeom>
          <a:noFill/>
        </p:spPr>
        <p:txBody>
          <a:bodyPr wrap="square" rtlCol="0">
            <a:spAutoFit/>
          </a:bodyPr>
          <a:lstStyle/>
          <a:p>
            <a:r>
              <a:rPr lang="en-US" sz="1000" dirty="0"/>
              <a:t>(11,1)</a:t>
            </a:r>
          </a:p>
        </p:txBody>
      </p:sp>
      <p:sp>
        <p:nvSpPr>
          <p:cNvPr id="148" name="TextBox 147">
            <a:extLst>
              <a:ext uri="{FF2B5EF4-FFF2-40B4-BE49-F238E27FC236}">
                <a16:creationId xmlns:a16="http://schemas.microsoft.com/office/drawing/2014/main" id="{E162FFE4-CDE8-46E0-AAAD-3AA66BF508F2}"/>
              </a:ext>
            </a:extLst>
          </p:cNvPr>
          <p:cNvSpPr txBox="1"/>
          <p:nvPr/>
        </p:nvSpPr>
        <p:spPr>
          <a:xfrm>
            <a:off x="6892693" y="931990"/>
            <a:ext cx="529059" cy="246221"/>
          </a:xfrm>
          <a:prstGeom prst="rect">
            <a:avLst/>
          </a:prstGeom>
          <a:noFill/>
        </p:spPr>
        <p:txBody>
          <a:bodyPr wrap="square" rtlCol="0">
            <a:spAutoFit/>
          </a:bodyPr>
          <a:lstStyle/>
          <a:p>
            <a:r>
              <a:rPr lang="en-US" sz="1000" dirty="0"/>
              <a:t>(12,1)</a:t>
            </a:r>
          </a:p>
        </p:txBody>
      </p:sp>
      <p:sp>
        <p:nvSpPr>
          <p:cNvPr id="149" name="TextBox 148">
            <a:extLst>
              <a:ext uri="{FF2B5EF4-FFF2-40B4-BE49-F238E27FC236}">
                <a16:creationId xmlns:a16="http://schemas.microsoft.com/office/drawing/2014/main" id="{EBD615AB-7939-4EB8-92BF-EDBF1381F0BB}"/>
              </a:ext>
            </a:extLst>
          </p:cNvPr>
          <p:cNvSpPr txBox="1"/>
          <p:nvPr/>
        </p:nvSpPr>
        <p:spPr>
          <a:xfrm>
            <a:off x="7471319" y="912452"/>
            <a:ext cx="494627" cy="246221"/>
          </a:xfrm>
          <a:prstGeom prst="rect">
            <a:avLst/>
          </a:prstGeom>
          <a:noFill/>
        </p:spPr>
        <p:txBody>
          <a:bodyPr wrap="square" rtlCol="0">
            <a:spAutoFit/>
          </a:bodyPr>
          <a:lstStyle/>
          <a:p>
            <a:r>
              <a:rPr lang="en-US" sz="1000" dirty="0"/>
              <a:t>(13,1)</a:t>
            </a:r>
          </a:p>
        </p:txBody>
      </p:sp>
      <p:sp>
        <p:nvSpPr>
          <p:cNvPr id="150" name="TextBox 149">
            <a:extLst>
              <a:ext uri="{FF2B5EF4-FFF2-40B4-BE49-F238E27FC236}">
                <a16:creationId xmlns:a16="http://schemas.microsoft.com/office/drawing/2014/main" id="{873DE48C-456D-4D21-BA88-71962F38F401}"/>
              </a:ext>
            </a:extLst>
          </p:cNvPr>
          <p:cNvSpPr txBox="1"/>
          <p:nvPr/>
        </p:nvSpPr>
        <p:spPr>
          <a:xfrm>
            <a:off x="8049946" y="902623"/>
            <a:ext cx="556520" cy="246221"/>
          </a:xfrm>
          <a:prstGeom prst="rect">
            <a:avLst/>
          </a:prstGeom>
          <a:noFill/>
        </p:spPr>
        <p:txBody>
          <a:bodyPr wrap="square" rtlCol="0">
            <a:spAutoFit/>
          </a:bodyPr>
          <a:lstStyle/>
          <a:p>
            <a:r>
              <a:rPr lang="en-US" sz="1000" dirty="0"/>
              <a:t>(14,1)</a:t>
            </a:r>
          </a:p>
        </p:txBody>
      </p:sp>
      <p:sp>
        <p:nvSpPr>
          <p:cNvPr id="151" name="TextBox 150">
            <a:extLst>
              <a:ext uri="{FF2B5EF4-FFF2-40B4-BE49-F238E27FC236}">
                <a16:creationId xmlns:a16="http://schemas.microsoft.com/office/drawing/2014/main" id="{A12BC501-2E8B-448A-BF71-32BEAC82EB2D}"/>
              </a:ext>
            </a:extLst>
          </p:cNvPr>
          <p:cNvSpPr txBox="1"/>
          <p:nvPr/>
        </p:nvSpPr>
        <p:spPr>
          <a:xfrm>
            <a:off x="8617776" y="900833"/>
            <a:ext cx="556520" cy="246221"/>
          </a:xfrm>
          <a:prstGeom prst="rect">
            <a:avLst/>
          </a:prstGeom>
          <a:noFill/>
        </p:spPr>
        <p:txBody>
          <a:bodyPr wrap="square" rtlCol="0">
            <a:spAutoFit/>
          </a:bodyPr>
          <a:lstStyle/>
          <a:p>
            <a:r>
              <a:rPr lang="en-US" sz="1000" dirty="0"/>
              <a:t>(15,1)</a:t>
            </a:r>
          </a:p>
        </p:txBody>
      </p:sp>
      <p:sp>
        <p:nvSpPr>
          <p:cNvPr id="152" name="TextBox 151">
            <a:extLst>
              <a:ext uri="{FF2B5EF4-FFF2-40B4-BE49-F238E27FC236}">
                <a16:creationId xmlns:a16="http://schemas.microsoft.com/office/drawing/2014/main" id="{1BEA4AFE-FA2A-4FCD-AB3B-EBBFA4951304}"/>
              </a:ext>
            </a:extLst>
          </p:cNvPr>
          <p:cNvSpPr txBox="1"/>
          <p:nvPr/>
        </p:nvSpPr>
        <p:spPr>
          <a:xfrm>
            <a:off x="9188727" y="899043"/>
            <a:ext cx="542317" cy="246221"/>
          </a:xfrm>
          <a:prstGeom prst="rect">
            <a:avLst/>
          </a:prstGeom>
          <a:noFill/>
        </p:spPr>
        <p:txBody>
          <a:bodyPr wrap="square" rtlCol="0">
            <a:spAutoFit/>
          </a:bodyPr>
          <a:lstStyle/>
          <a:p>
            <a:r>
              <a:rPr lang="en-US" sz="1000" dirty="0"/>
              <a:t>(16,1)</a:t>
            </a:r>
          </a:p>
        </p:txBody>
      </p:sp>
      <p:sp>
        <p:nvSpPr>
          <p:cNvPr id="153" name="TextBox 152">
            <a:extLst>
              <a:ext uri="{FF2B5EF4-FFF2-40B4-BE49-F238E27FC236}">
                <a16:creationId xmlns:a16="http://schemas.microsoft.com/office/drawing/2014/main" id="{C8579A2B-6310-46FF-B695-1D43FE020350}"/>
              </a:ext>
            </a:extLst>
          </p:cNvPr>
          <p:cNvSpPr txBox="1"/>
          <p:nvPr/>
        </p:nvSpPr>
        <p:spPr>
          <a:xfrm>
            <a:off x="9784071" y="904452"/>
            <a:ext cx="486127" cy="246221"/>
          </a:xfrm>
          <a:prstGeom prst="rect">
            <a:avLst/>
          </a:prstGeom>
          <a:noFill/>
        </p:spPr>
        <p:txBody>
          <a:bodyPr wrap="square" rtlCol="0">
            <a:spAutoFit/>
          </a:bodyPr>
          <a:lstStyle/>
          <a:p>
            <a:r>
              <a:rPr lang="en-US" sz="1000" dirty="0"/>
              <a:t>(17,1)</a:t>
            </a:r>
          </a:p>
        </p:txBody>
      </p:sp>
      <p:sp>
        <p:nvSpPr>
          <p:cNvPr id="154" name="TextBox 153">
            <a:extLst>
              <a:ext uri="{FF2B5EF4-FFF2-40B4-BE49-F238E27FC236}">
                <a16:creationId xmlns:a16="http://schemas.microsoft.com/office/drawing/2014/main" id="{321B6A24-61D9-47BA-A122-BEDC9F2EC2A9}"/>
              </a:ext>
            </a:extLst>
          </p:cNvPr>
          <p:cNvSpPr txBox="1"/>
          <p:nvPr/>
        </p:nvSpPr>
        <p:spPr>
          <a:xfrm>
            <a:off x="10336641" y="931990"/>
            <a:ext cx="525732" cy="246221"/>
          </a:xfrm>
          <a:prstGeom prst="rect">
            <a:avLst/>
          </a:prstGeom>
          <a:noFill/>
        </p:spPr>
        <p:txBody>
          <a:bodyPr wrap="square" rtlCol="0">
            <a:spAutoFit/>
          </a:bodyPr>
          <a:lstStyle/>
          <a:p>
            <a:r>
              <a:rPr lang="en-US" sz="1000" dirty="0"/>
              <a:t>(18,1)</a:t>
            </a:r>
          </a:p>
        </p:txBody>
      </p:sp>
      <p:sp>
        <p:nvSpPr>
          <p:cNvPr id="155" name="TextBox 154">
            <a:extLst>
              <a:ext uri="{FF2B5EF4-FFF2-40B4-BE49-F238E27FC236}">
                <a16:creationId xmlns:a16="http://schemas.microsoft.com/office/drawing/2014/main" id="{28532519-3C36-4233-AF0B-A1DE3730B02D}"/>
              </a:ext>
            </a:extLst>
          </p:cNvPr>
          <p:cNvSpPr txBox="1"/>
          <p:nvPr/>
        </p:nvSpPr>
        <p:spPr>
          <a:xfrm>
            <a:off x="10917506" y="905642"/>
            <a:ext cx="515028" cy="246221"/>
          </a:xfrm>
          <a:prstGeom prst="rect">
            <a:avLst/>
          </a:prstGeom>
          <a:noFill/>
        </p:spPr>
        <p:txBody>
          <a:bodyPr wrap="square" rtlCol="0">
            <a:spAutoFit/>
          </a:bodyPr>
          <a:lstStyle/>
          <a:p>
            <a:r>
              <a:rPr lang="en-US" sz="1000" dirty="0"/>
              <a:t>(19,1)</a:t>
            </a:r>
          </a:p>
        </p:txBody>
      </p:sp>
      <p:sp>
        <p:nvSpPr>
          <p:cNvPr id="156" name="TextBox 155">
            <a:extLst>
              <a:ext uri="{FF2B5EF4-FFF2-40B4-BE49-F238E27FC236}">
                <a16:creationId xmlns:a16="http://schemas.microsoft.com/office/drawing/2014/main" id="{EE07089D-DAA0-4A85-9FE6-902A65C559A3}"/>
              </a:ext>
            </a:extLst>
          </p:cNvPr>
          <p:cNvSpPr txBox="1"/>
          <p:nvPr/>
        </p:nvSpPr>
        <p:spPr>
          <a:xfrm>
            <a:off x="11487101" y="899042"/>
            <a:ext cx="539756" cy="246221"/>
          </a:xfrm>
          <a:prstGeom prst="rect">
            <a:avLst/>
          </a:prstGeom>
          <a:noFill/>
        </p:spPr>
        <p:txBody>
          <a:bodyPr wrap="square" rtlCol="0">
            <a:spAutoFit/>
          </a:bodyPr>
          <a:lstStyle/>
          <a:p>
            <a:r>
              <a:rPr lang="en-US" sz="1000" dirty="0"/>
              <a:t>(20,1)</a:t>
            </a:r>
          </a:p>
        </p:txBody>
      </p:sp>
      <p:sp>
        <p:nvSpPr>
          <p:cNvPr id="157" name="TextBox 156">
            <a:extLst>
              <a:ext uri="{FF2B5EF4-FFF2-40B4-BE49-F238E27FC236}">
                <a16:creationId xmlns:a16="http://schemas.microsoft.com/office/drawing/2014/main" id="{FFA91173-8E82-4826-ACBC-D109E6D7AC5A}"/>
              </a:ext>
            </a:extLst>
          </p:cNvPr>
          <p:cNvSpPr txBox="1"/>
          <p:nvPr/>
        </p:nvSpPr>
        <p:spPr>
          <a:xfrm>
            <a:off x="4569592" y="1372687"/>
            <a:ext cx="461394" cy="246221"/>
          </a:xfrm>
          <a:prstGeom prst="rect">
            <a:avLst/>
          </a:prstGeom>
          <a:noFill/>
        </p:spPr>
        <p:txBody>
          <a:bodyPr wrap="square" rtlCol="0">
            <a:spAutoFit/>
          </a:bodyPr>
          <a:lstStyle/>
          <a:p>
            <a:r>
              <a:rPr lang="en-US" sz="1000" dirty="0"/>
              <a:t>(8,2)</a:t>
            </a:r>
          </a:p>
        </p:txBody>
      </p:sp>
      <p:sp>
        <p:nvSpPr>
          <p:cNvPr id="158" name="TextBox 157">
            <a:extLst>
              <a:ext uri="{FF2B5EF4-FFF2-40B4-BE49-F238E27FC236}">
                <a16:creationId xmlns:a16="http://schemas.microsoft.com/office/drawing/2014/main" id="{FE1F5877-C61E-4186-AF2D-7A3ECF4610EB}"/>
              </a:ext>
            </a:extLst>
          </p:cNvPr>
          <p:cNvSpPr txBox="1"/>
          <p:nvPr/>
        </p:nvSpPr>
        <p:spPr>
          <a:xfrm>
            <a:off x="5123380" y="1360818"/>
            <a:ext cx="461394" cy="246221"/>
          </a:xfrm>
          <a:prstGeom prst="rect">
            <a:avLst/>
          </a:prstGeom>
          <a:noFill/>
        </p:spPr>
        <p:txBody>
          <a:bodyPr wrap="square" rtlCol="0">
            <a:spAutoFit/>
          </a:bodyPr>
          <a:lstStyle/>
          <a:p>
            <a:r>
              <a:rPr lang="en-US" sz="1000" dirty="0"/>
              <a:t>(9,2)</a:t>
            </a:r>
          </a:p>
        </p:txBody>
      </p:sp>
      <p:sp>
        <p:nvSpPr>
          <p:cNvPr id="159" name="TextBox 158">
            <a:extLst>
              <a:ext uri="{FF2B5EF4-FFF2-40B4-BE49-F238E27FC236}">
                <a16:creationId xmlns:a16="http://schemas.microsoft.com/office/drawing/2014/main" id="{53899501-0966-47B8-AE7B-9E2E94369637}"/>
              </a:ext>
            </a:extLst>
          </p:cNvPr>
          <p:cNvSpPr txBox="1"/>
          <p:nvPr/>
        </p:nvSpPr>
        <p:spPr>
          <a:xfrm>
            <a:off x="5743562" y="1365019"/>
            <a:ext cx="513252" cy="246221"/>
          </a:xfrm>
          <a:prstGeom prst="rect">
            <a:avLst/>
          </a:prstGeom>
          <a:noFill/>
        </p:spPr>
        <p:txBody>
          <a:bodyPr wrap="square" rtlCol="0">
            <a:spAutoFit/>
          </a:bodyPr>
          <a:lstStyle/>
          <a:p>
            <a:r>
              <a:rPr lang="en-US" sz="1000" dirty="0"/>
              <a:t>(10,2)</a:t>
            </a:r>
          </a:p>
        </p:txBody>
      </p:sp>
      <p:sp>
        <p:nvSpPr>
          <p:cNvPr id="160" name="TextBox 159">
            <a:extLst>
              <a:ext uri="{FF2B5EF4-FFF2-40B4-BE49-F238E27FC236}">
                <a16:creationId xmlns:a16="http://schemas.microsoft.com/office/drawing/2014/main" id="{FB5C73B8-9F67-43E3-AB4F-C78F3C7014C4}"/>
              </a:ext>
            </a:extLst>
          </p:cNvPr>
          <p:cNvSpPr txBox="1"/>
          <p:nvPr/>
        </p:nvSpPr>
        <p:spPr>
          <a:xfrm>
            <a:off x="6297349" y="1360817"/>
            <a:ext cx="510961" cy="246221"/>
          </a:xfrm>
          <a:prstGeom prst="rect">
            <a:avLst/>
          </a:prstGeom>
          <a:noFill/>
        </p:spPr>
        <p:txBody>
          <a:bodyPr wrap="square" rtlCol="0">
            <a:spAutoFit/>
          </a:bodyPr>
          <a:lstStyle/>
          <a:p>
            <a:r>
              <a:rPr lang="en-US" sz="1000" dirty="0"/>
              <a:t>(11,2)</a:t>
            </a:r>
          </a:p>
        </p:txBody>
      </p:sp>
      <p:sp>
        <p:nvSpPr>
          <p:cNvPr id="161" name="TextBox 160">
            <a:extLst>
              <a:ext uri="{FF2B5EF4-FFF2-40B4-BE49-F238E27FC236}">
                <a16:creationId xmlns:a16="http://schemas.microsoft.com/office/drawing/2014/main" id="{4BEAF3E6-F6C9-4B54-90B7-37888F0BF169}"/>
              </a:ext>
            </a:extLst>
          </p:cNvPr>
          <p:cNvSpPr txBox="1"/>
          <p:nvPr/>
        </p:nvSpPr>
        <p:spPr>
          <a:xfrm>
            <a:off x="6892693" y="1372687"/>
            <a:ext cx="529059" cy="246221"/>
          </a:xfrm>
          <a:prstGeom prst="rect">
            <a:avLst/>
          </a:prstGeom>
          <a:noFill/>
        </p:spPr>
        <p:txBody>
          <a:bodyPr wrap="square" rtlCol="0">
            <a:spAutoFit/>
          </a:bodyPr>
          <a:lstStyle/>
          <a:p>
            <a:r>
              <a:rPr lang="en-US" sz="1000" dirty="0"/>
              <a:t>(12,2)</a:t>
            </a:r>
          </a:p>
        </p:txBody>
      </p:sp>
      <p:sp>
        <p:nvSpPr>
          <p:cNvPr id="162" name="TextBox 161">
            <a:extLst>
              <a:ext uri="{FF2B5EF4-FFF2-40B4-BE49-F238E27FC236}">
                <a16:creationId xmlns:a16="http://schemas.microsoft.com/office/drawing/2014/main" id="{E5D13B24-8A86-4C21-B96F-AD6457F1F034}"/>
              </a:ext>
            </a:extLst>
          </p:cNvPr>
          <p:cNvSpPr txBox="1"/>
          <p:nvPr/>
        </p:nvSpPr>
        <p:spPr>
          <a:xfrm>
            <a:off x="7471319" y="1353149"/>
            <a:ext cx="494627" cy="246221"/>
          </a:xfrm>
          <a:prstGeom prst="rect">
            <a:avLst/>
          </a:prstGeom>
          <a:noFill/>
        </p:spPr>
        <p:txBody>
          <a:bodyPr wrap="square" rtlCol="0">
            <a:spAutoFit/>
          </a:bodyPr>
          <a:lstStyle/>
          <a:p>
            <a:r>
              <a:rPr lang="en-US" sz="1000" dirty="0"/>
              <a:t>(13,2)</a:t>
            </a:r>
          </a:p>
        </p:txBody>
      </p:sp>
      <p:sp>
        <p:nvSpPr>
          <p:cNvPr id="163" name="TextBox 162">
            <a:extLst>
              <a:ext uri="{FF2B5EF4-FFF2-40B4-BE49-F238E27FC236}">
                <a16:creationId xmlns:a16="http://schemas.microsoft.com/office/drawing/2014/main" id="{8FDF3829-1BA4-4FD5-A2FE-2FB1C0EF2C30}"/>
              </a:ext>
            </a:extLst>
          </p:cNvPr>
          <p:cNvSpPr txBox="1"/>
          <p:nvPr/>
        </p:nvSpPr>
        <p:spPr>
          <a:xfrm>
            <a:off x="8049946" y="1343320"/>
            <a:ext cx="556520" cy="246221"/>
          </a:xfrm>
          <a:prstGeom prst="rect">
            <a:avLst/>
          </a:prstGeom>
          <a:noFill/>
        </p:spPr>
        <p:txBody>
          <a:bodyPr wrap="square" rtlCol="0">
            <a:spAutoFit/>
          </a:bodyPr>
          <a:lstStyle/>
          <a:p>
            <a:r>
              <a:rPr lang="en-US" sz="1000" dirty="0"/>
              <a:t>(14,2)</a:t>
            </a:r>
          </a:p>
        </p:txBody>
      </p:sp>
      <p:sp>
        <p:nvSpPr>
          <p:cNvPr id="164" name="TextBox 163">
            <a:extLst>
              <a:ext uri="{FF2B5EF4-FFF2-40B4-BE49-F238E27FC236}">
                <a16:creationId xmlns:a16="http://schemas.microsoft.com/office/drawing/2014/main" id="{DA10A470-0B8B-4B48-B794-9290811C4DB3}"/>
              </a:ext>
            </a:extLst>
          </p:cNvPr>
          <p:cNvSpPr txBox="1"/>
          <p:nvPr/>
        </p:nvSpPr>
        <p:spPr>
          <a:xfrm>
            <a:off x="8617776" y="1341530"/>
            <a:ext cx="556520" cy="246221"/>
          </a:xfrm>
          <a:prstGeom prst="rect">
            <a:avLst/>
          </a:prstGeom>
          <a:noFill/>
        </p:spPr>
        <p:txBody>
          <a:bodyPr wrap="square" rtlCol="0">
            <a:spAutoFit/>
          </a:bodyPr>
          <a:lstStyle/>
          <a:p>
            <a:r>
              <a:rPr lang="en-US" sz="1000" dirty="0"/>
              <a:t>(15,2)</a:t>
            </a:r>
          </a:p>
        </p:txBody>
      </p:sp>
      <p:sp>
        <p:nvSpPr>
          <p:cNvPr id="165" name="TextBox 164">
            <a:extLst>
              <a:ext uri="{FF2B5EF4-FFF2-40B4-BE49-F238E27FC236}">
                <a16:creationId xmlns:a16="http://schemas.microsoft.com/office/drawing/2014/main" id="{58224523-C843-45F4-A2A6-A269D2FEE92B}"/>
              </a:ext>
            </a:extLst>
          </p:cNvPr>
          <p:cNvSpPr txBox="1"/>
          <p:nvPr/>
        </p:nvSpPr>
        <p:spPr>
          <a:xfrm>
            <a:off x="9188727" y="1339740"/>
            <a:ext cx="542317" cy="246221"/>
          </a:xfrm>
          <a:prstGeom prst="rect">
            <a:avLst/>
          </a:prstGeom>
          <a:noFill/>
        </p:spPr>
        <p:txBody>
          <a:bodyPr wrap="square" rtlCol="0">
            <a:spAutoFit/>
          </a:bodyPr>
          <a:lstStyle/>
          <a:p>
            <a:r>
              <a:rPr lang="en-US" sz="1000" dirty="0"/>
              <a:t>(16,2)</a:t>
            </a:r>
          </a:p>
        </p:txBody>
      </p:sp>
      <p:sp>
        <p:nvSpPr>
          <p:cNvPr id="166" name="TextBox 165">
            <a:extLst>
              <a:ext uri="{FF2B5EF4-FFF2-40B4-BE49-F238E27FC236}">
                <a16:creationId xmlns:a16="http://schemas.microsoft.com/office/drawing/2014/main" id="{0F71284B-E5A9-4DD3-A930-5F6A833838A1}"/>
              </a:ext>
            </a:extLst>
          </p:cNvPr>
          <p:cNvSpPr txBox="1"/>
          <p:nvPr/>
        </p:nvSpPr>
        <p:spPr>
          <a:xfrm>
            <a:off x="9784071" y="1345149"/>
            <a:ext cx="486127" cy="246221"/>
          </a:xfrm>
          <a:prstGeom prst="rect">
            <a:avLst/>
          </a:prstGeom>
          <a:noFill/>
        </p:spPr>
        <p:txBody>
          <a:bodyPr wrap="square" rtlCol="0">
            <a:spAutoFit/>
          </a:bodyPr>
          <a:lstStyle/>
          <a:p>
            <a:r>
              <a:rPr lang="en-US" sz="1000" dirty="0"/>
              <a:t>(17,2)</a:t>
            </a:r>
          </a:p>
        </p:txBody>
      </p:sp>
      <p:sp>
        <p:nvSpPr>
          <p:cNvPr id="167" name="TextBox 166">
            <a:extLst>
              <a:ext uri="{FF2B5EF4-FFF2-40B4-BE49-F238E27FC236}">
                <a16:creationId xmlns:a16="http://schemas.microsoft.com/office/drawing/2014/main" id="{1F66FA4C-558C-4F12-B574-D8BFC64717D7}"/>
              </a:ext>
            </a:extLst>
          </p:cNvPr>
          <p:cNvSpPr txBox="1"/>
          <p:nvPr/>
        </p:nvSpPr>
        <p:spPr>
          <a:xfrm>
            <a:off x="10336641" y="1372687"/>
            <a:ext cx="525732" cy="246221"/>
          </a:xfrm>
          <a:prstGeom prst="rect">
            <a:avLst/>
          </a:prstGeom>
          <a:noFill/>
        </p:spPr>
        <p:txBody>
          <a:bodyPr wrap="square" rtlCol="0">
            <a:spAutoFit/>
          </a:bodyPr>
          <a:lstStyle/>
          <a:p>
            <a:r>
              <a:rPr lang="en-US" sz="1000" dirty="0"/>
              <a:t>(18,2)</a:t>
            </a:r>
          </a:p>
        </p:txBody>
      </p:sp>
      <p:sp>
        <p:nvSpPr>
          <p:cNvPr id="168" name="TextBox 167">
            <a:extLst>
              <a:ext uri="{FF2B5EF4-FFF2-40B4-BE49-F238E27FC236}">
                <a16:creationId xmlns:a16="http://schemas.microsoft.com/office/drawing/2014/main" id="{AB56AF01-019F-45D7-9C46-E48D50AE771A}"/>
              </a:ext>
            </a:extLst>
          </p:cNvPr>
          <p:cNvSpPr txBox="1"/>
          <p:nvPr/>
        </p:nvSpPr>
        <p:spPr>
          <a:xfrm>
            <a:off x="10917506" y="1346339"/>
            <a:ext cx="515028" cy="246221"/>
          </a:xfrm>
          <a:prstGeom prst="rect">
            <a:avLst/>
          </a:prstGeom>
          <a:noFill/>
        </p:spPr>
        <p:txBody>
          <a:bodyPr wrap="square" rtlCol="0">
            <a:spAutoFit/>
          </a:bodyPr>
          <a:lstStyle/>
          <a:p>
            <a:r>
              <a:rPr lang="en-US" sz="1000" dirty="0"/>
              <a:t>(19,2)</a:t>
            </a:r>
          </a:p>
        </p:txBody>
      </p:sp>
      <p:sp>
        <p:nvSpPr>
          <p:cNvPr id="169" name="TextBox 168">
            <a:extLst>
              <a:ext uri="{FF2B5EF4-FFF2-40B4-BE49-F238E27FC236}">
                <a16:creationId xmlns:a16="http://schemas.microsoft.com/office/drawing/2014/main" id="{D33FEBC6-043F-4000-9257-FF771F613EE1}"/>
              </a:ext>
            </a:extLst>
          </p:cNvPr>
          <p:cNvSpPr txBox="1"/>
          <p:nvPr/>
        </p:nvSpPr>
        <p:spPr>
          <a:xfrm>
            <a:off x="11487101" y="1339739"/>
            <a:ext cx="539756" cy="246221"/>
          </a:xfrm>
          <a:prstGeom prst="rect">
            <a:avLst/>
          </a:prstGeom>
          <a:noFill/>
        </p:spPr>
        <p:txBody>
          <a:bodyPr wrap="square" rtlCol="0">
            <a:spAutoFit/>
          </a:bodyPr>
          <a:lstStyle/>
          <a:p>
            <a:r>
              <a:rPr lang="en-US" sz="1000" dirty="0"/>
              <a:t>(20,2)</a:t>
            </a:r>
          </a:p>
        </p:txBody>
      </p:sp>
      <p:sp>
        <p:nvSpPr>
          <p:cNvPr id="170" name="TextBox 169">
            <a:extLst>
              <a:ext uri="{FF2B5EF4-FFF2-40B4-BE49-F238E27FC236}">
                <a16:creationId xmlns:a16="http://schemas.microsoft.com/office/drawing/2014/main" id="{14B5965B-1FC8-48CA-9013-EDE14FF89C52}"/>
              </a:ext>
            </a:extLst>
          </p:cNvPr>
          <p:cNvSpPr txBox="1"/>
          <p:nvPr/>
        </p:nvSpPr>
        <p:spPr>
          <a:xfrm>
            <a:off x="4589422" y="1823311"/>
            <a:ext cx="461394" cy="246221"/>
          </a:xfrm>
          <a:prstGeom prst="rect">
            <a:avLst/>
          </a:prstGeom>
          <a:noFill/>
        </p:spPr>
        <p:txBody>
          <a:bodyPr wrap="square" rtlCol="0">
            <a:spAutoFit/>
          </a:bodyPr>
          <a:lstStyle/>
          <a:p>
            <a:r>
              <a:rPr lang="en-US" sz="1000" dirty="0"/>
              <a:t>(8,3)</a:t>
            </a:r>
          </a:p>
        </p:txBody>
      </p:sp>
      <p:sp>
        <p:nvSpPr>
          <p:cNvPr id="171" name="TextBox 170">
            <a:extLst>
              <a:ext uri="{FF2B5EF4-FFF2-40B4-BE49-F238E27FC236}">
                <a16:creationId xmlns:a16="http://schemas.microsoft.com/office/drawing/2014/main" id="{2D25E121-EDE4-4606-9DD6-348253D2C59F}"/>
              </a:ext>
            </a:extLst>
          </p:cNvPr>
          <p:cNvSpPr txBox="1"/>
          <p:nvPr/>
        </p:nvSpPr>
        <p:spPr>
          <a:xfrm>
            <a:off x="5143210" y="1811442"/>
            <a:ext cx="461394" cy="246221"/>
          </a:xfrm>
          <a:prstGeom prst="rect">
            <a:avLst/>
          </a:prstGeom>
          <a:noFill/>
        </p:spPr>
        <p:txBody>
          <a:bodyPr wrap="square" rtlCol="0">
            <a:spAutoFit/>
          </a:bodyPr>
          <a:lstStyle/>
          <a:p>
            <a:r>
              <a:rPr lang="en-US" sz="1000" dirty="0"/>
              <a:t>(9,3)</a:t>
            </a:r>
          </a:p>
        </p:txBody>
      </p:sp>
      <p:sp>
        <p:nvSpPr>
          <p:cNvPr id="172" name="TextBox 171">
            <a:extLst>
              <a:ext uri="{FF2B5EF4-FFF2-40B4-BE49-F238E27FC236}">
                <a16:creationId xmlns:a16="http://schemas.microsoft.com/office/drawing/2014/main" id="{54B4854A-CEAA-426E-873D-8F48097ACE86}"/>
              </a:ext>
            </a:extLst>
          </p:cNvPr>
          <p:cNvSpPr txBox="1"/>
          <p:nvPr/>
        </p:nvSpPr>
        <p:spPr>
          <a:xfrm>
            <a:off x="5763392" y="1815643"/>
            <a:ext cx="513252" cy="246221"/>
          </a:xfrm>
          <a:prstGeom prst="rect">
            <a:avLst/>
          </a:prstGeom>
          <a:noFill/>
        </p:spPr>
        <p:txBody>
          <a:bodyPr wrap="square" rtlCol="0">
            <a:spAutoFit/>
          </a:bodyPr>
          <a:lstStyle/>
          <a:p>
            <a:r>
              <a:rPr lang="en-US" sz="1000" dirty="0"/>
              <a:t>(10,3)</a:t>
            </a:r>
          </a:p>
        </p:txBody>
      </p:sp>
      <p:sp>
        <p:nvSpPr>
          <p:cNvPr id="173" name="TextBox 172">
            <a:extLst>
              <a:ext uri="{FF2B5EF4-FFF2-40B4-BE49-F238E27FC236}">
                <a16:creationId xmlns:a16="http://schemas.microsoft.com/office/drawing/2014/main" id="{579FBF99-5898-4608-BE0B-903891A5C7B2}"/>
              </a:ext>
            </a:extLst>
          </p:cNvPr>
          <p:cNvSpPr txBox="1"/>
          <p:nvPr/>
        </p:nvSpPr>
        <p:spPr>
          <a:xfrm>
            <a:off x="6317179" y="1811441"/>
            <a:ext cx="510961" cy="246221"/>
          </a:xfrm>
          <a:prstGeom prst="rect">
            <a:avLst/>
          </a:prstGeom>
          <a:noFill/>
        </p:spPr>
        <p:txBody>
          <a:bodyPr wrap="square" rtlCol="0">
            <a:spAutoFit/>
          </a:bodyPr>
          <a:lstStyle/>
          <a:p>
            <a:r>
              <a:rPr lang="en-US" sz="1000" dirty="0"/>
              <a:t>(11,3)</a:t>
            </a:r>
          </a:p>
        </p:txBody>
      </p:sp>
      <p:sp>
        <p:nvSpPr>
          <p:cNvPr id="174" name="TextBox 173">
            <a:extLst>
              <a:ext uri="{FF2B5EF4-FFF2-40B4-BE49-F238E27FC236}">
                <a16:creationId xmlns:a16="http://schemas.microsoft.com/office/drawing/2014/main" id="{33A62CEA-D39F-4EE2-ACA0-478FCC69455F}"/>
              </a:ext>
            </a:extLst>
          </p:cNvPr>
          <p:cNvSpPr txBox="1"/>
          <p:nvPr/>
        </p:nvSpPr>
        <p:spPr>
          <a:xfrm>
            <a:off x="6912523" y="1823311"/>
            <a:ext cx="529059" cy="246221"/>
          </a:xfrm>
          <a:prstGeom prst="rect">
            <a:avLst/>
          </a:prstGeom>
          <a:noFill/>
        </p:spPr>
        <p:txBody>
          <a:bodyPr wrap="square" rtlCol="0">
            <a:spAutoFit/>
          </a:bodyPr>
          <a:lstStyle/>
          <a:p>
            <a:r>
              <a:rPr lang="en-US" sz="1000" dirty="0"/>
              <a:t>(12,3)</a:t>
            </a:r>
          </a:p>
        </p:txBody>
      </p:sp>
      <p:sp>
        <p:nvSpPr>
          <p:cNvPr id="175" name="TextBox 174">
            <a:extLst>
              <a:ext uri="{FF2B5EF4-FFF2-40B4-BE49-F238E27FC236}">
                <a16:creationId xmlns:a16="http://schemas.microsoft.com/office/drawing/2014/main" id="{099CC656-A53A-4BBD-B978-86E89AE66A0B}"/>
              </a:ext>
            </a:extLst>
          </p:cNvPr>
          <p:cNvSpPr txBox="1"/>
          <p:nvPr/>
        </p:nvSpPr>
        <p:spPr>
          <a:xfrm>
            <a:off x="7491149" y="1803773"/>
            <a:ext cx="494627" cy="246221"/>
          </a:xfrm>
          <a:prstGeom prst="rect">
            <a:avLst/>
          </a:prstGeom>
          <a:noFill/>
        </p:spPr>
        <p:txBody>
          <a:bodyPr wrap="square" rtlCol="0">
            <a:spAutoFit/>
          </a:bodyPr>
          <a:lstStyle/>
          <a:p>
            <a:r>
              <a:rPr lang="en-US" sz="1000" dirty="0"/>
              <a:t>(13,3)</a:t>
            </a:r>
          </a:p>
        </p:txBody>
      </p:sp>
      <p:sp>
        <p:nvSpPr>
          <p:cNvPr id="176" name="TextBox 175">
            <a:extLst>
              <a:ext uri="{FF2B5EF4-FFF2-40B4-BE49-F238E27FC236}">
                <a16:creationId xmlns:a16="http://schemas.microsoft.com/office/drawing/2014/main" id="{27B3C41A-89AD-4ADE-9E03-B03E1DDBB872}"/>
              </a:ext>
            </a:extLst>
          </p:cNvPr>
          <p:cNvSpPr txBox="1"/>
          <p:nvPr/>
        </p:nvSpPr>
        <p:spPr>
          <a:xfrm>
            <a:off x="8069776" y="1793944"/>
            <a:ext cx="556520" cy="246221"/>
          </a:xfrm>
          <a:prstGeom prst="rect">
            <a:avLst/>
          </a:prstGeom>
          <a:noFill/>
        </p:spPr>
        <p:txBody>
          <a:bodyPr wrap="square" rtlCol="0">
            <a:spAutoFit/>
          </a:bodyPr>
          <a:lstStyle/>
          <a:p>
            <a:r>
              <a:rPr lang="en-US" sz="1000" dirty="0"/>
              <a:t>(14,3)</a:t>
            </a:r>
          </a:p>
        </p:txBody>
      </p:sp>
      <p:sp>
        <p:nvSpPr>
          <p:cNvPr id="177" name="TextBox 176">
            <a:extLst>
              <a:ext uri="{FF2B5EF4-FFF2-40B4-BE49-F238E27FC236}">
                <a16:creationId xmlns:a16="http://schemas.microsoft.com/office/drawing/2014/main" id="{68391B5B-8819-4987-8DBA-3661D3E9EBC1}"/>
              </a:ext>
            </a:extLst>
          </p:cNvPr>
          <p:cNvSpPr txBox="1"/>
          <p:nvPr/>
        </p:nvSpPr>
        <p:spPr>
          <a:xfrm>
            <a:off x="8637606" y="1792154"/>
            <a:ext cx="556520" cy="246221"/>
          </a:xfrm>
          <a:prstGeom prst="rect">
            <a:avLst/>
          </a:prstGeom>
          <a:noFill/>
        </p:spPr>
        <p:txBody>
          <a:bodyPr wrap="square" rtlCol="0">
            <a:spAutoFit/>
          </a:bodyPr>
          <a:lstStyle/>
          <a:p>
            <a:r>
              <a:rPr lang="en-US" sz="1000" dirty="0"/>
              <a:t>(15,3)</a:t>
            </a:r>
          </a:p>
        </p:txBody>
      </p:sp>
      <p:sp>
        <p:nvSpPr>
          <p:cNvPr id="178" name="TextBox 177">
            <a:extLst>
              <a:ext uri="{FF2B5EF4-FFF2-40B4-BE49-F238E27FC236}">
                <a16:creationId xmlns:a16="http://schemas.microsoft.com/office/drawing/2014/main" id="{14011209-52F1-4271-A3D7-F81C58693024}"/>
              </a:ext>
            </a:extLst>
          </p:cNvPr>
          <p:cNvSpPr txBox="1"/>
          <p:nvPr/>
        </p:nvSpPr>
        <p:spPr>
          <a:xfrm>
            <a:off x="9208557" y="1790364"/>
            <a:ext cx="542317" cy="246221"/>
          </a:xfrm>
          <a:prstGeom prst="rect">
            <a:avLst/>
          </a:prstGeom>
          <a:noFill/>
        </p:spPr>
        <p:txBody>
          <a:bodyPr wrap="square" rtlCol="0">
            <a:spAutoFit/>
          </a:bodyPr>
          <a:lstStyle/>
          <a:p>
            <a:r>
              <a:rPr lang="en-US" sz="1000" dirty="0"/>
              <a:t>(16,3)</a:t>
            </a:r>
          </a:p>
        </p:txBody>
      </p:sp>
      <p:sp>
        <p:nvSpPr>
          <p:cNvPr id="179" name="TextBox 178">
            <a:extLst>
              <a:ext uri="{FF2B5EF4-FFF2-40B4-BE49-F238E27FC236}">
                <a16:creationId xmlns:a16="http://schemas.microsoft.com/office/drawing/2014/main" id="{0334CD70-E802-42B0-9D49-50BBAD2661ED}"/>
              </a:ext>
            </a:extLst>
          </p:cNvPr>
          <p:cNvSpPr txBox="1"/>
          <p:nvPr/>
        </p:nvSpPr>
        <p:spPr>
          <a:xfrm>
            <a:off x="9803901" y="1795773"/>
            <a:ext cx="486127" cy="246221"/>
          </a:xfrm>
          <a:prstGeom prst="rect">
            <a:avLst/>
          </a:prstGeom>
          <a:noFill/>
        </p:spPr>
        <p:txBody>
          <a:bodyPr wrap="square" rtlCol="0">
            <a:spAutoFit/>
          </a:bodyPr>
          <a:lstStyle/>
          <a:p>
            <a:r>
              <a:rPr lang="en-US" sz="1000" dirty="0"/>
              <a:t>(17,3)</a:t>
            </a:r>
          </a:p>
        </p:txBody>
      </p:sp>
      <p:sp>
        <p:nvSpPr>
          <p:cNvPr id="180" name="TextBox 179">
            <a:extLst>
              <a:ext uri="{FF2B5EF4-FFF2-40B4-BE49-F238E27FC236}">
                <a16:creationId xmlns:a16="http://schemas.microsoft.com/office/drawing/2014/main" id="{537EB793-5633-466F-A370-843D7390CD8E}"/>
              </a:ext>
            </a:extLst>
          </p:cNvPr>
          <p:cNvSpPr txBox="1"/>
          <p:nvPr/>
        </p:nvSpPr>
        <p:spPr>
          <a:xfrm>
            <a:off x="10356471" y="1823311"/>
            <a:ext cx="525732" cy="246221"/>
          </a:xfrm>
          <a:prstGeom prst="rect">
            <a:avLst/>
          </a:prstGeom>
          <a:noFill/>
        </p:spPr>
        <p:txBody>
          <a:bodyPr wrap="square" rtlCol="0">
            <a:spAutoFit/>
          </a:bodyPr>
          <a:lstStyle/>
          <a:p>
            <a:r>
              <a:rPr lang="en-US" sz="1000" dirty="0"/>
              <a:t>(18,3)</a:t>
            </a:r>
          </a:p>
        </p:txBody>
      </p:sp>
      <p:sp>
        <p:nvSpPr>
          <p:cNvPr id="181" name="TextBox 180">
            <a:extLst>
              <a:ext uri="{FF2B5EF4-FFF2-40B4-BE49-F238E27FC236}">
                <a16:creationId xmlns:a16="http://schemas.microsoft.com/office/drawing/2014/main" id="{51D66F81-5213-4F54-8919-83E41D366B0A}"/>
              </a:ext>
            </a:extLst>
          </p:cNvPr>
          <p:cNvSpPr txBox="1"/>
          <p:nvPr/>
        </p:nvSpPr>
        <p:spPr>
          <a:xfrm>
            <a:off x="10937336" y="1796963"/>
            <a:ext cx="515028" cy="246221"/>
          </a:xfrm>
          <a:prstGeom prst="rect">
            <a:avLst/>
          </a:prstGeom>
          <a:noFill/>
        </p:spPr>
        <p:txBody>
          <a:bodyPr wrap="square" rtlCol="0">
            <a:spAutoFit/>
          </a:bodyPr>
          <a:lstStyle/>
          <a:p>
            <a:r>
              <a:rPr lang="en-US" sz="1000" dirty="0"/>
              <a:t>(19,3)</a:t>
            </a:r>
          </a:p>
        </p:txBody>
      </p:sp>
      <p:sp>
        <p:nvSpPr>
          <p:cNvPr id="182" name="TextBox 181">
            <a:extLst>
              <a:ext uri="{FF2B5EF4-FFF2-40B4-BE49-F238E27FC236}">
                <a16:creationId xmlns:a16="http://schemas.microsoft.com/office/drawing/2014/main" id="{7FF339AF-57AC-4303-917D-6AB76EC32BD1}"/>
              </a:ext>
            </a:extLst>
          </p:cNvPr>
          <p:cNvSpPr txBox="1"/>
          <p:nvPr/>
        </p:nvSpPr>
        <p:spPr>
          <a:xfrm>
            <a:off x="11506931" y="1790363"/>
            <a:ext cx="539756" cy="246221"/>
          </a:xfrm>
          <a:prstGeom prst="rect">
            <a:avLst/>
          </a:prstGeom>
          <a:noFill/>
        </p:spPr>
        <p:txBody>
          <a:bodyPr wrap="square" rtlCol="0">
            <a:spAutoFit/>
          </a:bodyPr>
          <a:lstStyle/>
          <a:p>
            <a:r>
              <a:rPr lang="en-US" sz="1000" dirty="0"/>
              <a:t>(20,3)</a:t>
            </a:r>
          </a:p>
        </p:txBody>
      </p:sp>
      <p:sp>
        <p:nvSpPr>
          <p:cNvPr id="183" name="TextBox 182">
            <a:extLst>
              <a:ext uri="{FF2B5EF4-FFF2-40B4-BE49-F238E27FC236}">
                <a16:creationId xmlns:a16="http://schemas.microsoft.com/office/drawing/2014/main" id="{12B93D93-A690-43DC-A1C9-C4C36EEE184C}"/>
              </a:ext>
            </a:extLst>
          </p:cNvPr>
          <p:cNvSpPr txBox="1"/>
          <p:nvPr/>
        </p:nvSpPr>
        <p:spPr>
          <a:xfrm>
            <a:off x="4582164" y="2278612"/>
            <a:ext cx="461394" cy="246221"/>
          </a:xfrm>
          <a:prstGeom prst="rect">
            <a:avLst/>
          </a:prstGeom>
          <a:noFill/>
        </p:spPr>
        <p:txBody>
          <a:bodyPr wrap="square" rtlCol="0">
            <a:spAutoFit/>
          </a:bodyPr>
          <a:lstStyle/>
          <a:p>
            <a:r>
              <a:rPr lang="en-US" sz="1000" dirty="0"/>
              <a:t>(8,4)</a:t>
            </a:r>
          </a:p>
        </p:txBody>
      </p:sp>
      <p:sp>
        <p:nvSpPr>
          <p:cNvPr id="184" name="TextBox 183">
            <a:extLst>
              <a:ext uri="{FF2B5EF4-FFF2-40B4-BE49-F238E27FC236}">
                <a16:creationId xmlns:a16="http://schemas.microsoft.com/office/drawing/2014/main" id="{5BE936D0-C7FB-43A3-961B-D1D72CCB66FB}"/>
              </a:ext>
            </a:extLst>
          </p:cNvPr>
          <p:cNvSpPr txBox="1"/>
          <p:nvPr/>
        </p:nvSpPr>
        <p:spPr>
          <a:xfrm>
            <a:off x="5135952" y="2266743"/>
            <a:ext cx="461394" cy="246221"/>
          </a:xfrm>
          <a:prstGeom prst="rect">
            <a:avLst/>
          </a:prstGeom>
          <a:noFill/>
        </p:spPr>
        <p:txBody>
          <a:bodyPr wrap="square" rtlCol="0">
            <a:spAutoFit/>
          </a:bodyPr>
          <a:lstStyle/>
          <a:p>
            <a:r>
              <a:rPr lang="en-US" sz="1000" dirty="0"/>
              <a:t>(9,4)</a:t>
            </a:r>
          </a:p>
        </p:txBody>
      </p:sp>
      <p:sp>
        <p:nvSpPr>
          <p:cNvPr id="185" name="TextBox 184">
            <a:extLst>
              <a:ext uri="{FF2B5EF4-FFF2-40B4-BE49-F238E27FC236}">
                <a16:creationId xmlns:a16="http://schemas.microsoft.com/office/drawing/2014/main" id="{B591997C-B392-417B-BC56-08B16270CB73}"/>
              </a:ext>
            </a:extLst>
          </p:cNvPr>
          <p:cNvSpPr txBox="1"/>
          <p:nvPr/>
        </p:nvSpPr>
        <p:spPr>
          <a:xfrm>
            <a:off x="5756134" y="2270944"/>
            <a:ext cx="513252" cy="246221"/>
          </a:xfrm>
          <a:prstGeom prst="rect">
            <a:avLst/>
          </a:prstGeom>
          <a:noFill/>
        </p:spPr>
        <p:txBody>
          <a:bodyPr wrap="square" rtlCol="0">
            <a:spAutoFit/>
          </a:bodyPr>
          <a:lstStyle/>
          <a:p>
            <a:r>
              <a:rPr lang="en-US" sz="1000" dirty="0"/>
              <a:t>(10,4)</a:t>
            </a:r>
          </a:p>
        </p:txBody>
      </p:sp>
      <p:sp>
        <p:nvSpPr>
          <p:cNvPr id="186" name="TextBox 185">
            <a:extLst>
              <a:ext uri="{FF2B5EF4-FFF2-40B4-BE49-F238E27FC236}">
                <a16:creationId xmlns:a16="http://schemas.microsoft.com/office/drawing/2014/main" id="{95A6141C-C02F-428C-B6AE-AC51FCEEC139}"/>
              </a:ext>
            </a:extLst>
          </p:cNvPr>
          <p:cNvSpPr txBox="1"/>
          <p:nvPr/>
        </p:nvSpPr>
        <p:spPr>
          <a:xfrm>
            <a:off x="6309921" y="2266742"/>
            <a:ext cx="510961" cy="246221"/>
          </a:xfrm>
          <a:prstGeom prst="rect">
            <a:avLst/>
          </a:prstGeom>
          <a:noFill/>
        </p:spPr>
        <p:txBody>
          <a:bodyPr wrap="square" rtlCol="0">
            <a:spAutoFit/>
          </a:bodyPr>
          <a:lstStyle/>
          <a:p>
            <a:r>
              <a:rPr lang="en-US" sz="1000" dirty="0"/>
              <a:t>(11,4)</a:t>
            </a:r>
          </a:p>
        </p:txBody>
      </p:sp>
      <p:sp>
        <p:nvSpPr>
          <p:cNvPr id="187" name="TextBox 186">
            <a:extLst>
              <a:ext uri="{FF2B5EF4-FFF2-40B4-BE49-F238E27FC236}">
                <a16:creationId xmlns:a16="http://schemas.microsoft.com/office/drawing/2014/main" id="{D76A4F4D-B2A3-4334-BFAE-3C53DB7FB181}"/>
              </a:ext>
            </a:extLst>
          </p:cNvPr>
          <p:cNvSpPr txBox="1"/>
          <p:nvPr/>
        </p:nvSpPr>
        <p:spPr>
          <a:xfrm>
            <a:off x="6905265" y="2278612"/>
            <a:ext cx="529059" cy="246221"/>
          </a:xfrm>
          <a:prstGeom prst="rect">
            <a:avLst/>
          </a:prstGeom>
          <a:noFill/>
        </p:spPr>
        <p:txBody>
          <a:bodyPr wrap="square" rtlCol="0">
            <a:spAutoFit/>
          </a:bodyPr>
          <a:lstStyle/>
          <a:p>
            <a:r>
              <a:rPr lang="en-US" sz="1000" dirty="0"/>
              <a:t>(12,4)</a:t>
            </a:r>
          </a:p>
        </p:txBody>
      </p:sp>
      <p:sp>
        <p:nvSpPr>
          <p:cNvPr id="188" name="TextBox 187">
            <a:extLst>
              <a:ext uri="{FF2B5EF4-FFF2-40B4-BE49-F238E27FC236}">
                <a16:creationId xmlns:a16="http://schemas.microsoft.com/office/drawing/2014/main" id="{BD911B82-9C79-4DDC-A15C-7B8E9346E044}"/>
              </a:ext>
            </a:extLst>
          </p:cNvPr>
          <p:cNvSpPr txBox="1"/>
          <p:nvPr/>
        </p:nvSpPr>
        <p:spPr>
          <a:xfrm>
            <a:off x="7483891" y="2259074"/>
            <a:ext cx="494627" cy="246221"/>
          </a:xfrm>
          <a:prstGeom prst="rect">
            <a:avLst/>
          </a:prstGeom>
          <a:noFill/>
        </p:spPr>
        <p:txBody>
          <a:bodyPr wrap="square" rtlCol="0">
            <a:spAutoFit/>
          </a:bodyPr>
          <a:lstStyle/>
          <a:p>
            <a:r>
              <a:rPr lang="en-US" sz="1000" dirty="0"/>
              <a:t>(13,4)</a:t>
            </a:r>
          </a:p>
        </p:txBody>
      </p:sp>
      <p:sp>
        <p:nvSpPr>
          <p:cNvPr id="189" name="TextBox 188">
            <a:extLst>
              <a:ext uri="{FF2B5EF4-FFF2-40B4-BE49-F238E27FC236}">
                <a16:creationId xmlns:a16="http://schemas.microsoft.com/office/drawing/2014/main" id="{0D2EB404-7BBC-448C-880C-8D65FF903E92}"/>
              </a:ext>
            </a:extLst>
          </p:cNvPr>
          <p:cNvSpPr txBox="1"/>
          <p:nvPr/>
        </p:nvSpPr>
        <p:spPr>
          <a:xfrm>
            <a:off x="8062518" y="2249245"/>
            <a:ext cx="556520" cy="246221"/>
          </a:xfrm>
          <a:prstGeom prst="rect">
            <a:avLst/>
          </a:prstGeom>
          <a:noFill/>
        </p:spPr>
        <p:txBody>
          <a:bodyPr wrap="square" rtlCol="0">
            <a:spAutoFit/>
          </a:bodyPr>
          <a:lstStyle/>
          <a:p>
            <a:r>
              <a:rPr lang="en-US" sz="1000" dirty="0"/>
              <a:t>(14,4)</a:t>
            </a:r>
          </a:p>
        </p:txBody>
      </p:sp>
      <p:sp>
        <p:nvSpPr>
          <p:cNvPr id="190" name="TextBox 189">
            <a:extLst>
              <a:ext uri="{FF2B5EF4-FFF2-40B4-BE49-F238E27FC236}">
                <a16:creationId xmlns:a16="http://schemas.microsoft.com/office/drawing/2014/main" id="{CF53BA52-2A8F-4663-A556-18069B053A1F}"/>
              </a:ext>
            </a:extLst>
          </p:cNvPr>
          <p:cNvSpPr txBox="1"/>
          <p:nvPr/>
        </p:nvSpPr>
        <p:spPr>
          <a:xfrm>
            <a:off x="8630348" y="2247455"/>
            <a:ext cx="556520" cy="246221"/>
          </a:xfrm>
          <a:prstGeom prst="rect">
            <a:avLst/>
          </a:prstGeom>
          <a:noFill/>
        </p:spPr>
        <p:txBody>
          <a:bodyPr wrap="square" rtlCol="0">
            <a:spAutoFit/>
          </a:bodyPr>
          <a:lstStyle/>
          <a:p>
            <a:r>
              <a:rPr lang="en-US" sz="1000" dirty="0"/>
              <a:t>(15,4)</a:t>
            </a:r>
          </a:p>
        </p:txBody>
      </p:sp>
      <p:sp>
        <p:nvSpPr>
          <p:cNvPr id="191" name="TextBox 190">
            <a:extLst>
              <a:ext uri="{FF2B5EF4-FFF2-40B4-BE49-F238E27FC236}">
                <a16:creationId xmlns:a16="http://schemas.microsoft.com/office/drawing/2014/main" id="{069ECC07-33BB-41CB-AD7C-7902AC01D0BB}"/>
              </a:ext>
            </a:extLst>
          </p:cNvPr>
          <p:cNvSpPr txBox="1"/>
          <p:nvPr/>
        </p:nvSpPr>
        <p:spPr>
          <a:xfrm>
            <a:off x="9201299" y="2245665"/>
            <a:ext cx="542317" cy="246221"/>
          </a:xfrm>
          <a:prstGeom prst="rect">
            <a:avLst/>
          </a:prstGeom>
          <a:noFill/>
        </p:spPr>
        <p:txBody>
          <a:bodyPr wrap="square" rtlCol="0">
            <a:spAutoFit/>
          </a:bodyPr>
          <a:lstStyle/>
          <a:p>
            <a:r>
              <a:rPr lang="en-US" sz="1000" dirty="0"/>
              <a:t>(16,4)</a:t>
            </a:r>
          </a:p>
        </p:txBody>
      </p:sp>
      <p:sp>
        <p:nvSpPr>
          <p:cNvPr id="192" name="TextBox 191">
            <a:extLst>
              <a:ext uri="{FF2B5EF4-FFF2-40B4-BE49-F238E27FC236}">
                <a16:creationId xmlns:a16="http://schemas.microsoft.com/office/drawing/2014/main" id="{B8DFD979-F1E1-412C-BEE6-90AAE98B671B}"/>
              </a:ext>
            </a:extLst>
          </p:cNvPr>
          <p:cNvSpPr txBox="1"/>
          <p:nvPr/>
        </p:nvSpPr>
        <p:spPr>
          <a:xfrm>
            <a:off x="9796643" y="2251074"/>
            <a:ext cx="486127" cy="246221"/>
          </a:xfrm>
          <a:prstGeom prst="rect">
            <a:avLst/>
          </a:prstGeom>
          <a:noFill/>
        </p:spPr>
        <p:txBody>
          <a:bodyPr wrap="square" rtlCol="0">
            <a:spAutoFit/>
          </a:bodyPr>
          <a:lstStyle/>
          <a:p>
            <a:r>
              <a:rPr lang="en-US" sz="1000" dirty="0"/>
              <a:t>(17,4)</a:t>
            </a:r>
          </a:p>
        </p:txBody>
      </p:sp>
      <p:sp>
        <p:nvSpPr>
          <p:cNvPr id="193" name="TextBox 192">
            <a:extLst>
              <a:ext uri="{FF2B5EF4-FFF2-40B4-BE49-F238E27FC236}">
                <a16:creationId xmlns:a16="http://schemas.microsoft.com/office/drawing/2014/main" id="{2EE8D6FA-6526-4065-9CF2-D702C55C0827}"/>
              </a:ext>
            </a:extLst>
          </p:cNvPr>
          <p:cNvSpPr txBox="1"/>
          <p:nvPr/>
        </p:nvSpPr>
        <p:spPr>
          <a:xfrm>
            <a:off x="10349213" y="2278612"/>
            <a:ext cx="525732" cy="246221"/>
          </a:xfrm>
          <a:prstGeom prst="rect">
            <a:avLst/>
          </a:prstGeom>
          <a:noFill/>
        </p:spPr>
        <p:txBody>
          <a:bodyPr wrap="square" rtlCol="0">
            <a:spAutoFit/>
          </a:bodyPr>
          <a:lstStyle/>
          <a:p>
            <a:r>
              <a:rPr lang="en-US" sz="1000" dirty="0"/>
              <a:t>(18,4)</a:t>
            </a:r>
          </a:p>
        </p:txBody>
      </p:sp>
      <p:sp>
        <p:nvSpPr>
          <p:cNvPr id="194" name="TextBox 193">
            <a:extLst>
              <a:ext uri="{FF2B5EF4-FFF2-40B4-BE49-F238E27FC236}">
                <a16:creationId xmlns:a16="http://schemas.microsoft.com/office/drawing/2014/main" id="{9550BF0B-9CC7-405E-B7C8-4497193F4F75}"/>
              </a:ext>
            </a:extLst>
          </p:cNvPr>
          <p:cNvSpPr txBox="1"/>
          <p:nvPr/>
        </p:nvSpPr>
        <p:spPr>
          <a:xfrm>
            <a:off x="10930078" y="2252264"/>
            <a:ext cx="515028" cy="246221"/>
          </a:xfrm>
          <a:prstGeom prst="rect">
            <a:avLst/>
          </a:prstGeom>
          <a:noFill/>
        </p:spPr>
        <p:txBody>
          <a:bodyPr wrap="square" rtlCol="0">
            <a:spAutoFit/>
          </a:bodyPr>
          <a:lstStyle/>
          <a:p>
            <a:r>
              <a:rPr lang="en-US" sz="1000" dirty="0"/>
              <a:t>(19,4)</a:t>
            </a:r>
          </a:p>
        </p:txBody>
      </p:sp>
      <p:sp>
        <p:nvSpPr>
          <p:cNvPr id="195" name="TextBox 194">
            <a:extLst>
              <a:ext uri="{FF2B5EF4-FFF2-40B4-BE49-F238E27FC236}">
                <a16:creationId xmlns:a16="http://schemas.microsoft.com/office/drawing/2014/main" id="{2B8A1436-D60A-41C6-8F46-01C656FC953E}"/>
              </a:ext>
            </a:extLst>
          </p:cNvPr>
          <p:cNvSpPr txBox="1"/>
          <p:nvPr/>
        </p:nvSpPr>
        <p:spPr>
          <a:xfrm>
            <a:off x="11499673" y="2245664"/>
            <a:ext cx="539756" cy="246221"/>
          </a:xfrm>
          <a:prstGeom prst="rect">
            <a:avLst/>
          </a:prstGeom>
          <a:noFill/>
        </p:spPr>
        <p:txBody>
          <a:bodyPr wrap="square" rtlCol="0">
            <a:spAutoFit/>
          </a:bodyPr>
          <a:lstStyle/>
          <a:p>
            <a:r>
              <a:rPr lang="en-US" sz="1000" dirty="0"/>
              <a:t>(20,4)</a:t>
            </a:r>
          </a:p>
        </p:txBody>
      </p:sp>
      <p:sp>
        <p:nvSpPr>
          <p:cNvPr id="196" name="TextBox 195">
            <a:extLst>
              <a:ext uri="{FF2B5EF4-FFF2-40B4-BE49-F238E27FC236}">
                <a16:creationId xmlns:a16="http://schemas.microsoft.com/office/drawing/2014/main" id="{FC610C84-8BEF-4884-814D-F111B08602E6}"/>
              </a:ext>
            </a:extLst>
          </p:cNvPr>
          <p:cNvSpPr txBox="1"/>
          <p:nvPr/>
        </p:nvSpPr>
        <p:spPr>
          <a:xfrm>
            <a:off x="4555233" y="2698511"/>
            <a:ext cx="461394" cy="246221"/>
          </a:xfrm>
          <a:prstGeom prst="rect">
            <a:avLst/>
          </a:prstGeom>
          <a:noFill/>
        </p:spPr>
        <p:txBody>
          <a:bodyPr wrap="square" rtlCol="0">
            <a:spAutoFit/>
          </a:bodyPr>
          <a:lstStyle/>
          <a:p>
            <a:r>
              <a:rPr lang="en-US" sz="1000" dirty="0"/>
              <a:t>(8,5)</a:t>
            </a:r>
          </a:p>
        </p:txBody>
      </p:sp>
      <p:sp>
        <p:nvSpPr>
          <p:cNvPr id="197" name="TextBox 196">
            <a:extLst>
              <a:ext uri="{FF2B5EF4-FFF2-40B4-BE49-F238E27FC236}">
                <a16:creationId xmlns:a16="http://schemas.microsoft.com/office/drawing/2014/main" id="{7A43D0BE-886B-44A5-A0AC-E8951322233A}"/>
              </a:ext>
            </a:extLst>
          </p:cNvPr>
          <p:cNvSpPr txBox="1"/>
          <p:nvPr/>
        </p:nvSpPr>
        <p:spPr>
          <a:xfrm>
            <a:off x="5109021" y="2686642"/>
            <a:ext cx="461394" cy="246221"/>
          </a:xfrm>
          <a:prstGeom prst="rect">
            <a:avLst/>
          </a:prstGeom>
          <a:noFill/>
        </p:spPr>
        <p:txBody>
          <a:bodyPr wrap="square" rtlCol="0">
            <a:spAutoFit/>
          </a:bodyPr>
          <a:lstStyle/>
          <a:p>
            <a:r>
              <a:rPr lang="en-US" sz="1000" dirty="0"/>
              <a:t>(9,5)</a:t>
            </a:r>
          </a:p>
        </p:txBody>
      </p:sp>
      <p:sp>
        <p:nvSpPr>
          <p:cNvPr id="198" name="TextBox 197">
            <a:extLst>
              <a:ext uri="{FF2B5EF4-FFF2-40B4-BE49-F238E27FC236}">
                <a16:creationId xmlns:a16="http://schemas.microsoft.com/office/drawing/2014/main" id="{7193E297-43FF-47F8-95F1-301EE065D35D}"/>
              </a:ext>
            </a:extLst>
          </p:cNvPr>
          <p:cNvSpPr txBox="1"/>
          <p:nvPr/>
        </p:nvSpPr>
        <p:spPr>
          <a:xfrm>
            <a:off x="5729203" y="2690843"/>
            <a:ext cx="513252" cy="246221"/>
          </a:xfrm>
          <a:prstGeom prst="rect">
            <a:avLst/>
          </a:prstGeom>
          <a:noFill/>
        </p:spPr>
        <p:txBody>
          <a:bodyPr wrap="square" rtlCol="0">
            <a:spAutoFit/>
          </a:bodyPr>
          <a:lstStyle/>
          <a:p>
            <a:r>
              <a:rPr lang="en-US" sz="1000" dirty="0"/>
              <a:t>(10,5)</a:t>
            </a:r>
          </a:p>
        </p:txBody>
      </p:sp>
      <p:sp>
        <p:nvSpPr>
          <p:cNvPr id="199" name="TextBox 198">
            <a:extLst>
              <a:ext uri="{FF2B5EF4-FFF2-40B4-BE49-F238E27FC236}">
                <a16:creationId xmlns:a16="http://schemas.microsoft.com/office/drawing/2014/main" id="{0F5E1B27-1108-4E56-8FDF-56A7D1587AC4}"/>
              </a:ext>
            </a:extLst>
          </p:cNvPr>
          <p:cNvSpPr txBox="1"/>
          <p:nvPr/>
        </p:nvSpPr>
        <p:spPr>
          <a:xfrm>
            <a:off x="6282990" y="2686641"/>
            <a:ext cx="510961" cy="246221"/>
          </a:xfrm>
          <a:prstGeom prst="rect">
            <a:avLst/>
          </a:prstGeom>
          <a:noFill/>
        </p:spPr>
        <p:txBody>
          <a:bodyPr wrap="square" rtlCol="0">
            <a:spAutoFit/>
          </a:bodyPr>
          <a:lstStyle/>
          <a:p>
            <a:r>
              <a:rPr lang="en-US" sz="1000" dirty="0"/>
              <a:t>(11,5)</a:t>
            </a:r>
          </a:p>
        </p:txBody>
      </p:sp>
      <p:sp>
        <p:nvSpPr>
          <p:cNvPr id="200" name="TextBox 199">
            <a:extLst>
              <a:ext uri="{FF2B5EF4-FFF2-40B4-BE49-F238E27FC236}">
                <a16:creationId xmlns:a16="http://schemas.microsoft.com/office/drawing/2014/main" id="{1A57A1AA-96CB-4EC0-B89C-348E7F28B1F9}"/>
              </a:ext>
            </a:extLst>
          </p:cNvPr>
          <p:cNvSpPr txBox="1"/>
          <p:nvPr/>
        </p:nvSpPr>
        <p:spPr>
          <a:xfrm>
            <a:off x="6878334" y="2698511"/>
            <a:ext cx="529059" cy="246221"/>
          </a:xfrm>
          <a:prstGeom prst="rect">
            <a:avLst/>
          </a:prstGeom>
          <a:noFill/>
        </p:spPr>
        <p:txBody>
          <a:bodyPr wrap="square" rtlCol="0">
            <a:spAutoFit/>
          </a:bodyPr>
          <a:lstStyle/>
          <a:p>
            <a:r>
              <a:rPr lang="en-US" sz="1000" dirty="0"/>
              <a:t>(12,5)</a:t>
            </a:r>
          </a:p>
        </p:txBody>
      </p:sp>
      <p:sp>
        <p:nvSpPr>
          <p:cNvPr id="201" name="TextBox 200">
            <a:extLst>
              <a:ext uri="{FF2B5EF4-FFF2-40B4-BE49-F238E27FC236}">
                <a16:creationId xmlns:a16="http://schemas.microsoft.com/office/drawing/2014/main" id="{0EE5FD79-CF46-4A5A-BE93-582C6D43D45F}"/>
              </a:ext>
            </a:extLst>
          </p:cNvPr>
          <p:cNvSpPr txBox="1"/>
          <p:nvPr/>
        </p:nvSpPr>
        <p:spPr>
          <a:xfrm>
            <a:off x="7456960" y="2678973"/>
            <a:ext cx="494627" cy="246221"/>
          </a:xfrm>
          <a:prstGeom prst="rect">
            <a:avLst/>
          </a:prstGeom>
          <a:noFill/>
        </p:spPr>
        <p:txBody>
          <a:bodyPr wrap="square" rtlCol="0">
            <a:spAutoFit/>
          </a:bodyPr>
          <a:lstStyle/>
          <a:p>
            <a:r>
              <a:rPr lang="en-US" sz="1000" dirty="0"/>
              <a:t>(13,5)</a:t>
            </a:r>
          </a:p>
        </p:txBody>
      </p:sp>
      <p:sp>
        <p:nvSpPr>
          <p:cNvPr id="202" name="TextBox 201">
            <a:extLst>
              <a:ext uri="{FF2B5EF4-FFF2-40B4-BE49-F238E27FC236}">
                <a16:creationId xmlns:a16="http://schemas.microsoft.com/office/drawing/2014/main" id="{CE1AA56B-99FF-4E51-8FDB-8C704B364A34}"/>
              </a:ext>
            </a:extLst>
          </p:cNvPr>
          <p:cNvSpPr txBox="1"/>
          <p:nvPr/>
        </p:nvSpPr>
        <p:spPr>
          <a:xfrm>
            <a:off x="8035587" y="2669144"/>
            <a:ext cx="556520" cy="246221"/>
          </a:xfrm>
          <a:prstGeom prst="rect">
            <a:avLst/>
          </a:prstGeom>
          <a:noFill/>
        </p:spPr>
        <p:txBody>
          <a:bodyPr wrap="square" rtlCol="0">
            <a:spAutoFit/>
          </a:bodyPr>
          <a:lstStyle/>
          <a:p>
            <a:r>
              <a:rPr lang="en-US" sz="1000" dirty="0"/>
              <a:t>(14,5)</a:t>
            </a:r>
          </a:p>
        </p:txBody>
      </p:sp>
      <p:sp>
        <p:nvSpPr>
          <p:cNvPr id="203" name="TextBox 202">
            <a:extLst>
              <a:ext uri="{FF2B5EF4-FFF2-40B4-BE49-F238E27FC236}">
                <a16:creationId xmlns:a16="http://schemas.microsoft.com/office/drawing/2014/main" id="{508B3A87-121D-459F-97B1-C6C253E2F6F4}"/>
              </a:ext>
            </a:extLst>
          </p:cNvPr>
          <p:cNvSpPr txBox="1"/>
          <p:nvPr/>
        </p:nvSpPr>
        <p:spPr>
          <a:xfrm>
            <a:off x="8603417" y="2667354"/>
            <a:ext cx="556520" cy="246221"/>
          </a:xfrm>
          <a:prstGeom prst="rect">
            <a:avLst/>
          </a:prstGeom>
          <a:noFill/>
        </p:spPr>
        <p:txBody>
          <a:bodyPr wrap="square" rtlCol="0">
            <a:spAutoFit/>
          </a:bodyPr>
          <a:lstStyle/>
          <a:p>
            <a:r>
              <a:rPr lang="en-US" sz="1000" dirty="0"/>
              <a:t>(15,5)</a:t>
            </a:r>
          </a:p>
        </p:txBody>
      </p:sp>
      <p:sp>
        <p:nvSpPr>
          <p:cNvPr id="204" name="TextBox 203">
            <a:extLst>
              <a:ext uri="{FF2B5EF4-FFF2-40B4-BE49-F238E27FC236}">
                <a16:creationId xmlns:a16="http://schemas.microsoft.com/office/drawing/2014/main" id="{E74C0E64-06A6-4245-B96F-980330978E86}"/>
              </a:ext>
            </a:extLst>
          </p:cNvPr>
          <p:cNvSpPr txBox="1"/>
          <p:nvPr/>
        </p:nvSpPr>
        <p:spPr>
          <a:xfrm>
            <a:off x="9174368" y="2665564"/>
            <a:ext cx="542317" cy="246221"/>
          </a:xfrm>
          <a:prstGeom prst="rect">
            <a:avLst/>
          </a:prstGeom>
          <a:noFill/>
        </p:spPr>
        <p:txBody>
          <a:bodyPr wrap="square" rtlCol="0">
            <a:spAutoFit/>
          </a:bodyPr>
          <a:lstStyle/>
          <a:p>
            <a:r>
              <a:rPr lang="en-US" sz="1000" dirty="0"/>
              <a:t>(16,5)</a:t>
            </a:r>
          </a:p>
        </p:txBody>
      </p:sp>
      <p:sp>
        <p:nvSpPr>
          <p:cNvPr id="205" name="TextBox 204">
            <a:extLst>
              <a:ext uri="{FF2B5EF4-FFF2-40B4-BE49-F238E27FC236}">
                <a16:creationId xmlns:a16="http://schemas.microsoft.com/office/drawing/2014/main" id="{3C97D6CA-446C-4466-A713-BBAC6A073BA8}"/>
              </a:ext>
            </a:extLst>
          </p:cNvPr>
          <p:cNvSpPr txBox="1"/>
          <p:nvPr/>
        </p:nvSpPr>
        <p:spPr>
          <a:xfrm>
            <a:off x="9769712" y="2670973"/>
            <a:ext cx="486127" cy="246221"/>
          </a:xfrm>
          <a:prstGeom prst="rect">
            <a:avLst/>
          </a:prstGeom>
          <a:noFill/>
        </p:spPr>
        <p:txBody>
          <a:bodyPr wrap="square" rtlCol="0">
            <a:spAutoFit/>
          </a:bodyPr>
          <a:lstStyle/>
          <a:p>
            <a:r>
              <a:rPr lang="en-US" sz="1000" dirty="0"/>
              <a:t>(17,5)</a:t>
            </a:r>
          </a:p>
        </p:txBody>
      </p:sp>
      <p:sp>
        <p:nvSpPr>
          <p:cNvPr id="206" name="TextBox 205">
            <a:extLst>
              <a:ext uri="{FF2B5EF4-FFF2-40B4-BE49-F238E27FC236}">
                <a16:creationId xmlns:a16="http://schemas.microsoft.com/office/drawing/2014/main" id="{8F1948A0-4894-4A8D-843E-047AB53B6D62}"/>
              </a:ext>
            </a:extLst>
          </p:cNvPr>
          <p:cNvSpPr txBox="1"/>
          <p:nvPr/>
        </p:nvSpPr>
        <p:spPr>
          <a:xfrm>
            <a:off x="10322282" y="2698511"/>
            <a:ext cx="525732" cy="246221"/>
          </a:xfrm>
          <a:prstGeom prst="rect">
            <a:avLst/>
          </a:prstGeom>
          <a:noFill/>
        </p:spPr>
        <p:txBody>
          <a:bodyPr wrap="square" rtlCol="0">
            <a:spAutoFit/>
          </a:bodyPr>
          <a:lstStyle/>
          <a:p>
            <a:r>
              <a:rPr lang="en-US" sz="1000" dirty="0"/>
              <a:t>(18,5)</a:t>
            </a:r>
          </a:p>
        </p:txBody>
      </p:sp>
      <p:sp>
        <p:nvSpPr>
          <p:cNvPr id="207" name="TextBox 206">
            <a:extLst>
              <a:ext uri="{FF2B5EF4-FFF2-40B4-BE49-F238E27FC236}">
                <a16:creationId xmlns:a16="http://schemas.microsoft.com/office/drawing/2014/main" id="{897227A3-CFDD-48D2-AC90-02D9CDA0F0AB}"/>
              </a:ext>
            </a:extLst>
          </p:cNvPr>
          <p:cNvSpPr txBox="1"/>
          <p:nvPr/>
        </p:nvSpPr>
        <p:spPr>
          <a:xfrm>
            <a:off x="10903147" y="2672163"/>
            <a:ext cx="515028" cy="246221"/>
          </a:xfrm>
          <a:prstGeom prst="rect">
            <a:avLst/>
          </a:prstGeom>
          <a:noFill/>
        </p:spPr>
        <p:txBody>
          <a:bodyPr wrap="square" rtlCol="0">
            <a:spAutoFit/>
          </a:bodyPr>
          <a:lstStyle/>
          <a:p>
            <a:r>
              <a:rPr lang="en-US" sz="1000" dirty="0"/>
              <a:t>(19,5)</a:t>
            </a:r>
          </a:p>
        </p:txBody>
      </p:sp>
      <p:sp>
        <p:nvSpPr>
          <p:cNvPr id="208" name="TextBox 207">
            <a:extLst>
              <a:ext uri="{FF2B5EF4-FFF2-40B4-BE49-F238E27FC236}">
                <a16:creationId xmlns:a16="http://schemas.microsoft.com/office/drawing/2014/main" id="{0DB32E6A-5246-4A88-B11F-32D4078015CA}"/>
              </a:ext>
            </a:extLst>
          </p:cNvPr>
          <p:cNvSpPr txBox="1"/>
          <p:nvPr/>
        </p:nvSpPr>
        <p:spPr>
          <a:xfrm>
            <a:off x="11472742" y="2665563"/>
            <a:ext cx="539756" cy="246221"/>
          </a:xfrm>
          <a:prstGeom prst="rect">
            <a:avLst/>
          </a:prstGeom>
          <a:noFill/>
        </p:spPr>
        <p:txBody>
          <a:bodyPr wrap="square" rtlCol="0">
            <a:spAutoFit/>
          </a:bodyPr>
          <a:lstStyle/>
          <a:p>
            <a:r>
              <a:rPr lang="en-US" sz="1000" dirty="0"/>
              <a:t>(20,5)</a:t>
            </a:r>
          </a:p>
        </p:txBody>
      </p:sp>
      <p:sp>
        <p:nvSpPr>
          <p:cNvPr id="209" name="TextBox 208">
            <a:extLst>
              <a:ext uri="{FF2B5EF4-FFF2-40B4-BE49-F238E27FC236}">
                <a16:creationId xmlns:a16="http://schemas.microsoft.com/office/drawing/2014/main" id="{781DB4D9-49BA-413D-91AD-9DC57FD11377}"/>
              </a:ext>
            </a:extLst>
          </p:cNvPr>
          <p:cNvSpPr txBox="1"/>
          <p:nvPr/>
        </p:nvSpPr>
        <p:spPr>
          <a:xfrm>
            <a:off x="4582164" y="3143725"/>
            <a:ext cx="461394" cy="246221"/>
          </a:xfrm>
          <a:prstGeom prst="rect">
            <a:avLst/>
          </a:prstGeom>
          <a:noFill/>
        </p:spPr>
        <p:txBody>
          <a:bodyPr wrap="square" rtlCol="0">
            <a:spAutoFit/>
          </a:bodyPr>
          <a:lstStyle/>
          <a:p>
            <a:r>
              <a:rPr lang="en-US" sz="1000" dirty="0"/>
              <a:t>(8,6)</a:t>
            </a:r>
          </a:p>
        </p:txBody>
      </p:sp>
      <p:sp>
        <p:nvSpPr>
          <p:cNvPr id="210" name="TextBox 209">
            <a:extLst>
              <a:ext uri="{FF2B5EF4-FFF2-40B4-BE49-F238E27FC236}">
                <a16:creationId xmlns:a16="http://schemas.microsoft.com/office/drawing/2014/main" id="{D91102CE-4D4E-4F89-BA7B-174DB89C9E84}"/>
              </a:ext>
            </a:extLst>
          </p:cNvPr>
          <p:cNvSpPr txBox="1"/>
          <p:nvPr/>
        </p:nvSpPr>
        <p:spPr>
          <a:xfrm>
            <a:off x="5135952" y="3131856"/>
            <a:ext cx="461394" cy="246221"/>
          </a:xfrm>
          <a:prstGeom prst="rect">
            <a:avLst/>
          </a:prstGeom>
          <a:noFill/>
        </p:spPr>
        <p:txBody>
          <a:bodyPr wrap="square" rtlCol="0">
            <a:spAutoFit/>
          </a:bodyPr>
          <a:lstStyle/>
          <a:p>
            <a:r>
              <a:rPr lang="en-US" sz="1000" dirty="0"/>
              <a:t>(9,6)</a:t>
            </a:r>
          </a:p>
        </p:txBody>
      </p:sp>
      <p:sp>
        <p:nvSpPr>
          <p:cNvPr id="211" name="TextBox 210">
            <a:extLst>
              <a:ext uri="{FF2B5EF4-FFF2-40B4-BE49-F238E27FC236}">
                <a16:creationId xmlns:a16="http://schemas.microsoft.com/office/drawing/2014/main" id="{9C55D481-AE41-415F-BAC1-06D4F63A60DF}"/>
              </a:ext>
            </a:extLst>
          </p:cNvPr>
          <p:cNvSpPr txBox="1"/>
          <p:nvPr/>
        </p:nvSpPr>
        <p:spPr>
          <a:xfrm>
            <a:off x="5756134" y="3136057"/>
            <a:ext cx="513252" cy="246221"/>
          </a:xfrm>
          <a:prstGeom prst="rect">
            <a:avLst/>
          </a:prstGeom>
          <a:noFill/>
        </p:spPr>
        <p:txBody>
          <a:bodyPr wrap="square" rtlCol="0">
            <a:spAutoFit/>
          </a:bodyPr>
          <a:lstStyle/>
          <a:p>
            <a:r>
              <a:rPr lang="en-US" sz="1000" dirty="0"/>
              <a:t>(10,6)</a:t>
            </a:r>
          </a:p>
        </p:txBody>
      </p:sp>
      <p:sp>
        <p:nvSpPr>
          <p:cNvPr id="212" name="TextBox 211">
            <a:extLst>
              <a:ext uri="{FF2B5EF4-FFF2-40B4-BE49-F238E27FC236}">
                <a16:creationId xmlns:a16="http://schemas.microsoft.com/office/drawing/2014/main" id="{89FDEAC5-A6B2-402F-8729-8BD8F64E9121}"/>
              </a:ext>
            </a:extLst>
          </p:cNvPr>
          <p:cNvSpPr txBox="1"/>
          <p:nvPr/>
        </p:nvSpPr>
        <p:spPr>
          <a:xfrm>
            <a:off x="6309921" y="3131855"/>
            <a:ext cx="510961" cy="246221"/>
          </a:xfrm>
          <a:prstGeom prst="rect">
            <a:avLst/>
          </a:prstGeom>
          <a:noFill/>
        </p:spPr>
        <p:txBody>
          <a:bodyPr wrap="square" rtlCol="0">
            <a:spAutoFit/>
          </a:bodyPr>
          <a:lstStyle/>
          <a:p>
            <a:r>
              <a:rPr lang="en-US" sz="1000" dirty="0"/>
              <a:t>(11,6)</a:t>
            </a:r>
          </a:p>
        </p:txBody>
      </p:sp>
      <p:sp>
        <p:nvSpPr>
          <p:cNvPr id="213" name="TextBox 212">
            <a:extLst>
              <a:ext uri="{FF2B5EF4-FFF2-40B4-BE49-F238E27FC236}">
                <a16:creationId xmlns:a16="http://schemas.microsoft.com/office/drawing/2014/main" id="{C8695D11-745A-4388-AC23-43F7592039C7}"/>
              </a:ext>
            </a:extLst>
          </p:cNvPr>
          <p:cNvSpPr txBox="1"/>
          <p:nvPr/>
        </p:nvSpPr>
        <p:spPr>
          <a:xfrm>
            <a:off x="6905265" y="3143725"/>
            <a:ext cx="529059" cy="246221"/>
          </a:xfrm>
          <a:prstGeom prst="rect">
            <a:avLst/>
          </a:prstGeom>
          <a:noFill/>
        </p:spPr>
        <p:txBody>
          <a:bodyPr wrap="square" rtlCol="0">
            <a:spAutoFit/>
          </a:bodyPr>
          <a:lstStyle/>
          <a:p>
            <a:r>
              <a:rPr lang="en-US" sz="1000" dirty="0"/>
              <a:t>(12,6)</a:t>
            </a:r>
          </a:p>
        </p:txBody>
      </p:sp>
      <p:sp>
        <p:nvSpPr>
          <p:cNvPr id="214" name="TextBox 213">
            <a:extLst>
              <a:ext uri="{FF2B5EF4-FFF2-40B4-BE49-F238E27FC236}">
                <a16:creationId xmlns:a16="http://schemas.microsoft.com/office/drawing/2014/main" id="{BE130C7C-5C69-4991-B8C8-1B9E5E79D758}"/>
              </a:ext>
            </a:extLst>
          </p:cNvPr>
          <p:cNvSpPr txBox="1"/>
          <p:nvPr/>
        </p:nvSpPr>
        <p:spPr>
          <a:xfrm>
            <a:off x="7483891" y="3124187"/>
            <a:ext cx="494627" cy="246221"/>
          </a:xfrm>
          <a:prstGeom prst="rect">
            <a:avLst/>
          </a:prstGeom>
          <a:noFill/>
        </p:spPr>
        <p:txBody>
          <a:bodyPr wrap="square" rtlCol="0">
            <a:spAutoFit/>
          </a:bodyPr>
          <a:lstStyle/>
          <a:p>
            <a:r>
              <a:rPr lang="en-US" sz="1000" dirty="0"/>
              <a:t>(13,6)</a:t>
            </a:r>
          </a:p>
        </p:txBody>
      </p:sp>
      <p:sp>
        <p:nvSpPr>
          <p:cNvPr id="215" name="TextBox 214">
            <a:extLst>
              <a:ext uri="{FF2B5EF4-FFF2-40B4-BE49-F238E27FC236}">
                <a16:creationId xmlns:a16="http://schemas.microsoft.com/office/drawing/2014/main" id="{CE7C36EC-7DEB-4586-B4C6-53EEDB3C2714}"/>
              </a:ext>
            </a:extLst>
          </p:cNvPr>
          <p:cNvSpPr txBox="1"/>
          <p:nvPr/>
        </p:nvSpPr>
        <p:spPr>
          <a:xfrm>
            <a:off x="8062518" y="3114358"/>
            <a:ext cx="556520" cy="246221"/>
          </a:xfrm>
          <a:prstGeom prst="rect">
            <a:avLst/>
          </a:prstGeom>
          <a:noFill/>
        </p:spPr>
        <p:txBody>
          <a:bodyPr wrap="square" rtlCol="0">
            <a:spAutoFit/>
          </a:bodyPr>
          <a:lstStyle/>
          <a:p>
            <a:r>
              <a:rPr lang="en-US" sz="1000" dirty="0"/>
              <a:t>(14,6)</a:t>
            </a:r>
          </a:p>
        </p:txBody>
      </p:sp>
      <p:sp>
        <p:nvSpPr>
          <p:cNvPr id="216" name="TextBox 215">
            <a:extLst>
              <a:ext uri="{FF2B5EF4-FFF2-40B4-BE49-F238E27FC236}">
                <a16:creationId xmlns:a16="http://schemas.microsoft.com/office/drawing/2014/main" id="{6FB854A4-FA4C-4F3D-B6D0-E099A21FF021}"/>
              </a:ext>
            </a:extLst>
          </p:cNvPr>
          <p:cNvSpPr txBox="1"/>
          <p:nvPr/>
        </p:nvSpPr>
        <p:spPr>
          <a:xfrm>
            <a:off x="8630348" y="3112568"/>
            <a:ext cx="556520" cy="246221"/>
          </a:xfrm>
          <a:prstGeom prst="rect">
            <a:avLst/>
          </a:prstGeom>
          <a:noFill/>
        </p:spPr>
        <p:txBody>
          <a:bodyPr wrap="square" rtlCol="0">
            <a:spAutoFit/>
          </a:bodyPr>
          <a:lstStyle/>
          <a:p>
            <a:r>
              <a:rPr lang="en-US" sz="1000" dirty="0"/>
              <a:t>(15,6)</a:t>
            </a:r>
          </a:p>
        </p:txBody>
      </p:sp>
      <p:sp>
        <p:nvSpPr>
          <p:cNvPr id="217" name="TextBox 216">
            <a:extLst>
              <a:ext uri="{FF2B5EF4-FFF2-40B4-BE49-F238E27FC236}">
                <a16:creationId xmlns:a16="http://schemas.microsoft.com/office/drawing/2014/main" id="{652FF636-9B53-4FFE-AE72-27BAE31C0712}"/>
              </a:ext>
            </a:extLst>
          </p:cNvPr>
          <p:cNvSpPr txBox="1"/>
          <p:nvPr/>
        </p:nvSpPr>
        <p:spPr>
          <a:xfrm>
            <a:off x="9201299" y="3110778"/>
            <a:ext cx="542317" cy="246221"/>
          </a:xfrm>
          <a:prstGeom prst="rect">
            <a:avLst/>
          </a:prstGeom>
          <a:noFill/>
        </p:spPr>
        <p:txBody>
          <a:bodyPr wrap="square" rtlCol="0">
            <a:spAutoFit/>
          </a:bodyPr>
          <a:lstStyle/>
          <a:p>
            <a:r>
              <a:rPr lang="en-US" sz="1000" dirty="0"/>
              <a:t>(16,6)</a:t>
            </a:r>
          </a:p>
        </p:txBody>
      </p:sp>
      <p:sp>
        <p:nvSpPr>
          <p:cNvPr id="218" name="TextBox 217">
            <a:extLst>
              <a:ext uri="{FF2B5EF4-FFF2-40B4-BE49-F238E27FC236}">
                <a16:creationId xmlns:a16="http://schemas.microsoft.com/office/drawing/2014/main" id="{C4B94342-E446-4C90-86F2-2F8184F91B85}"/>
              </a:ext>
            </a:extLst>
          </p:cNvPr>
          <p:cNvSpPr txBox="1"/>
          <p:nvPr/>
        </p:nvSpPr>
        <p:spPr>
          <a:xfrm>
            <a:off x="9796643" y="3116187"/>
            <a:ext cx="486127" cy="246221"/>
          </a:xfrm>
          <a:prstGeom prst="rect">
            <a:avLst/>
          </a:prstGeom>
          <a:noFill/>
        </p:spPr>
        <p:txBody>
          <a:bodyPr wrap="square" rtlCol="0">
            <a:spAutoFit/>
          </a:bodyPr>
          <a:lstStyle/>
          <a:p>
            <a:r>
              <a:rPr lang="en-US" sz="1000" dirty="0"/>
              <a:t>(17,6)</a:t>
            </a:r>
          </a:p>
        </p:txBody>
      </p:sp>
      <p:sp>
        <p:nvSpPr>
          <p:cNvPr id="219" name="TextBox 218">
            <a:extLst>
              <a:ext uri="{FF2B5EF4-FFF2-40B4-BE49-F238E27FC236}">
                <a16:creationId xmlns:a16="http://schemas.microsoft.com/office/drawing/2014/main" id="{9D720087-D4DA-4BB9-9360-54BD3BBAEF37}"/>
              </a:ext>
            </a:extLst>
          </p:cNvPr>
          <p:cNvSpPr txBox="1"/>
          <p:nvPr/>
        </p:nvSpPr>
        <p:spPr>
          <a:xfrm>
            <a:off x="10349213" y="3143725"/>
            <a:ext cx="525732" cy="246221"/>
          </a:xfrm>
          <a:prstGeom prst="rect">
            <a:avLst/>
          </a:prstGeom>
          <a:noFill/>
        </p:spPr>
        <p:txBody>
          <a:bodyPr wrap="square" rtlCol="0">
            <a:spAutoFit/>
          </a:bodyPr>
          <a:lstStyle/>
          <a:p>
            <a:r>
              <a:rPr lang="en-US" sz="1000" dirty="0"/>
              <a:t>(18,6)</a:t>
            </a:r>
          </a:p>
        </p:txBody>
      </p:sp>
      <p:sp>
        <p:nvSpPr>
          <p:cNvPr id="220" name="TextBox 219">
            <a:extLst>
              <a:ext uri="{FF2B5EF4-FFF2-40B4-BE49-F238E27FC236}">
                <a16:creationId xmlns:a16="http://schemas.microsoft.com/office/drawing/2014/main" id="{1D5B9626-4C81-4135-B7BC-CF741107721C}"/>
              </a:ext>
            </a:extLst>
          </p:cNvPr>
          <p:cNvSpPr txBox="1"/>
          <p:nvPr/>
        </p:nvSpPr>
        <p:spPr>
          <a:xfrm>
            <a:off x="10930078" y="3117377"/>
            <a:ext cx="515028" cy="246221"/>
          </a:xfrm>
          <a:prstGeom prst="rect">
            <a:avLst/>
          </a:prstGeom>
          <a:noFill/>
        </p:spPr>
        <p:txBody>
          <a:bodyPr wrap="square" rtlCol="0">
            <a:spAutoFit/>
          </a:bodyPr>
          <a:lstStyle/>
          <a:p>
            <a:r>
              <a:rPr lang="en-US" sz="1000" dirty="0"/>
              <a:t>(19,6)</a:t>
            </a:r>
          </a:p>
        </p:txBody>
      </p:sp>
      <p:sp>
        <p:nvSpPr>
          <p:cNvPr id="221" name="TextBox 220">
            <a:extLst>
              <a:ext uri="{FF2B5EF4-FFF2-40B4-BE49-F238E27FC236}">
                <a16:creationId xmlns:a16="http://schemas.microsoft.com/office/drawing/2014/main" id="{1E611C52-1D1B-4655-96B7-7B9E64635EED}"/>
              </a:ext>
            </a:extLst>
          </p:cNvPr>
          <p:cNvSpPr txBox="1"/>
          <p:nvPr/>
        </p:nvSpPr>
        <p:spPr>
          <a:xfrm>
            <a:off x="11499673" y="3110777"/>
            <a:ext cx="539756" cy="246221"/>
          </a:xfrm>
          <a:prstGeom prst="rect">
            <a:avLst/>
          </a:prstGeom>
          <a:noFill/>
        </p:spPr>
        <p:txBody>
          <a:bodyPr wrap="square" rtlCol="0">
            <a:spAutoFit/>
          </a:bodyPr>
          <a:lstStyle/>
          <a:p>
            <a:r>
              <a:rPr lang="en-US" sz="1000" dirty="0"/>
              <a:t>(20,6)</a:t>
            </a:r>
          </a:p>
        </p:txBody>
      </p:sp>
      <p:sp>
        <p:nvSpPr>
          <p:cNvPr id="222" name="TextBox 221">
            <a:extLst>
              <a:ext uri="{FF2B5EF4-FFF2-40B4-BE49-F238E27FC236}">
                <a16:creationId xmlns:a16="http://schemas.microsoft.com/office/drawing/2014/main" id="{B5E0060E-42AB-4CBC-B633-49877393CE71}"/>
              </a:ext>
            </a:extLst>
          </p:cNvPr>
          <p:cNvSpPr txBox="1"/>
          <p:nvPr/>
        </p:nvSpPr>
        <p:spPr>
          <a:xfrm>
            <a:off x="4556866" y="3603237"/>
            <a:ext cx="461394" cy="246221"/>
          </a:xfrm>
          <a:prstGeom prst="rect">
            <a:avLst/>
          </a:prstGeom>
          <a:noFill/>
        </p:spPr>
        <p:txBody>
          <a:bodyPr wrap="square" rtlCol="0">
            <a:spAutoFit/>
          </a:bodyPr>
          <a:lstStyle/>
          <a:p>
            <a:r>
              <a:rPr lang="en-US" sz="1000" dirty="0"/>
              <a:t>(8,7)</a:t>
            </a:r>
          </a:p>
        </p:txBody>
      </p:sp>
      <p:sp>
        <p:nvSpPr>
          <p:cNvPr id="223" name="TextBox 222">
            <a:extLst>
              <a:ext uri="{FF2B5EF4-FFF2-40B4-BE49-F238E27FC236}">
                <a16:creationId xmlns:a16="http://schemas.microsoft.com/office/drawing/2014/main" id="{D9803BC2-4C6D-47E8-89A8-B9E291093F61}"/>
              </a:ext>
            </a:extLst>
          </p:cNvPr>
          <p:cNvSpPr txBox="1"/>
          <p:nvPr/>
        </p:nvSpPr>
        <p:spPr>
          <a:xfrm>
            <a:off x="5110654" y="3591368"/>
            <a:ext cx="461394" cy="246221"/>
          </a:xfrm>
          <a:prstGeom prst="rect">
            <a:avLst/>
          </a:prstGeom>
          <a:noFill/>
        </p:spPr>
        <p:txBody>
          <a:bodyPr wrap="square" rtlCol="0">
            <a:spAutoFit/>
          </a:bodyPr>
          <a:lstStyle/>
          <a:p>
            <a:r>
              <a:rPr lang="en-US" sz="1000" dirty="0"/>
              <a:t>(9,7)</a:t>
            </a:r>
          </a:p>
        </p:txBody>
      </p:sp>
      <p:sp>
        <p:nvSpPr>
          <p:cNvPr id="224" name="TextBox 223">
            <a:extLst>
              <a:ext uri="{FF2B5EF4-FFF2-40B4-BE49-F238E27FC236}">
                <a16:creationId xmlns:a16="http://schemas.microsoft.com/office/drawing/2014/main" id="{BC03DA2A-9B88-4994-83E2-02F6872526C7}"/>
              </a:ext>
            </a:extLst>
          </p:cNvPr>
          <p:cNvSpPr txBox="1"/>
          <p:nvPr/>
        </p:nvSpPr>
        <p:spPr>
          <a:xfrm>
            <a:off x="5730836" y="3595569"/>
            <a:ext cx="513252" cy="246221"/>
          </a:xfrm>
          <a:prstGeom prst="rect">
            <a:avLst/>
          </a:prstGeom>
          <a:noFill/>
        </p:spPr>
        <p:txBody>
          <a:bodyPr wrap="square" rtlCol="0">
            <a:spAutoFit/>
          </a:bodyPr>
          <a:lstStyle/>
          <a:p>
            <a:r>
              <a:rPr lang="en-US" sz="1000" dirty="0"/>
              <a:t>(10,7)</a:t>
            </a:r>
          </a:p>
        </p:txBody>
      </p:sp>
      <p:sp>
        <p:nvSpPr>
          <p:cNvPr id="225" name="TextBox 224">
            <a:extLst>
              <a:ext uri="{FF2B5EF4-FFF2-40B4-BE49-F238E27FC236}">
                <a16:creationId xmlns:a16="http://schemas.microsoft.com/office/drawing/2014/main" id="{4C07DD2E-4580-4AF3-B611-715BF9C930F6}"/>
              </a:ext>
            </a:extLst>
          </p:cNvPr>
          <p:cNvSpPr txBox="1"/>
          <p:nvPr/>
        </p:nvSpPr>
        <p:spPr>
          <a:xfrm>
            <a:off x="6284623" y="3591367"/>
            <a:ext cx="510961" cy="246221"/>
          </a:xfrm>
          <a:prstGeom prst="rect">
            <a:avLst/>
          </a:prstGeom>
          <a:noFill/>
        </p:spPr>
        <p:txBody>
          <a:bodyPr wrap="square" rtlCol="0">
            <a:spAutoFit/>
          </a:bodyPr>
          <a:lstStyle/>
          <a:p>
            <a:r>
              <a:rPr lang="en-US" sz="1000" dirty="0"/>
              <a:t>(11,7)</a:t>
            </a:r>
          </a:p>
        </p:txBody>
      </p:sp>
      <p:sp>
        <p:nvSpPr>
          <p:cNvPr id="226" name="TextBox 225">
            <a:extLst>
              <a:ext uri="{FF2B5EF4-FFF2-40B4-BE49-F238E27FC236}">
                <a16:creationId xmlns:a16="http://schemas.microsoft.com/office/drawing/2014/main" id="{838894AB-6D12-477A-9D0B-4145B9DB6C60}"/>
              </a:ext>
            </a:extLst>
          </p:cNvPr>
          <p:cNvSpPr txBox="1"/>
          <p:nvPr/>
        </p:nvSpPr>
        <p:spPr>
          <a:xfrm>
            <a:off x="6879967" y="3603237"/>
            <a:ext cx="529059" cy="246221"/>
          </a:xfrm>
          <a:prstGeom prst="rect">
            <a:avLst/>
          </a:prstGeom>
          <a:noFill/>
        </p:spPr>
        <p:txBody>
          <a:bodyPr wrap="square" rtlCol="0">
            <a:spAutoFit/>
          </a:bodyPr>
          <a:lstStyle/>
          <a:p>
            <a:r>
              <a:rPr lang="en-US" sz="1000" dirty="0"/>
              <a:t>(12,7)</a:t>
            </a:r>
          </a:p>
        </p:txBody>
      </p:sp>
      <p:sp>
        <p:nvSpPr>
          <p:cNvPr id="227" name="TextBox 226">
            <a:extLst>
              <a:ext uri="{FF2B5EF4-FFF2-40B4-BE49-F238E27FC236}">
                <a16:creationId xmlns:a16="http://schemas.microsoft.com/office/drawing/2014/main" id="{28E1039F-E4F8-4562-A797-0698716AF441}"/>
              </a:ext>
            </a:extLst>
          </p:cNvPr>
          <p:cNvSpPr txBox="1"/>
          <p:nvPr/>
        </p:nvSpPr>
        <p:spPr>
          <a:xfrm>
            <a:off x="7458593" y="3583699"/>
            <a:ext cx="494627" cy="246221"/>
          </a:xfrm>
          <a:prstGeom prst="rect">
            <a:avLst/>
          </a:prstGeom>
          <a:noFill/>
        </p:spPr>
        <p:txBody>
          <a:bodyPr wrap="square" rtlCol="0">
            <a:spAutoFit/>
          </a:bodyPr>
          <a:lstStyle/>
          <a:p>
            <a:r>
              <a:rPr lang="en-US" sz="1000" dirty="0"/>
              <a:t>(13,7)</a:t>
            </a:r>
          </a:p>
        </p:txBody>
      </p:sp>
      <p:sp>
        <p:nvSpPr>
          <p:cNvPr id="228" name="TextBox 227">
            <a:extLst>
              <a:ext uri="{FF2B5EF4-FFF2-40B4-BE49-F238E27FC236}">
                <a16:creationId xmlns:a16="http://schemas.microsoft.com/office/drawing/2014/main" id="{391E2051-861D-4932-902F-53C1C6F2C1F0}"/>
              </a:ext>
            </a:extLst>
          </p:cNvPr>
          <p:cNvSpPr txBox="1"/>
          <p:nvPr/>
        </p:nvSpPr>
        <p:spPr>
          <a:xfrm>
            <a:off x="8037220" y="3573870"/>
            <a:ext cx="556520" cy="246221"/>
          </a:xfrm>
          <a:prstGeom prst="rect">
            <a:avLst/>
          </a:prstGeom>
          <a:noFill/>
        </p:spPr>
        <p:txBody>
          <a:bodyPr wrap="square" rtlCol="0">
            <a:spAutoFit/>
          </a:bodyPr>
          <a:lstStyle/>
          <a:p>
            <a:r>
              <a:rPr lang="en-US" sz="1000" dirty="0"/>
              <a:t>(14,7)</a:t>
            </a:r>
          </a:p>
        </p:txBody>
      </p:sp>
      <p:sp>
        <p:nvSpPr>
          <p:cNvPr id="229" name="TextBox 228">
            <a:extLst>
              <a:ext uri="{FF2B5EF4-FFF2-40B4-BE49-F238E27FC236}">
                <a16:creationId xmlns:a16="http://schemas.microsoft.com/office/drawing/2014/main" id="{4416B2A6-A425-40B3-A349-C3E962781E4C}"/>
              </a:ext>
            </a:extLst>
          </p:cNvPr>
          <p:cNvSpPr txBox="1"/>
          <p:nvPr/>
        </p:nvSpPr>
        <p:spPr>
          <a:xfrm>
            <a:off x="8605050" y="3572080"/>
            <a:ext cx="556520" cy="246221"/>
          </a:xfrm>
          <a:prstGeom prst="rect">
            <a:avLst/>
          </a:prstGeom>
          <a:noFill/>
        </p:spPr>
        <p:txBody>
          <a:bodyPr wrap="square" rtlCol="0">
            <a:spAutoFit/>
          </a:bodyPr>
          <a:lstStyle/>
          <a:p>
            <a:r>
              <a:rPr lang="en-US" sz="1000" dirty="0"/>
              <a:t>(15,7)</a:t>
            </a:r>
          </a:p>
        </p:txBody>
      </p:sp>
      <p:sp>
        <p:nvSpPr>
          <p:cNvPr id="230" name="TextBox 229">
            <a:extLst>
              <a:ext uri="{FF2B5EF4-FFF2-40B4-BE49-F238E27FC236}">
                <a16:creationId xmlns:a16="http://schemas.microsoft.com/office/drawing/2014/main" id="{23C9B908-8BA9-4026-AA73-EE22D28EB8BD}"/>
              </a:ext>
            </a:extLst>
          </p:cNvPr>
          <p:cNvSpPr txBox="1"/>
          <p:nvPr/>
        </p:nvSpPr>
        <p:spPr>
          <a:xfrm>
            <a:off x="9176001" y="3570290"/>
            <a:ext cx="542317" cy="246221"/>
          </a:xfrm>
          <a:prstGeom prst="rect">
            <a:avLst/>
          </a:prstGeom>
          <a:noFill/>
        </p:spPr>
        <p:txBody>
          <a:bodyPr wrap="square" rtlCol="0">
            <a:spAutoFit/>
          </a:bodyPr>
          <a:lstStyle/>
          <a:p>
            <a:r>
              <a:rPr lang="en-US" sz="1000" dirty="0"/>
              <a:t>(16,7)</a:t>
            </a:r>
          </a:p>
        </p:txBody>
      </p:sp>
      <p:sp>
        <p:nvSpPr>
          <p:cNvPr id="231" name="TextBox 230">
            <a:extLst>
              <a:ext uri="{FF2B5EF4-FFF2-40B4-BE49-F238E27FC236}">
                <a16:creationId xmlns:a16="http://schemas.microsoft.com/office/drawing/2014/main" id="{46B55508-03AC-44E6-A021-A4533CDF9C2C}"/>
              </a:ext>
            </a:extLst>
          </p:cNvPr>
          <p:cNvSpPr txBox="1"/>
          <p:nvPr/>
        </p:nvSpPr>
        <p:spPr>
          <a:xfrm>
            <a:off x="9771345" y="3575699"/>
            <a:ext cx="486127" cy="246221"/>
          </a:xfrm>
          <a:prstGeom prst="rect">
            <a:avLst/>
          </a:prstGeom>
          <a:noFill/>
        </p:spPr>
        <p:txBody>
          <a:bodyPr wrap="square" rtlCol="0">
            <a:spAutoFit/>
          </a:bodyPr>
          <a:lstStyle/>
          <a:p>
            <a:r>
              <a:rPr lang="en-US" sz="1000" dirty="0"/>
              <a:t>(17,7)</a:t>
            </a:r>
          </a:p>
        </p:txBody>
      </p:sp>
      <p:sp>
        <p:nvSpPr>
          <p:cNvPr id="232" name="TextBox 231">
            <a:extLst>
              <a:ext uri="{FF2B5EF4-FFF2-40B4-BE49-F238E27FC236}">
                <a16:creationId xmlns:a16="http://schemas.microsoft.com/office/drawing/2014/main" id="{66BDB068-D3C9-461B-9C15-FCE2168343C1}"/>
              </a:ext>
            </a:extLst>
          </p:cNvPr>
          <p:cNvSpPr txBox="1"/>
          <p:nvPr/>
        </p:nvSpPr>
        <p:spPr>
          <a:xfrm>
            <a:off x="10323915" y="3603237"/>
            <a:ext cx="525732" cy="246221"/>
          </a:xfrm>
          <a:prstGeom prst="rect">
            <a:avLst/>
          </a:prstGeom>
          <a:noFill/>
        </p:spPr>
        <p:txBody>
          <a:bodyPr wrap="square" rtlCol="0">
            <a:spAutoFit/>
          </a:bodyPr>
          <a:lstStyle/>
          <a:p>
            <a:r>
              <a:rPr lang="en-US" sz="1000" dirty="0"/>
              <a:t>(18,7)</a:t>
            </a:r>
          </a:p>
        </p:txBody>
      </p:sp>
      <p:sp>
        <p:nvSpPr>
          <p:cNvPr id="233" name="TextBox 232">
            <a:extLst>
              <a:ext uri="{FF2B5EF4-FFF2-40B4-BE49-F238E27FC236}">
                <a16:creationId xmlns:a16="http://schemas.microsoft.com/office/drawing/2014/main" id="{3E9C57E5-21C8-486A-B021-4D6062EDD8A1}"/>
              </a:ext>
            </a:extLst>
          </p:cNvPr>
          <p:cNvSpPr txBox="1"/>
          <p:nvPr/>
        </p:nvSpPr>
        <p:spPr>
          <a:xfrm>
            <a:off x="10904780" y="3576889"/>
            <a:ext cx="515028" cy="246221"/>
          </a:xfrm>
          <a:prstGeom prst="rect">
            <a:avLst/>
          </a:prstGeom>
          <a:noFill/>
        </p:spPr>
        <p:txBody>
          <a:bodyPr wrap="square" rtlCol="0">
            <a:spAutoFit/>
          </a:bodyPr>
          <a:lstStyle/>
          <a:p>
            <a:r>
              <a:rPr lang="en-US" sz="1000" dirty="0"/>
              <a:t>(19,7)</a:t>
            </a:r>
          </a:p>
        </p:txBody>
      </p:sp>
      <p:sp>
        <p:nvSpPr>
          <p:cNvPr id="234" name="TextBox 233">
            <a:extLst>
              <a:ext uri="{FF2B5EF4-FFF2-40B4-BE49-F238E27FC236}">
                <a16:creationId xmlns:a16="http://schemas.microsoft.com/office/drawing/2014/main" id="{F98343BB-1FA3-46F5-B5A6-DCFBB48410B1}"/>
              </a:ext>
            </a:extLst>
          </p:cNvPr>
          <p:cNvSpPr txBox="1"/>
          <p:nvPr/>
        </p:nvSpPr>
        <p:spPr>
          <a:xfrm>
            <a:off x="11474375" y="3570289"/>
            <a:ext cx="539756" cy="246221"/>
          </a:xfrm>
          <a:prstGeom prst="rect">
            <a:avLst/>
          </a:prstGeom>
          <a:noFill/>
        </p:spPr>
        <p:txBody>
          <a:bodyPr wrap="square" rtlCol="0">
            <a:spAutoFit/>
          </a:bodyPr>
          <a:lstStyle/>
          <a:p>
            <a:r>
              <a:rPr lang="en-US" sz="1000" dirty="0"/>
              <a:t>(20,7)</a:t>
            </a:r>
          </a:p>
        </p:txBody>
      </p:sp>
      <p:sp>
        <p:nvSpPr>
          <p:cNvPr id="235" name="TextBox 234">
            <a:extLst>
              <a:ext uri="{FF2B5EF4-FFF2-40B4-BE49-F238E27FC236}">
                <a16:creationId xmlns:a16="http://schemas.microsoft.com/office/drawing/2014/main" id="{E83ADB4E-484D-408C-B722-B1E2BED96FCB}"/>
              </a:ext>
            </a:extLst>
          </p:cNvPr>
          <p:cNvSpPr txBox="1"/>
          <p:nvPr/>
        </p:nvSpPr>
        <p:spPr>
          <a:xfrm>
            <a:off x="4569592" y="4030937"/>
            <a:ext cx="461394" cy="246221"/>
          </a:xfrm>
          <a:prstGeom prst="rect">
            <a:avLst/>
          </a:prstGeom>
          <a:noFill/>
        </p:spPr>
        <p:txBody>
          <a:bodyPr wrap="square" rtlCol="0">
            <a:spAutoFit/>
          </a:bodyPr>
          <a:lstStyle/>
          <a:p>
            <a:r>
              <a:rPr lang="en-US" sz="1000" dirty="0"/>
              <a:t>(8,8)</a:t>
            </a:r>
          </a:p>
        </p:txBody>
      </p:sp>
      <p:sp>
        <p:nvSpPr>
          <p:cNvPr id="236" name="TextBox 235">
            <a:extLst>
              <a:ext uri="{FF2B5EF4-FFF2-40B4-BE49-F238E27FC236}">
                <a16:creationId xmlns:a16="http://schemas.microsoft.com/office/drawing/2014/main" id="{58C3BE25-6BED-4BDB-AF1F-1AE384C8C4D1}"/>
              </a:ext>
            </a:extLst>
          </p:cNvPr>
          <p:cNvSpPr txBox="1"/>
          <p:nvPr/>
        </p:nvSpPr>
        <p:spPr>
          <a:xfrm>
            <a:off x="5123380" y="4019068"/>
            <a:ext cx="461394" cy="246221"/>
          </a:xfrm>
          <a:prstGeom prst="rect">
            <a:avLst/>
          </a:prstGeom>
          <a:noFill/>
        </p:spPr>
        <p:txBody>
          <a:bodyPr wrap="square" rtlCol="0">
            <a:spAutoFit/>
          </a:bodyPr>
          <a:lstStyle/>
          <a:p>
            <a:r>
              <a:rPr lang="en-US" sz="1000" dirty="0"/>
              <a:t>(9,8)</a:t>
            </a:r>
          </a:p>
        </p:txBody>
      </p:sp>
      <p:sp>
        <p:nvSpPr>
          <p:cNvPr id="237" name="TextBox 236">
            <a:extLst>
              <a:ext uri="{FF2B5EF4-FFF2-40B4-BE49-F238E27FC236}">
                <a16:creationId xmlns:a16="http://schemas.microsoft.com/office/drawing/2014/main" id="{DDA7AC26-D9A7-4ED3-9F97-F9B85551FC3E}"/>
              </a:ext>
            </a:extLst>
          </p:cNvPr>
          <p:cNvSpPr txBox="1"/>
          <p:nvPr/>
        </p:nvSpPr>
        <p:spPr>
          <a:xfrm>
            <a:off x="5743562" y="4023269"/>
            <a:ext cx="513252" cy="246221"/>
          </a:xfrm>
          <a:prstGeom prst="rect">
            <a:avLst/>
          </a:prstGeom>
          <a:noFill/>
        </p:spPr>
        <p:txBody>
          <a:bodyPr wrap="square" rtlCol="0">
            <a:spAutoFit/>
          </a:bodyPr>
          <a:lstStyle/>
          <a:p>
            <a:r>
              <a:rPr lang="en-US" sz="1000" dirty="0"/>
              <a:t>(10,8)</a:t>
            </a:r>
          </a:p>
        </p:txBody>
      </p:sp>
      <p:sp>
        <p:nvSpPr>
          <p:cNvPr id="238" name="TextBox 237">
            <a:extLst>
              <a:ext uri="{FF2B5EF4-FFF2-40B4-BE49-F238E27FC236}">
                <a16:creationId xmlns:a16="http://schemas.microsoft.com/office/drawing/2014/main" id="{A93A3006-4984-4764-948D-7F69DAF1CB6C}"/>
              </a:ext>
            </a:extLst>
          </p:cNvPr>
          <p:cNvSpPr txBox="1"/>
          <p:nvPr/>
        </p:nvSpPr>
        <p:spPr>
          <a:xfrm>
            <a:off x="6297349" y="4019067"/>
            <a:ext cx="510961" cy="246221"/>
          </a:xfrm>
          <a:prstGeom prst="rect">
            <a:avLst/>
          </a:prstGeom>
          <a:noFill/>
        </p:spPr>
        <p:txBody>
          <a:bodyPr wrap="square" rtlCol="0">
            <a:spAutoFit/>
          </a:bodyPr>
          <a:lstStyle/>
          <a:p>
            <a:r>
              <a:rPr lang="en-US" sz="1000" dirty="0"/>
              <a:t>(11,8)</a:t>
            </a:r>
          </a:p>
        </p:txBody>
      </p:sp>
      <p:sp>
        <p:nvSpPr>
          <p:cNvPr id="239" name="TextBox 238">
            <a:extLst>
              <a:ext uri="{FF2B5EF4-FFF2-40B4-BE49-F238E27FC236}">
                <a16:creationId xmlns:a16="http://schemas.microsoft.com/office/drawing/2014/main" id="{CBF02F99-0CBD-40D5-AE13-8681B3EB6287}"/>
              </a:ext>
            </a:extLst>
          </p:cNvPr>
          <p:cNvSpPr txBox="1"/>
          <p:nvPr/>
        </p:nvSpPr>
        <p:spPr>
          <a:xfrm>
            <a:off x="6892693" y="4030937"/>
            <a:ext cx="529059" cy="246221"/>
          </a:xfrm>
          <a:prstGeom prst="rect">
            <a:avLst/>
          </a:prstGeom>
          <a:noFill/>
        </p:spPr>
        <p:txBody>
          <a:bodyPr wrap="square" rtlCol="0">
            <a:spAutoFit/>
          </a:bodyPr>
          <a:lstStyle/>
          <a:p>
            <a:r>
              <a:rPr lang="en-US" sz="1000" dirty="0"/>
              <a:t>(12,8)</a:t>
            </a:r>
          </a:p>
        </p:txBody>
      </p:sp>
      <p:sp>
        <p:nvSpPr>
          <p:cNvPr id="240" name="TextBox 239">
            <a:extLst>
              <a:ext uri="{FF2B5EF4-FFF2-40B4-BE49-F238E27FC236}">
                <a16:creationId xmlns:a16="http://schemas.microsoft.com/office/drawing/2014/main" id="{05C2FB33-735E-42A6-BF3F-BE9576CDB0A5}"/>
              </a:ext>
            </a:extLst>
          </p:cNvPr>
          <p:cNvSpPr txBox="1"/>
          <p:nvPr/>
        </p:nvSpPr>
        <p:spPr>
          <a:xfrm>
            <a:off x="7471319" y="4011399"/>
            <a:ext cx="494627" cy="246221"/>
          </a:xfrm>
          <a:prstGeom prst="rect">
            <a:avLst/>
          </a:prstGeom>
          <a:noFill/>
        </p:spPr>
        <p:txBody>
          <a:bodyPr wrap="square" rtlCol="0">
            <a:spAutoFit/>
          </a:bodyPr>
          <a:lstStyle/>
          <a:p>
            <a:r>
              <a:rPr lang="en-US" sz="1000" dirty="0"/>
              <a:t>(13,8)</a:t>
            </a:r>
          </a:p>
        </p:txBody>
      </p:sp>
      <p:sp>
        <p:nvSpPr>
          <p:cNvPr id="241" name="TextBox 240">
            <a:extLst>
              <a:ext uri="{FF2B5EF4-FFF2-40B4-BE49-F238E27FC236}">
                <a16:creationId xmlns:a16="http://schemas.microsoft.com/office/drawing/2014/main" id="{3EFF2514-609B-40C6-886F-B3A8A612011D}"/>
              </a:ext>
            </a:extLst>
          </p:cNvPr>
          <p:cNvSpPr txBox="1"/>
          <p:nvPr/>
        </p:nvSpPr>
        <p:spPr>
          <a:xfrm>
            <a:off x="8049946" y="4001570"/>
            <a:ext cx="556520" cy="246221"/>
          </a:xfrm>
          <a:prstGeom prst="rect">
            <a:avLst/>
          </a:prstGeom>
          <a:noFill/>
        </p:spPr>
        <p:txBody>
          <a:bodyPr wrap="square" rtlCol="0">
            <a:spAutoFit/>
          </a:bodyPr>
          <a:lstStyle/>
          <a:p>
            <a:r>
              <a:rPr lang="en-US" sz="1000" dirty="0"/>
              <a:t>(14,8)</a:t>
            </a:r>
          </a:p>
        </p:txBody>
      </p:sp>
      <p:sp>
        <p:nvSpPr>
          <p:cNvPr id="242" name="TextBox 241">
            <a:extLst>
              <a:ext uri="{FF2B5EF4-FFF2-40B4-BE49-F238E27FC236}">
                <a16:creationId xmlns:a16="http://schemas.microsoft.com/office/drawing/2014/main" id="{6CC70149-DD83-4DB8-A867-AA0A9B678DF8}"/>
              </a:ext>
            </a:extLst>
          </p:cNvPr>
          <p:cNvSpPr txBox="1"/>
          <p:nvPr/>
        </p:nvSpPr>
        <p:spPr>
          <a:xfrm>
            <a:off x="8617776" y="3999780"/>
            <a:ext cx="556520" cy="246221"/>
          </a:xfrm>
          <a:prstGeom prst="rect">
            <a:avLst/>
          </a:prstGeom>
          <a:noFill/>
        </p:spPr>
        <p:txBody>
          <a:bodyPr wrap="square" rtlCol="0">
            <a:spAutoFit/>
          </a:bodyPr>
          <a:lstStyle/>
          <a:p>
            <a:r>
              <a:rPr lang="en-US" sz="1000" dirty="0"/>
              <a:t>(15,8)</a:t>
            </a:r>
          </a:p>
        </p:txBody>
      </p:sp>
      <p:sp>
        <p:nvSpPr>
          <p:cNvPr id="243" name="TextBox 242">
            <a:extLst>
              <a:ext uri="{FF2B5EF4-FFF2-40B4-BE49-F238E27FC236}">
                <a16:creationId xmlns:a16="http://schemas.microsoft.com/office/drawing/2014/main" id="{CF87C7DB-AD1C-4313-8EB7-DBAD0DD2D3AB}"/>
              </a:ext>
            </a:extLst>
          </p:cNvPr>
          <p:cNvSpPr txBox="1"/>
          <p:nvPr/>
        </p:nvSpPr>
        <p:spPr>
          <a:xfrm>
            <a:off x="9188727" y="3997990"/>
            <a:ext cx="542317" cy="246221"/>
          </a:xfrm>
          <a:prstGeom prst="rect">
            <a:avLst/>
          </a:prstGeom>
          <a:noFill/>
        </p:spPr>
        <p:txBody>
          <a:bodyPr wrap="square" rtlCol="0">
            <a:spAutoFit/>
          </a:bodyPr>
          <a:lstStyle/>
          <a:p>
            <a:r>
              <a:rPr lang="en-US" sz="1000" dirty="0"/>
              <a:t>(16,8)</a:t>
            </a:r>
          </a:p>
        </p:txBody>
      </p:sp>
      <p:sp>
        <p:nvSpPr>
          <p:cNvPr id="244" name="TextBox 243">
            <a:extLst>
              <a:ext uri="{FF2B5EF4-FFF2-40B4-BE49-F238E27FC236}">
                <a16:creationId xmlns:a16="http://schemas.microsoft.com/office/drawing/2014/main" id="{9C6BFD59-358C-4DE4-B4ED-DA1C9734DFD0}"/>
              </a:ext>
            </a:extLst>
          </p:cNvPr>
          <p:cNvSpPr txBox="1"/>
          <p:nvPr/>
        </p:nvSpPr>
        <p:spPr>
          <a:xfrm>
            <a:off x="9784071" y="4003399"/>
            <a:ext cx="486127" cy="246221"/>
          </a:xfrm>
          <a:prstGeom prst="rect">
            <a:avLst/>
          </a:prstGeom>
          <a:noFill/>
        </p:spPr>
        <p:txBody>
          <a:bodyPr wrap="square" rtlCol="0">
            <a:spAutoFit/>
          </a:bodyPr>
          <a:lstStyle/>
          <a:p>
            <a:r>
              <a:rPr lang="en-US" sz="1000" dirty="0"/>
              <a:t>(17,8)</a:t>
            </a:r>
          </a:p>
        </p:txBody>
      </p:sp>
      <p:sp>
        <p:nvSpPr>
          <p:cNvPr id="245" name="TextBox 244">
            <a:extLst>
              <a:ext uri="{FF2B5EF4-FFF2-40B4-BE49-F238E27FC236}">
                <a16:creationId xmlns:a16="http://schemas.microsoft.com/office/drawing/2014/main" id="{0C9B60DE-2A3D-49F7-A2B3-937E8E8CB550}"/>
              </a:ext>
            </a:extLst>
          </p:cNvPr>
          <p:cNvSpPr txBox="1"/>
          <p:nvPr/>
        </p:nvSpPr>
        <p:spPr>
          <a:xfrm>
            <a:off x="10336641" y="4030937"/>
            <a:ext cx="525732" cy="246221"/>
          </a:xfrm>
          <a:prstGeom prst="rect">
            <a:avLst/>
          </a:prstGeom>
          <a:noFill/>
        </p:spPr>
        <p:txBody>
          <a:bodyPr wrap="square" rtlCol="0">
            <a:spAutoFit/>
          </a:bodyPr>
          <a:lstStyle/>
          <a:p>
            <a:r>
              <a:rPr lang="en-US" sz="1000" dirty="0"/>
              <a:t>(18,8)</a:t>
            </a:r>
          </a:p>
        </p:txBody>
      </p:sp>
      <p:sp>
        <p:nvSpPr>
          <p:cNvPr id="246" name="TextBox 245">
            <a:extLst>
              <a:ext uri="{FF2B5EF4-FFF2-40B4-BE49-F238E27FC236}">
                <a16:creationId xmlns:a16="http://schemas.microsoft.com/office/drawing/2014/main" id="{BEED0961-CB78-42FE-9A3A-31F94D42D353}"/>
              </a:ext>
            </a:extLst>
          </p:cNvPr>
          <p:cNvSpPr txBox="1"/>
          <p:nvPr/>
        </p:nvSpPr>
        <p:spPr>
          <a:xfrm>
            <a:off x="10917506" y="4004589"/>
            <a:ext cx="515028" cy="246221"/>
          </a:xfrm>
          <a:prstGeom prst="rect">
            <a:avLst/>
          </a:prstGeom>
          <a:noFill/>
        </p:spPr>
        <p:txBody>
          <a:bodyPr wrap="square" rtlCol="0">
            <a:spAutoFit/>
          </a:bodyPr>
          <a:lstStyle/>
          <a:p>
            <a:r>
              <a:rPr lang="en-US" sz="1000" dirty="0"/>
              <a:t>(19,8)</a:t>
            </a:r>
          </a:p>
        </p:txBody>
      </p:sp>
      <p:sp>
        <p:nvSpPr>
          <p:cNvPr id="247" name="TextBox 246">
            <a:extLst>
              <a:ext uri="{FF2B5EF4-FFF2-40B4-BE49-F238E27FC236}">
                <a16:creationId xmlns:a16="http://schemas.microsoft.com/office/drawing/2014/main" id="{6E5599E1-9925-4B08-B72C-4F905A7A5E9A}"/>
              </a:ext>
            </a:extLst>
          </p:cNvPr>
          <p:cNvSpPr txBox="1"/>
          <p:nvPr/>
        </p:nvSpPr>
        <p:spPr>
          <a:xfrm>
            <a:off x="11487101" y="3997989"/>
            <a:ext cx="539756" cy="246221"/>
          </a:xfrm>
          <a:prstGeom prst="rect">
            <a:avLst/>
          </a:prstGeom>
          <a:noFill/>
        </p:spPr>
        <p:txBody>
          <a:bodyPr wrap="square" rtlCol="0">
            <a:spAutoFit/>
          </a:bodyPr>
          <a:lstStyle/>
          <a:p>
            <a:r>
              <a:rPr lang="en-US" sz="1000" dirty="0"/>
              <a:t>(20,8)</a:t>
            </a:r>
          </a:p>
        </p:txBody>
      </p:sp>
      <p:sp>
        <p:nvSpPr>
          <p:cNvPr id="248" name="TextBox 247">
            <a:extLst>
              <a:ext uri="{FF2B5EF4-FFF2-40B4-BE49-F238E27FC236}">
                <a16:creationId xmlns:a16="http://schemas.microsoft.com/office/drawing/2014/main" id="{5AC35E31-32D5-405B-A26D-694F3B1E2960}"/>
              </a:ext>
            </a:extLst>
          </p:cNvPr>
          <p:cNvSpPr txBox="1"/>
          <p:nvPr/>
        </p:nvSpPr>
        <p:spPr>
          <a:xfrm>
            <a:off x="4593637" y="4475559"/>
            <a:ext cx="461394" cy="246221"/>
          </a:xfrm>
          <a:prstGeom prst="rect">
            <a:avLst/>
          </a:prstGeom>
          <a:noFill/>
        </p:spPr>
        <p:txBody>
          <a:bodyPr wrap="square" rtlCol="0">
            <a:spAutoFit/>
          </a:bodyPr>
          <a:lstStyle/>
          <a:p>
            <a:r>
              <a:rPr lang="en-US" sz="1000" dirty="0"/>
              <a:t>(8,9)</a:t>
            </a:r>
          </a:p>
        </p:txBody>
      </p:sp>
      <p:sp>
        <p:nvSpPr>
          <p:cNvPr id="249" name="TextBox 248">
            <a:extLst>
              <a:ext uri="{FF2B5EF4-FFF2-40B4-BE49-F238E27FC236}">
                <a16:creationId xmlns:a16="http://schemas.microsoft.com/office/drawing/2014/main" id="{3B49F0A5-9356-47FC-B150-CB1A8CF41B0A}"/>
              </a:ext>
            </a:extLst>
          </p:cNvPr>
          <p:cNvSpPr txBox="1"/>
          <p:nvPr/>
        </p:nvSpPr>
        <p:spPr>
          <a:xfrm>
            <a:off x="5147425" y="4463690"/>
            <a:ext cx="461394" cy="246221"/>
          </a:xfrm>
          <a:prstGeom prst="rect">
            <a:avLst/>
          </a:prstGeom>
          <a:noFill/>
        </p:spPr>
        <p:txBody>
          <a:bodyPr wrap="square" rtlCol="0">
            <a:spAutoFit/>
          </a:bodyPr>
          <a:lstStyle/>
          <a:p>
            <a:r>
              <a:rPr lang="en-US" sz="1000" dirty="0"/>
              <a:t>(9,9)</a:t>
            </a:r>
          </a:p>
        </p:txBody>
      </p:sp>
      <p:sp>
        <p:nvSpPr>
          <p:cNvPr id="250" name="TextBox 249">
            <a:extLst>
              <a:ext uri="{FF2B5EF4-FFF2-40B4-BE49-F238E27FC236}">
                <a16:creationId xmlns:a16="http://schemas.microsoft.com/office/drawing/2014/main" id="{14AB1916-367B-47C2-B85B-A540E5071E20}"/>
              </a:ext>
            </a:extLst>
          </p:cNvPr>
          <p:cNvSpPr txBox="1"/>
          <p:nvPr/>
        </p:nvSpPr>
        <p:spPr>
          <a:xfrm>
            <a:off x="5767607" y="4467891"/>
            <a:ext cx="513252" cy="246221"/>
          </a:xfrm>
          <a:prstGeom prst="rect">
            <a:avLst/>
          </a:prstGeom>
          <a:noFill/>
        </p:spPr>
        <p:txBody>
          <a:bodyPr wrap="square" rtlCol="0">
            <a:spAutoFit/>
          </a:bodyPr>
          <a:lstStyle/>
          <a:p>
            <a:r>
              <a:rPr lang="en-US" sz="1000" dirty="0"/>
              <a:t>(10,9)</a:t>
            </a:r>
          </a:p>
        </p:txBody>
      </p:sp>
      <p:sp>
        <p:nvSpPr>
          <p:cNvPr id="251" name="TextBox 250">
            <a:extLst>
              <a:ext uri="{FF2B5EF4-FFF2-40B4-BE49-F238E27FC236}">
                <a16:creationId xmlns:a16="http://schemas.microsoft.com/office/drawing/2014/main" id="{7CA3A768-6A84-47F7-A36D-218227939FC2}"/>
              </a:ext>
            </a:extLst>
          </p:cNvPr>
          <p:cNvSpPr txBox="1"/>
          <p:nvPr/>
        </p:nvSpPr>
        <p:spPr>
          <a:xfrm>
            <a:off x="6321394" y="4463689"/>
            <a:ext cx="510961" cy="246221"/>
          </a:xfrm>
          <a:prstGeom prst="rect">
            <a:avLst/>
          </a:prstGeom>
          <a:noFill/>
        </p:spPr>
        <p:txBody>
          <a:bodyPr wrap="square" rtlCol="0">
            <a:spAutoFit/>
          </a:bodyPr>
          <a:lstStyle/>
          <a:p>
            <a:r>
              <a:rPr lang="en-US" sz="1000" dirty="0"/>
              <a:t>(11,9)</a:t>
            </a:r>
          </a:p>
        </p:txBody>
      </p:sp>
      <p:sp>
        <p:nvSpPr>
          <p:cNvPr id="252" name="TextBox 251">
            <a:extLst>
              <a:ext uri="{FF2B5EF4-FFF2-40B4-BE49-F238E27FC236}">
                <a16:creationId xmlns:a16="http://schemas.microsoft.com/office/drawing/2014/main" id="{23E50A88-67F3-47A8-B449-D07701C232B5}"/>
              </a:ext>
            </a:extLst>
          </p:cNvPr>
          <p:cNvSpPr txBox="1"/>
          <p:nvPr/>
        </p:nvSpPr>
        <p:spPr>
          <a:xfrm>
            <a:off x="6916738" y="4475559"/>
            <a:ext cx="529059" cy="246221"/>
          </a:xfrm>
          <a:prstGeom prst="rect">
            <a:avLst/>
          </a:prstGeom>
          <a:noFill/>
        </p:spPr>
        <p:txBody>
          <a:bodyPr wrap="square" rtlCol="0">
            <a:spAutoFit/>
          </a:bodyPr>
          <a:lstStyle/>
          <a:p>
            <a:r>
              <a:rPr lang="en-US" sz="1000" dirty="0"/>
              <a:t>(12,9)</a:t>
            </a:r>
          </a:p>
        </p:txBody>
      </p:sp>
      <p:sp>
        <p:nvSpPr>
          <p:cNvPr id="253" name="TextBox 252">
            <a:extLst>
              <a:ext uri="{FF2B5EF4-FFF2-40B4-BE49-F238E27FC236}">
                <a16:creationId xmlns:a16="http://schemas.microsoft.com/office/drawing/2014/main" id="{19214DE5-6707-4F45-BE58-C2C549DA828B}"/>
              </a:ext>
            </a:extLst>
          </p:cNvPr>
          <p:cNvSpPr txBox="1"/>
          <p:nvPr/>
        </p:nvSpPr>
        <p:spPr>
          <a:xfrm>
            <a:off x="7495364" y="4456021"/>
            <a:ext cx="494627" cy="246221"/>
          </a:xfrm>
          <a:prstGeom prst="rect">
            <a:avLst/>
          </a:prstGeom>
          <a:noFill/>
        </p:spPr>
        <p:txBody>
          <a:bodyPr wrap="square" rtlCol="0">
            <a:spAutoFit/>
          </a:bodyPr>
          <a:lstStyle/>
          <a:p>
            <a:r>
              <a:rPr lang="en-US" sz="1000" dirty="0"/>
              <a:t>(13,9)</a:t>
            </a:r>
          </a:p>
        </p:txBody>
      </p:sp>
      <p:sp>
        <p:nvSpPr>
          <p:cNvPr id="254" name="TextBox 253">
            <a:extLst>
              <a:ext uri="{FF2B5EF4-FFF2-40B4-BE49-F238E27FC236}">
                <a16:creationId xmlns:a16="http://schemas.microsoft.com/office/drawing/2014/main" id="{A3EDFC0A-12A8-4532-9C70-363C8478BFEF}"/>
              </a:ext>
            </a:extLst>
          </p:cNvPr>
          <p:cNvSpPr txBox="1"/>
          <p:nvPr/>
        </p:nvSpPr>
        <p:spPr>
          <a:xfrm>
            <a:off x="8073991" y="4446192"/>
            <a:ext cx="556520" cy="246221"/>
          </a:xfrm>
          <a:prstGeom prst="rect">
            <a:avLst/>
          </a:prstGeom>
          <a:noFill/>
        </p:spPr>
        <p:txBody>
          <a:bodyPr wrap="square" rtlCol="0">
            <a:spAutoFit/>
          </a:bodyPr>
          <a:lstStyle/>
          <a:p>
            <a:r>
              <a:rPr lang="en-US" sz="1000" dirty="0"/>
              <a:t>(14,9)</a:t>
            </a:r>
          </a:p>
        </p:txBody>
      </p:sp>
      <p:sp>
        <p:nvSpPr>
          <p:cNvPr id="255" name="TextBox 254">
            <a:extLst>
              <a:ext uri="{FF2B5EF4-FFF2-40B4-BE49-F238E27FC236}">
                <a16:creationId xmlns:a16="http://schemas.microsoft.com/office/drawing/2014/main" id="{017C1774-F45D-4816-AAC9-0B7ECFA78DFE}"/>
              </a:ext>
            </a:extLst>
          </p:cNvPr>
          <p:cNvSpPr txBox="1"/>
          <p:nvPr/>
        </p:nvSpPr>
        <p:spPr>
          <a:xfrm>
            <a:off x="8641821" y="4444402"/>
            <a:ext cx="556520" cy="246221"/>
          </a:xfrm>
          <a:prstGeom prst="rect">
            <a:avLst/>
          </a:prstGeom>
          <a:noFill/>
        </p:spPr>
        <p:txBody>
          <a:bodyPr wrap="square" rtlCol="0">
            <a:spAutoFit/>
          </a:bodyPr>
          <a:lstStyle/>
          <a:p>
            <a:r>
              <a:rPr lang="en-US" sz="1000" dirty="0"/>
              <a:t>(15,9)</a:t>
            </a:r>
          </a:p>
        </p:txBody>
      </p:sp>
      <p:sp>
        <p:nvSpPr>
          <p:cNvPr id="256" name="TextBox 255">
            <a:extLst>
              <a:ext uri="{FF2B5EF4-FFF2-40B4-BE49-F238E27FC236}">
                <a16:creationId xmlns:a16="http://schemas.microsoft.com/office/drawing/2014/main" id="{CE2AC71F-19B4-4131-8AE1-46621203F868}"/>
              </a:ext>
            </a:extLst>
          </p:cNvPr>
          <p:cNvSpPr txBox="1"/>
          <p:nvPr/>
        </p:nvSpPr>
        <p:spPr>
          <a:xfrm>
            <a:off x="9212772" y="4442612"/>
            <a:ext cx="542317" cy="246221"/>
          </a:xfrm>
          <a:prstGeom prst="rect">
            <a:avLst/>
          </a:prstGeom>
          <a:noFill/>
        </p:spPr>
        <p:txBody>
          <a:bodyPr wrap="square" rtlCol="0">
            <a:spAutoFit/>
          </a:bodyPr>
          <a:lstStyle/>
          <a:p>
            <a:r>
              <a:rPr lang="en-US" sz="1000" dirty="0"/>
              <a:t>(16,9)</a:t>
            </a:r>
          </a:p>
        </p:txBody>
      </p:sp>
      <p:sp>
        <p:nvSpPr>
          <p:cNvPr id="257" name="TextBox 256">
            <a:extLst>
              <a:ext uri="{FF2B5EF4-FFF2-40B4-BE49-F238E27FC236}">
                <a16:creationId xmlns:a16="http://schemas.microsoft.com/office/drawing/2014/main" id="{BB429DCE-033E-47E6-8694-15CE711D487A}"/>
              </a:ext>
            </a:extLst>
          </p:cNvPr>
          <p:cNvSpPr txBox="1"/>
          <p:nvPr/>
        </p:nvSpPr>
        <p:spPr>
          <a:xfrm>
            <a:off x="9808116" y="4448021"/>
            <a:ext cx="486127" cy="246221"/>
          </a:xfrm>
          <a:prstGeom prst="rect">
            <a:avLst/>
          </a:prstGeom>
          <a:noFill/>
        </p:spPr>
        <p:txBody>
          <a:bodyPr wrap="square" rtlCol="0">
            <a:spAutoFit/>
          </a:bodyPr>
          <a:lstStyle/>
          <a:p>
            <a:r>
              <a:rPr lang="en-US" sz="1000" dirty="0"/>
              <a:t>(17,9)</a:t>
            </a:r>
          </a:p>
        </p:txBody>
      </p:sp>
      <p:sp>
        <p:nvSpPr>
          <p:cNvPr id="258" name="TextBox 257">
            <a:extLst>
              <a:ext uri="{FF2B5EF4-FFF2-40B4-BE49-F238E27FC236}">
                <a16:creationId xmlns:a16="http://schemas.microsoft.com/office/drawing/2014/main" id="{CE324DEF-3E11-4E8D-8B43-91AAAED28CF7}"/>
              </a:ext>
            </a:extLst>
          </p:cNvPr>
          <p:cNvSpPr txBox="1"/>
          <p:nvPr/>
        </p:nvSpPr>
        <p:spPr>
          <a:xfrm>
            <a:off x="10360686" y="4475559"/>
            <a:ext cx="525732" cy="246221"/>
          </a:xfrm>
          <a:prstGeom prst="rect">
            <a:avLst/>
          </a:prstGeom>
          <a:noFill/>
        </p:spPr>
        <p:txBody>
          <a:bodyPr wrap="square" rtlCol="0">
            <a:spAutoFit/>
          </a:bodyPr>
          <a:lstStyle/>
          <a:p>
            <a:r>
              <a:rPr lang="en-US" sz="1000" dirty="0"/>
              <a:t>(18,9)</a:t>
            </a:r>
          </a:p>
        </p:txBody>
      </p:sp>
      <p:sp>
        <p:nvSpPr>
          <p:cNvPr id="259" name="TextBox 258">
            <a:extLst>
              <a:ext uri="{FF2B5EF4-FFF2-40B4-BE49-F238E27FC236}">
                <a16:creationId xmlns:a16="http://schemas.microsoft.com/office/drawing/2014/main" id="{5BD883A1-6C42-41CD-9442-A823683931BE}"/>
              </a:ext>
            </a:extLst>
          </p:cNvPr>
          <p:cNvSpPr txBox="1"/>
          <p:nvPr/>
        </p:nvSpPr>
        <p:spPr>
          <a:xfrm>
            <a:off x="10941551" y="4449211"/>
            <a:ext cx="515028" cy="246221"/>
          </a:xfrm>
          <a:prstGeom prst="rect">
            <a:avLst/>
          </a:prstGeom>
          <a:noFill/>
        </p:spPr>
        <p:txBody>
          <a:bodyPr wrap="square" rtlCol="0">
            <a:spAutoFit/>
          </a:bodyPr>
          <a:lstStyle/>
          <a:p>
            <a:r>
              <a:rPr lang="en-US" sz="1000" dirty="0"/>
              <a:t>(19,9)</a:t>
            </a:r>
          </a:p>
        </p:txBody>
      </p:sp>
      <p:sp>
        <p:nvSpPr>
          <p:cNvPr id="260" name="TextBox 259">
            <a:extLst>
              <a:ext uri="{FF2B5EF4-FFF2-40B4-BE49-F238E27FC236}">
                <a16:creationId xmlns:a16="http://schemas.microsoft.com/office/drawing/2014/main" id="{096E2E17-6E24-4D07-AB1C-3D908D5610FB}"/>
              </a:ext>
            </a:extLst>
          </p:cNvPr>
          <p:cNvSpPr txBox="1"/>
          <p:nvPr/>
        </p:nvSpPr>
        <p:spPr>
          <a:xfrm>
            <a:off x="11511146" y="4442611"/>
            <a:ext cx="539756" cy="246221"/>
          </a:xfrm>
          <a:prstGeom prst="rect">
            <a:avLst/>
          </a:prstGeom>
          <a:noFill/>
        </p:spPr>
        <p:txBody>
          <a:bodyPr wrap="square" rtlCol="0">
            <a:spAutoFit/>
          </a:bodyPr>
          <a:lstStyle/>
          <a:p>
            <a:r>
              <a:rPr lang="en-US" sz="1000" dirty="0"/>
              <a:t>(20,9)</a:t>
            </a:r>
          </a:p>
        </p:txBody>
      </p:sp>
      <p:sp>
        <p:nvSpPr>
          <p:cNvPr id="261" name="TextBox 260">
            <a:extLst>
              <a:ext uri="{FF2B5EF4-FFF2-40B4-BE49-F238E27FC236}">
                <a16:creationId xmlns:a16="http://schemas.microsoft.com/office/drawing/2014/main" id="{6A100893-D3B9-427D-B4C5-6C8F8661E227}"/>
              </a:ext>
            </a:extLst>
          </p:cNvPr>
          <p:cNvSpPr txBox="1"/>
          <p:nvPr/>
        </p:nvSpPr>
        <p:spPr>
          <a:xfrm>
            <a:off x="4582164" y="4920181"/>
            <a:ext cx="498446" cy="246221"/>
          </a:xfrm>
          <a:prstGeom prst="rect">
            <a:avLst/>
          </a:prstGeom>
          <a:noFill/>
        </p:spPr>
        <p:txBody>
          <a:bodyPr wrap="square" rtlCol="0">
            <a:spAutoFit/>
          </a:bodyPr>
          <a:lstStyle/>
          <a:p>
            <a:r>
              <a:rPr lang="en-US" sz="1000" dirty="0"/>
              <a:t>(8,10)</a:t>
            </a:r>
          </a:p>
        </p:txBody>
      </p:sp>
      <p:sp>
        <p:nvSpPr>
          <p:cNvPr id="262" name="TextBox 261">
            <a:extLst>
              <a:ext uri="{FF2B5EF4-FFF2-40B4-BE49-F238E27FC236}">
                <a16:creationId xmlns:a16="http://schemas.microsoft.com/office/drawing/2014/main" id="{918B2C56-73B9-4852-A840-4419E7FC81F1}"/>
              </a:ext>
            </a:extLst>
          </p:cNvPr>
          <p:cNvSpPr txBox="1"/>
          <p:nvPr/>
        </p:nvSpPr>
        <p:spPr>
          <a:xfrm>
            <a:off x="5135951" y="4908312"/>
            <a:ext cx="535799" cy="246221"/>
          </a:xfrm>
          <a:prstGeom prst="rect">
            <a:avLst/>
          </a:prstGeom>
          <a:noFill/>
        </p:spPr>
        <p:txBody>
          <a:bodyPr wrap="square" rtlCol="0">
            <a:spAutoFit/>
          </a:bodyPr>
          <a:lstStyle/>
          <a:p>
            <a:r>
              <a:rPr lang="en-US" sz="1000" dirty="0"/>
              <a:t>(9,10)</a:t>
            </a:r>
          </a:p>
        </p:txBody>
      </p:sp>
      <p:sp>
        <p:nvSpPr>
          <p:cNvPr id="263" name="TextBox 262">
            <a:extLst>
              <a:ext uri="{FF2B5EF4-FFF2-40B4-BE49-F238E27FC236}">
                <a16:creationId xmlns:a16="http://schemas.microsoft.com/office/drawing/2014/main" id="{012A37C4-442D-495F-87DE-6EDEEDE9847E}"/>
              </a:ext>
            </a:extLst>
          </p:cNvPr>
          <p:cNvSpPr txBox="1"/>
          <p:nvPr/>
        </p:nvSpPr>
        <p:spPr>
          <a:xfrm>
            <a:off x="5756133" y="4912513"/>
            <a:ext cx="557991" cy="246221"/>
          </a:xfrm>
          <a:prstGeom prst="rect">
            <a:avLst/>
          </a:prstGeom>
          <a:noFill/>
        </p:spPr>
        <p:txBody>
          <a:bodyPr wrap="square" rtlCol="0">
            <a:spAutoFit/>
          </a:bodyPr>
          <a:lstStyle/>
          <a:p>
            <a:r>
              <a:rPr lang="en-US" sz="1000" dirty="0"/>
              <a:t>(10,10)</a:t>
            </a:r>
          </a:p>
        </p:txBody>
      </p:sp>
      <p:sp>
        <p:nvSpPr>
          <p:cNvPr id="264" name="TextBox 263">
            <a:extLst>
              <a:ext uri="{FF2B5EF4-FFF2-40B4-BE49-F238E27FC236}">
                <a16:creationId xmlns:a16="http://schemas.microsoft.com/office/drawing/2014/main" id="{D11A5448-9A95-4983-8ACD-CB6818177F4C}"/>
              </a:ext>
            </a:extLst>
          </p:cNvPr>
          <p:cNvSpPr txBox="1"/>
          <p:nvPr/>
        </p:nvSpPr>
        <p:spPr>
          <a:xfrm>
            <a:off x="6309920" y="4908311"/>
            <a:ext cx="564195" cy="246221"/>
          </a:xfrm>
          <a:prstGeom prst="rect">
            <a:avLst/>
          </a:prstGeom>
          <a:noFill/>
        </p:spPr>
        <p:txBody>
          <a:bodyPr wrap="square" rtlCol="0">
            <a:spAutoFit/>
          </a:bodyPr>
          <a:lstStyle/>
          <a:p>
            <a:r>
              <a:rPr lang="en-US" sz="1000" dirty="0"/>
              <a:t>(11,10)</a:t>
            </a:r>
          </a:p>
        </p:txBody>
      </p:sp>
      <p:sp>
        <p:nvSpPr>
          <p:cNvPr id="265" name="TextBox 264">
            <a:extLst>
              <a:ext uri="{FF2B5EF4-FFF2-40B4-BE49-F238E27FC236}">
                <a16:creationId xmlns:a16="http://schemas.microsoft.com/office/drawing/2014/main" id="{EC1383F6-0A07-41FC-B37D-A114AF68CE8F}"/>
              </a:ext>
            </a:extLst>
          </p:cNvPr>
          <p:cNvSpPr txBox="1"/>
          <p:nvPr/>
        </p:nvSpPr>
        <p:spPr>
          <a:xfrm>
            <a:off x="6905265" y="4920181"/>
            <a:ext cx="557991" cy="246221"/>
          </a:xfrm>
          <a:prstGeom prst="rect">
            <a:avLst/>
          </a:prstGeom>
          <a:noFill/>
        </p:spPr>
        <p:txBody>
          <a:bodyPr wrap="square" rtlCol="0">
            <a:spAutoFit/>
          </a:bodyPr>
          <a:lstStyle/>
          <a:p>
            <a:r>
              <a:rPr lang="en-US" sz="1000" dirty="0"/>
              <a:t>(12,10)</a:t>
            </a:r>
          </a:p>
        </p:txBody>
      </p:sp>
      <p:sp>
        <p:nvSpPr>
          <p:cNvPr id="266" name="TextBox 265">
            <a:extLst>
              <a:ext uri="{FF2B5EF4-FFF2-40B4-BE49-F238E27FC236}">
                <a16:creationId xmlns:a16="http://schemas.microsoft.com/office/drawing/2014/main" id="{FD2F4887-E62B-4E96-81B9-E90118F18334}"/>
              </a:ext>
            </a:extLst>
          </p:cNvPr>
          <p:cNvSpPr txBox="1"/>
          <p:nvPr/>
        </p:nvSpPr>
        <p:spPr>
          <a:xfrm>
            <a:off x="7483891" y="4900643"/>
            <a:ext cx="574709" cy="246221"/>
          </a:xfrm>
          <a:prstGeom prst="rect">
            <a:avLst/>
          </a:prstGeom>
          <a:noFill/>
        </p:spPr>
        <p:txBody>
          <a:bodyPr wrap="square" rtlCol="0">
            <a:spAutoFit/>
          </a:bodyPr>
          <a:lstStyle/>
          <a:p>
            <a:r>
              <a:rPr lang="en-US" sz="1000" dirty="0"/>
              <a:t>(13,10)</a:t>
            </a:r>
          </a:p>
        </p:txBody>
      </p:sp>
      <p:sp>
        <p:nvSpPr>
          <p:cNvPr id="267" name="TextBox 266">
            <a:extLst>
              <a:ext uri="{FF2B5EF4-FFF2-40B4-BE49-F238E27FC236}">
                <a16:creationId xmlns:a16="http://schemas.microsoft.com/office/drawing/2014/main" id="{EE7A1F7A-FF45-4975-8DE3-9A4628859E2E}"/>
              </a:ext>
            </a:extLst>
          </p:cNvPr>
          <p:cNvSpPr txBox="1"/>
          <p:nvPr/>
        </p:nvSpPr>
        <p:spPr>
          <a:xfrm>
            <a:off x="8062518" y="4890814"/>
            <a:ext cx="556520" cy="246221"/>
          </a:xfrm>
          <a:prstGeom prst="rect">
            <a:avLst/>
          </a:prstGeom>
          <a:noFill/>
        </p:spPr>
        <p:txBody>
          <a:bodyPr wrap="square" rtlCol="0">
            <a:spAutoFit/>
          </a:bodyPr>
          <a:lstStyle/>
          <a:p>
            <a:r>
              <a:rPr lang="en-US" sz="1000" dirty="0"/>
              <a:t>(14,10)</a:t>
            </a:r>
          </a:p>
        </p:txBody>
      </p:sp>
      <p:sp>
        <p:nvSpPr>
          <p:cNvPr id="268" name="TextBox 267">
            <a:extLst>
              <a:ext uri="{FF2B5EF4-FFF2-40B4-BE49-F238E27FC236}">
                <a16:creationId xmlns:a16="http://schemas.microsoft.com/office/drawing/2014/main" id="{8DBB4012-FEEA-4D79-8D72-A30E40AA5A23}"/>
              </a:ext>
            </a:extLst>
          </p:cNvPr>
          <p:cNvSpPr txBox="1"/>
          <p:nvPr/>
        </p:nvSpPr>
        <p:spPr>
          <a:xfrm>
            <a:off x="8630348" y="4889024"/>
            <a:ext cx="556520" cy="246221"/>
          </a:xfrm>
          <a:prstGeom prst="rect">
            <a:avLst/>
          </a:prstGeom>
          <a:noFill/>
        </p:spPr>
        <p:txBody>
          <a:bodyPr wrap="square" rtlCol="0">
            <a:spAutoFit/>
          </a:bodyPr>
          <a:lstStyle/>
          <a:p>
            <a:r>
              <a:rPr lang="en-US" sz="1000" dirty="0"/>
              <a:t>(15,10)</a:t>
            </a:r>
          </a:p>
        </p:txBody>
      </p:sp>
      <p:sp>
        <p:nvSpPr>
          <p:cNvPr id="269" name="TextBox 268">
            <a:extLst>
              <a:ext uri="{FF2B5EF4-FFF2-40B4-BE49-F238E27FC236}">
                <a16:creationId xmlns:a16="http://schemas.microsoft.com/office/drawing/2014/main" id="{2A31CE24-4670-4E62-9D35-EF8FB2AF3A74}"/>
              </a:ext>
            </a:extLst>
          </p:cNvPr>
          <p:cNvSpPr txBox="1"/>
          <p:nvPr/>
        </p:nvSpPr>
        <p:spPr>
          <a:xfrm>
            <a:off x="9201299" y="4887234"/>
            <a:ext cx="602602" cy="246221"/>
          </a:xfrm>
          <a:prstGeom prst="rect">
            <a:avLst/>
          </a:prstGeom>
          <a:noFill/>
        </p:spPr>
        <p:txBody>
          <a:bodyPr wrap="square" rtlCol="0">
            <a:spAutoFit/>
          </a:bodyPr>
          <a:lstStyle/>
          <a:p>
            <a:r>
              <a:rPr lang="en-US" sz="1000" dirty="0"/>
              <a:t>(16,10)</a:t>
            </a:r>
          </a:p>
        </p:txBody>
      </p:sp>
      <p:sp>
        <p:nvSpPr>
          <p:cNvPr id="270" name="TextBox 269">
            <a:extLst>
              <a:ext uri="{FF2B5EF4-FFF2-40B4-BE49-F238E27FC236}">
                <a16:creationId xmlns:a16="http://schemas.microsoft.com/office/drawing/2014/main" id="{3C47DA3A-7E48-4E53-A35E-E2C5BB5B43C9}"/>
              </a:ext>
            </a:extLst>
          </p:cNvPr>
          <p:cNvSpPr txBox="1"/>
          <p:nvPr/>
        </p:nvSpPr>
        <p:spPr>
          <a:xfrm>
            <a:off x="9796642" y="4892643"/>
            <a:ext cx="589519" cy="246221"/>
          </a:xfrm>
          <a:prstGeom prst="rect">
            <a:avLst/>
          </a:prstGeom>
          <a:noFill/>
        </p:spPr>
        <p:txBody>
          <a:bodyPr wrap="square" rtlCol="0">
            <a:spAutoFit/>
          </a:bodyPr>
          <a:lstStyle/>
          <a:p>
            <a:r>
              <a:rPr lang="en-US" sz="1000" dirty="0"/>
              <a:t>(17,10)</a:t>
            </a:r>
          </a:p>
        </p:txBody>
      </p:sp>
      <p:sp>
        <p:nvSpPr>
          <p:cNvPr id="271" name="TextBox 270">
            <a:extLst>
              <a:ext uri="{FF2B5EF4-FFF2-40B4-BE49-F238E27FC236}">
                <a16:creationId xmlns:a16="http://schemas.microsoft.com/office/drawing/2014/main" id="{1101A1C2-1749-4BE1-A3B4-69FEE43B4721}"/>
              </a:ext>
            </a:extLst>
          </p:cNvPr>
          <p:cNvSpPr txBox="1"/>
          <p:nvPr/>
        </p:nvSpPr>
        <p:spPr>
          <a:xfrm>
            <a:off x="10349213" y="4920181"/>
            <a:ext cx="553934" cy="246221"/>
          </a:xfrm>
          <a:prstGeom prst="rect">
            <a:avLst/>
          </a:prstGeom>
          <a:noFill/>
        </p:spPr>
        <p:txBody>
          <a:bodyPr wrap="square" rtlCol="0">
            <a:spAutoFit/>
          </a:bodyPr>
          <a:lstStyle/>
          <a:p>
            <a:r>
              <a:rPr lang="en-US" sz="1000" dirty="0"/>
              <a:t>(18,10)</a:t>
            </a:r>
          </a:p>
        </p:txBody>
      </p:sp>
      <p:sp>
        <p:nvSpPr>
          <p:cNvPr id="272" name="TextBox 271">
            <a:extLst>
              <a:ext uri="{FF2B5EF4-FFF2-40B4-BE49-F238E27FC236}">
                <a16:creationId xmlns:a16="http://schemas.microsoft.com/office/drawing/2014/main" id="{357A9811-12F8-4D3E-B78A-255430DF83D2}"/>
              </a:ext>
            </a:extLst>
          </p:cNvPr>
          <p:cNvSpPr txBox="1"/>
          <p:nvPr/>
        </p:nvSpPr>
        <p:spPr>
          <a:xfrm>
            <a:off x="10930077" y="4893833"/>
            <a:ext cx="574917" cy="246221"/>
          </a:xfrm>
          <a:prstGeom prst="rect">
            <a:avLst/>
          </a:prstGeom>
          <a:noFill/>
        </p:spPr>
        <p:txBody>
          <a:bodyPr wrap="square" rtlCol="0">
            <a:spAutoFit/>
          </a:bodyPr>
          <a:lstStyle/>
          <a:p>
            <a:r>
              <a:rPr lang="en-US" sz="1000" dirty="0"/>
              <a:t>(19,10)</a:t>
            </a:r>
          </a:p>
        </p:txBody>
      </p:sp>
      <p:sp>
        <p:nvSpPr>
          <p:cNvPr id="273" name="TextBox 272">
            <a:extLst>
              <a:ext uri="{FF2B5EF4-FFF2-40B4-BE49-F238E27FC236}">
                <a16:creationId xmlns:a16="http://schemas.microsoft.com/office/drawing/2014/main" id="{A565ACE1-25AB-4A4E-AF18-716529524B2F}"/>
              </a:ext>
            </a:extLst>
          </p:cNvPr>
          <p:cNvSpPr txBox="1"/>
          <p:nvPr/>
        </p:nvSpPr>
        <p:spPr>
          <a:xfrm>
            <a:off x="11499673" y="4887233"/>
            <a:ext cx="573152" cy="246221"/>
          </a:xfrm>
          <a:prstGeom prst="rect">
            <a:avLst/>
          </a:prstGeom>
          <a:noFill/>
        </p:spPr>
        <p:txBody>
          <a:bodyPr wrap="square" rtlCol="0">
            <a:spAutoFit/>
          </a:bodyPr>
          <a:lstStyle/>
          <a:p>
            <a:r>
              <a:rPr lang="en-US" sz="1000" dirty="0"/>
              <a:t>(20,10)</a:t>
            </a:r>
          </a:p>
        </p:txBody>
      </p:sp>
      <p:sp>
        <p:nvSpPr>
          <p:cNvPr id="274" name="TextBox 273">
            <a:extLst>
              <a:ext uri="{FF2B5EF4-FFF2-40B4-BE49-F238E27FC236}">
                <a16:creationId xmlns:a16="http://schemas.microsoft.com/office/drawing/2014/main" id="{9289B23D-C6A1-429C-A257-125C9B6F82AA}"/>
              </a:ext>
            </a:extLst>
          </p:cNvPr>
          <p:cNvSpPr txBox="1"/>
          <p:nvPr/>
        </p:nvSpPr>
        <p:spPr>
          <a:xfrm>
            <a:off x="4583780" y="5363495"/>
            <a:ext cx="494627" cy="246221"/>
          </a:xfrm>
          <a:prstGeom prst="rect">
            <a:avLst/>
          </a:prstGeom>
          <a:noFill/>
        </p:spPr>
        <p:txBody>
          <a:bodyPr wrap="square" rtlCol="0">
            <a:spAutoFit/>
          </a:bodyPr>
          <a:lstStyle/>
          <a:p>
            <a:r>
              <a:rPr lang="en-US" sz="1000" dirty="0"/>
              <a:t>(8,11)</a:t>
            </a:r>
          </a:p>
        </p:txBody>
      </p:sp>
      <p:sp>
        <p:nvSpPr>
          <p:cNvPr id="275" name="TextBox 274">
            <a:extLst>
              <a:ext uri="{FF2B5EF4-FFF2-40B4-BE49-F238E27FC236}">
                <a16:creationId xmlns:a16="http://schemas.microsoft.com/office/drawing/2014/main" id="{239631A2-1DD0-4CE6-8FEA-EBC0090F338E}"/>
              </a:ext>
            </a:extLst>
          </p:cNvPr>
          <p:cNvSpPr txBox="1"/>
          <p:nvPr/>
        </p:nvSpPr>
        <p:spPr>
          <a:xfrm>
            <a:off x="5123380" y="5345088"/>
            <a:ext cx="510960" cy="246221"/>
          </a:xfrm>
          <a:prstGeom prst="rect">
            <a:avLst/>
          </a:prstGeom>
          <a:noFill/>
        </p:spPr>
        <p:txBody>
          <a:bodyPr wrap="square" rtlCol="0">
            <a:spAutoFit/>
          </a:bodyPr>
          <a:lstStyle/>
          <a:p>
            <a:r>
              <a:rPr lang="en-US" sz="1000" dirty="0"/>
              <a:t>(9,11)</a:t>
            </a:r>
          </a:p>
        </p:txBody>
      </p:sp>
      <p:sp>
        <p:nvSpPr>
          <p:cNvPr id="276" name="TextBox 275">
            <a:extLst>
              <a:ext uri="{FF2B5EF4-FFF2-40B4-BE49-F238E27FC236}">
                <a16:creationId xmlns:a16="http://schemas.microsoft.com/office/drawing/2014/main" id="{73432BEF-752A-4298-95CE-FD0A087B697F}"/>
              </a:ext>
            </a:extLst>
          </p:cNvPr>
          <p:cNvSpPr txBox="1"/>
          <p:nvPr/>
        </p:nvSpPr>
        <p:spPr>
          <a:xfrm>
            <a:off x="5743561" y="5349289"/>
            <a:ext cx="565403" cy="246221"/>
          </a:xfrm>
          <a:prstGeom prst="rect">
            <a:avLst/>
          </a:prstGeom>
          <a:noFill/>
        </p:spPr>
        <p:txBody>
          <a:bodyPr wrap="square" rtlCol="0">
            <a:spAutoFit/>
          </a:bodyPr>
          <a:lstStyle/>
          <a:p>
            <a:r>
              <a:rPr lang="en-US" sz="1000" dirty="0"/>
              <a:t>(10,11)</a:t>
            </a:r>
          </a:p>
        </p:txBody>
      </p:sp>
      <p:sp>
        <p:nvSpPr>
          <p:cNvPr id="277" name="TextBox 276">
            <a:extLst>
              <a:ext uri="{FF2B5EF4-FFF2-40B4-BE49-F238E27FC236}">
                <a16:creationId xmlns:a16="http://schemas.microsoft.com/office/drawing/2014/main" id="{C832696E-FE4B-44C6-B896-660C53C3E19E}"/>
              </a:ext>
            </a:extLst>
          </p:cNvPr>
          <p:cNvSpPr txBox="1"/>
          <p:nvPr/>
        </p:nvSpPr>
        <p:spPr>
          <a:xfrm>
            <a:off x="6297349" y="5345087"/>
            <a:ext cx="606959" cy="246221"/>
          </a:xfrm>
          <a:prstGeom prst="rect">
            <a:avLst/>
          </a:prstGeom>
          <a:noFill/>
        </p:spPr>
        <p:txBody>
          <a:bodyPr wrap="square" rtlCol="0">
            <a:spAutoFit/>
          </a:bodyPr>
          <a:lstStyle/>
          <a:p>
            <a:r>
              <a:rPr lang="en-US" sz="1000" dirty="0"/>
              <a:t>(11,11)</a:t>
            </a:r>
          </a:p>
        </p:txBody>
      </p:sp>
      <p:sp>
        <p:nvSpPr>
          <p:cNvPr id="278" name="TextBox 277">
            <a:extLst>
              <a:ext uri="{FF2B5EF4-FFF2-40B4-BE49-F238E27FC236}">
                <a16:creationId xmlns:a16="http://schemas.microsoft.com/office/drawing/2014/main" id="{F8625A18-50A2-4B95-B160-D9A4BEDF78B3}"/>
              </a:ext>
            </a:extLst>
          </p:cNvPr>
          <p:cNvSpPr txBox="1"/>
          <p:nvPr/>
        </p:nvSpPr>
        <p:spPr>
          <a:xfrm>
            <a:off x="6892693" y="5356957"/>
            <a:ext cx="570563" cy="246221"/>
          </a:xfrm>
          <a:prstGeom prst="rect">
            <a:avLst/>
          </a:prstGeom>
          <a:noFill/>
        </p:spPr>
        <p:txBody>
          <a:bodyPr wrap="square" rtlCol="0">
            <a:spAutoFit/>
          </a:bodyPr>
          <a:lstStyle/>
          <a:p>
            <a:r>
              <a:rPr lang="en-US" sz="1000" dirty="0"/>
              <a:t>(12,11)</a:t>
            </a:r>
          </a:p>
        </p:txBody>
      </p:sp>
      <p:sp>
        <p:nvSpPr>
          <p:cNvPr id="279" name="TextBox 278">
            <a:extLst>
              <a:ext uri="{FF2B5EF4-FFF2-40B4-BE49-F238E27FC236}">
                <a16:creationId xmlns:a16="http://schemas.microsoft.com/office/drawing/2014/main" id="{E423C8FD-8711-4F7B-8039-DB924EB18915}"/>
              </a:ext>
            </a:extLst>
          </p:cNvPr>
          <p:cNvSpPr txBox="1"/>
          <p:nvPr/>
        </p:nvSpPr>
        <p:spPr>
          <a:xfrm>
            <a:off x="7471319" y="5337419"/>
            <a:ext cx="610594" cy="246221"/>
          </a:xfrm>
          <a:prstGeom prst="rect">
            <a:avLst/>
          </a:prstGeom>
          <a:noFill/>
        </p:spPr>
        <p:txBody>
          <a:bodyPr wrap="square" rtlCol="0">
            <a:spAutoFit/>
          </a:bodyPr>
          <a:lstStyle/>
          <a:p>
            <a:r>
              <a:rPr lang="en-US" sz="1000" dirty="0"/>
              <a:t>(13,11)</a:t>
            </a:r>
          </a:p>
        </p:txBody>
      </p:sp>
      <p:sp>
        <p:nvSpPr>
          <p:cNvPr id="280" name="TextBox 279">
            <a:extLst>
              <a:ext uri="{FF2B5EF4-FFF2-40B4-BE49-F238E27FC236}">
                <a16:creationId xmlns:a16="http://schemas.microsoft.com/office/drawing/2014/main" id="{EB95DD3A-2A61-48DA-8901-2F267F448C8C}"/>
              </a:ext>
            </a:extLst>
          </p:cNvPr>
          <p:cNvSpPr txBox="1"/>
          <p:nvPr/>
        </p:nvSpPr>
        <p:spPr>
          <a:xfrm>
            <a:off x="8049946" y="5327590"/>
            <a:ext cx="556520" cy="246221"/>
          </a:xfrm>
          <a:prstGeom prst="rect">
            <a:avLst/>
          </a:prstGeom>
          <a:noFill/>
        </p:spPr>
        <p:txBody>
          <a:bodyPr wrap="square" rtlCol="0">
            <a:spAutoFit/>
          </a:bodyPr>
          <a:lstStyle/>
          <a:p>
            <a:r>
              <a:rPr lang="en-US" sz="1000" dirty="0"/>
              <a:t>(14,11)</a:t>
            </a:r>
          </a:p>
        </p:txBody>
      </p:sp>
      <p:sp>
        <p:nvSpPr>
          <p:cNvPr id="281" name="TextBox 280">
            <a:extLst>
              <a:ext uri="{FF2B5EF4-FFF2-40B4-BE49-F238E27FC236}">
                <a16:creationId xmlns:a16="http://schemas.microsoft.com/office/drawing/2014/main" id="{7A5D1F09-7D26-41F7-A655-5D6F14810EDB}"/>
              </a:ext>
            </a:extLst>
          </p:cNvPr>
          <p:cNvSpPr txBox="1"/>
          <p:nvPr/>
        </p:nvSpPr>
        <p:spPr>
          <a:xfrm>
            <a:off x="8617776" y="5325800"/>
            <a:ext cx="556520" cy="246221"/>
          </a:xfrm>
          <a:prstGeom prst="rect">
            <a:avLst/>
          </a:prstGeom>
          <a:noFill/>
        </p:spPr>
        <p:txBody>
          <a:bodyPr wrap="square" rtlCol="0">
            <a:spAutoFit/>
          </a:bodyPr>
          <a:lstStyle/>
          <a:p>
            <a:r>
              <a:rPr lang="en-US" sz="1000" dirty="0"/>
              <a:t>(15,11)</a:t>
            </a:r>
          </a:p>
        </p:txBody>
      </p:sp>
      <p:sp>
        <p:nvSpPr>
          <p:cNvPr id="282" name="TextBox 281">
            <a:extLst>
              <a:ext uri="{FF2B5EF4-FFF2-40B4-BE49-F238E27FC236}">
                <a16:creationId xmlns:a16="http://schemas.microsoft.com/office/drawing/2014/main" id="{09206669-2ADE-4430-B9BC-D6320163271F}"/>
              </a:ext>
            </a:extLst>
          </p:cNvPr>
          <p:cNvSpPr txBox="1"/>
          <p:nvPr/>
        </p:nvSpPr>
        <p:spPr>
          <a:xfrm>
            <a:off x="9188727" y="5324010"/>
            <a:ext cx="623941" cy="246221"/>
          </a:xfrm>
          <a:prstGeom prst="rect">
            <a:avLst/>
          </a:prstGeom>
          <a:noFill/>
        </p:spPr>
        <p:txBody>
          <a:bodyPr wrap="square" rtlCol="0">
            <a:spAutoFit/>
          </a:bodyPr>
          <a:lstStyle/>
          <a:p>
            <a:r>
              <a:rPr lang="en-US" sz="1000" dirty="0"/>
              <a:t>(16,11)</a:t>
            </a:r>
          </a:p>
        </p:txBody>
      </p:sp>
      <p:sp>
        <p:nvSpPr>
          <p:cNvPr id="283" name="TextBox 282">
            <a:extLst>
              <a:ext uri="{FF2B5EF4-FFF2-40B4-BE49-F238E27FC236}">
                <a16:creationId xmlns:a16="http://schemas.microsoft.com/office/drawing/2014/main" id="{F3C31962-FF0E-4AE2-96C8-FAA87E9BFA7D}"/>
              </a:ext>
            </a:extLst>
          </p:cNvPr>
          <p:cNvSpPr txBox="1"/>
          <p:nvPr/>
        </p:nvSpPr>
        <p:spPr>
          <a:xfrm>
            <a:off x="9784071" y="5329419"/>
            <a:ext cx="610594" cy="246221"/>
          </a:xfrm>
          <a:prstGeom prst="rect">
            <a:avLst/>
          </a:prstGeom>
          <a:noFill/>
        </p:spPr>
        <p:txBody>
          <a:bodyPr wrap="square" rtlCol="0">
            <a:spAutoFit/>
          </a:bodyPr>
          <a:lstStyle/>
          <a:p>
            <a:r>
              <a:rPr lang="en-US" sz="1000" dirty="0"/>
              <a:t>(17,11)</a:t>
            </a:r>
          </a:p>
        </p:txBody>
      </p:sp>
      <p:sp>
        <p:nvSpPr>
          <p:cNvPr id="284" name="TextBox 283">
            <a:extLst>
              <a:ext uri="{FF2B5EF4-FFF2-40B4-BE49-F238E27FC236}">
                <a16:creationId xmlns:a16="http://schemas.microsoft.com/office/drawing/2014/main" id="{63766D55-4818-4E85-B8FE-508B6852062B}"/>
              </a:ext>
            </a:extLst>
          </p:cNvPr>
          <p:cNvSpPr txBox="1"/>
          <p:nvPr/>
        </p:nvSpPr>
        <p:spPr>
          <a:xfrm>
            <a:off x="10336640" y="5356957"/>
            <a:ext cx="600695" cy="246221"/>
          </a:xfrm>
          <a:prstGeom prst="rect">
            <a:avLst/>
          </a:prstGeom>
          <a:noFill/>
        </p:spPr>
        <p:txBody>
          <a:bodyPr wrap="square" rtlCol="0">
            <a:spAutoFit/>
          </a:bodyPr>
          <a:lstStyle/>
          <a:p>
            <a:r>
              <a:rPr lang="en-US" sz="1000" dirty="0"/>
              <a:t>(18,11)</a:t>
            </a:r>
          </a:p>
        </p:txBody>
      </p:sp>
      <p:sp>
        <p:nvSpPr>
          <p:cNvPr id="285" name="TextBox 284">
            <a:extLst>
              <a:ext uri="{FF2B5EF4-FFF2-40B4-BE49-F238E27FC236}">
                <a16:creationId xmlns:a16="http://schemas.microsoft.com/office/drawing/2014/main" id="{11848BC3-95C0-4259-9A7D-F4A43AC97BEF}"/>
              </a:ext>
            </a:extLst>
          </p:cNvPr>
          <p:cNvSpPr txBox="1"/>
          <p:nvPr/>
        </p:nvSpPr>
        <p:spPr>
          <a:xfrm>
            <a:off x="10917505" y="5330609"/>
            <a:ext cx="555237" cy="246221"/>
          </a:xfrm>
          <a:prstGeom prst="rect">
            <a:avLst/>
          </a:prstGeom>
          <a:noFill/>
        </p:spPr>
        <p:txBody>
          <a:bodyPr wrap="square" rtlCol="0">
            <a:spAutoFit/>
          </a:bodyPr>
          <a:lstStyle/>
          <a:p>
            <a:r>
              <a:rPr lang="en-US" sz="1000" dirty="0"/>
              <a:t>(19,11)</a:t>
            </a:r>
          </a:p>
        </p:txBody>
      </p:sp>
      <p:sp>
        <p:nvSpPr>
          <p:cNvPr id="286" name="TextBox 285">
            <a:extLst>
              <a:ext uri="{FF2B5EF4-FFF2-40B4-BE49-F238E27FC236}">
                <a16:creationId xmlns:a16="http://schemas.microsoft.com/office/drawing/2014/main" id="{8B66B65C-05F5-4269-BD0E-33D0142C43E2}"/>
              </a:ext>
            </a:extLst>
          </p:cNvPr>
          <p:cNvSpPr txBox="1"/>
          <p:nvPr/>
        </p:nvSpPr>
        <p:spPr>
          <a:xfrm>
            <a:off x="11487100" y="5324009"/>
            <a:ext cx="600695" cy="246221"/>
          </a:xfrm>
          <a:prstGeom prst="rect">
            <a:avLst/>
          </a:prstGeom>
          <a:noFill/>
        </p:spPr>
        <p:txBody>
          <a:bodyPr wrap="square" rtlCol="0">
            <a:spAutoFit/>
          </a:bodyPr>
          <a:lstStyle/>
          <a:p>
            <a:r>
              <a:rPr lang="en-US" sz="1000" dirty="0"/>
              <a:t>(20,11)</a:t>
            </a:r>
          </a:p>
        </p:txBody>
      </p:sp>
      <p:sp>
        <p:nvSpPr>
          <p:cNvPr id="287" name="TextBox 286">
            <a:extLst>
              <a:ext uri="{FF2B5EF4-FFF2-40B4-BE49-F238E27FC236}">
                <a16:creationId xmlns:a16="http://schemas.microsoft.com/office/drawing/2014/main" id="{A0F7DC2C-2E6F-4692-9A37-64CE1BD1D00E}"/>
              </a:ext>
            </a:extLst>
          </p:cNvPr>
          <p:cNvSpPr txBox="1"/>
          <p:nvPr/>
        </p:nvSpPr>
        <p:spPr>
          <a:xfrm>
            <a:off x="4576488" y="5786111"/>
            <a:ext cx="546892" cy="246221"/>
          </a:xfrm>
          <a:prstGeom prst="rect">
            <a:avLst/>
          </a:prstGeom>
          <a:noFill/>
        </p:spPr>
        <p:txBody>
          <a:bodyPr wrap="square" rtlCol="0">
            <a:spAutoFit/>
          </a:bodyPr>
          <a:lstStyle/>
          <a:p>
            <a:r>
              <a:rPr lang="en-US" sz="1000" dirty="0"/>
              <a:t>(8,12)</a:t>
            </a:r>
          </a:p>
        </p:txBody>
      </p:sp>
      <p:sp>
        <p:nvSpPr>
          <p:cNvPr id="288" name="TextBox 287">
            <a:extLst>
              <a:ext uri="{FF2B5EF4-FFF2-40B4-BE49-F238E27FC236}">
                <a16:creationId xmlns:a16="http://schemas.microsoft.com/office/drawing/2014/main" id="{52C37586-D810-46DA-AC8D-F44B0A463C71}"/>
              </a:ext>
            </a:extLst>
          </p:cNvPr>
          <p:cNvSpPr txBox="1"/>
          <p:nvPr/>
        </p:nvSpPr>
        <p:spPr>
          <a:xfrm>
            <a:off x="5130276" y="5774242"/>
            <a:ext cx="506698" cy="246221"/>
          </a:xfrm>
          <a:prstGeom prst="rect">
            <a:avLst/>
          </a:prstGeom>
          <a:noFill/>
        </p:spPr>
        <p:txBody>
          <a:bodyPr wrap="square" rtlCol="0">
            <a:spAutoFit/>
          </a:bodyPr>
          <a:lstStyle/>
          <a:p>
            <a:r>
              <a:rPr lang="en-US" sz="1000" dirty="0"/>
              <a:t>(9,12)</a:t>
            </a:r>
          </a:p>
        </p:txBody>
      </p:sp>
      <p:sp>
        <p:nvSpPr>
          <p:cNvPr id="289" name="TextBox 288">
            <a:extLst>
              <a:ext uri="{FF2B5EF4-FFF2-40B4-BE49-F238E27FC236}">
                <a16:creationId xmlns:a16="http://schemas.microsoft.com/office/drawing/2014/main" id="{8B994998-246D-48A6-B8D7-791418686519}"/>
              </a:ext>
            </a:extLst>
          </p:cNvPr>
          <p:cNvSpPr txBox="1"/>
          <p:nvPr/>
        </p:nvSpPr>
        <p:spPr>
          <a:xfrm>
            <a:off x="5750457" y="5778443"/>
            <a:ext cx="553787" cy="246221"/>
          </a:xfrm>
          <a:prstGeom prst="rect">
            <a:avLst/>
          </a:prstGeom>
          <a:noFill/>
        </p:spPr>
        <p:txBody>
          <a:bodyPr wrap="square" rtlCol="0">
            <a:spAutoFit/>
          </a:bodyPr>
          <a:lstStyle/>
          <a:p>
            <a:r>
              <a:rPr lang="en-US" sz="1000" dirty="0"/>
              <a:t>(10,12)</a:t>
            </a:r>
          </a:p>
        </p:txBody>
      </p:sp>
      <p:sp>
        <p:nvSpPr>
          <p:cNvPr id="290" name="TextBox 289">
            <a:extLst>
              <a:ext uri="{FF2B5EF4-FFF2-40B4-BE49-F238E27FC236}">
                <a16:creationId xmlns:a16="http://schemas.microsoft.com/office/drawing/2014/main" id="{0DE37680-4E48-4EA1-81DE-A00864251F44}"/>
              </a:ext>
            </a:extLst>
          </p:cNvPr>
          <p:cNvSpPr txBox="1"/>
          <p:nvPr/>
        </p:nvSpPr>
        <p:spPr>
          <a:xfrm>
            <a:off x="6304245" y="5774241"/>
            <a:ext cx="595343" cy="246221"/>
          </a:xfrm>
          <a:prstGeom prst="rect">
            <a:avLst/>
          </a:prstGeom>
          <a:noFill/>
        </p:spPr>
        <p:txBody>
          <a:bodyPr wrap="square" rtlCol="0">
            <a:spAutoFit/>
          </a:bodyPr>
          <a:lstStyle/>
          <a:p>
            <a:r>
              <a:rPr lang="en-US" sz="1000" dirty="0"/>
              <a:t>(11,12)</a:t>
            </a:r>
          </a:p>
        </p:txBody>
      </p:sp>
      <p:sp>
        <p:nvSpPr>
          <p:cNvPr id="291" name="TextBox 290">
            <a:extLst>
              <a:ext uri="{FF2B5EF4-FFF2-40B4-BE49-F238E27FC236}">
                <a16:creationId xmlns:a16="http://schemas.microsoft.com/office/drawing/2014/main" id="{F4448465-D583-4337-A7AB-11A8DED7480B}"/>
              </a:ext>
            </a:extLst>
          </p:cNvPr>
          <p:cNvSpPr txBox="1"/>
          <p:nvPr/>
        </p:nvSpPr>
        <p:spPr>
          <a:xfrm>
            <a:off x="6899589" y="5786111"/>
            <a:ext cx="563667" cy="246221"/>
          </a:xfrm>
          <a:prstGeom prst="rect">
            <a:avLst/>
          </a:prstGeom>
          <a:noFill/>
        </p:spPr>
        <p:txBody>
          <a:bodyPr wrap="square" rtlCol="0">
            <a:spAutoFit/>
          </a:bodyPr>
          <a:lstStyle/>
          <a:p>
            <a:r>
              <a:rPr lang="en-US" sz="1000" dirty="0"/>
              <a:t>(12,12)</a:t>
            </a:r>
          </a:p>
        </p:txBody>
      </p:sp>
      <p:sp>
        <p:nvSpPr>
          <p:cNvPr id="292" name="TextBox 291">
            <a:extLst>
              <a:ext uri="{FF2B5EF4-FFF2-40B4-BE49-F238E27FC236}">
                <a16:creationId xmlns:a16="http://schemas.microsoft.com/office/drawing/2014/main" id="{9D1D47A9-E7D2-4707-968A-6FEF92E2E1C4}"/>
              </a:ext>
            </a:extLst>
          </p:cNvPr>
          <p:cNvSpPr txBox="1"/>
          <p:nvPr/>
        </p:nvSpPr>
        <p:spPr>
          <a:xfrm>
            <a:off x="7478215" y="5766573"/>
            <a:ext cx="578627" cy="246221"/>
          </a:xfrm>
          <a:prstGeom prst="rect">
            <a:avLst/>
          </a:prstGeom>
          <a:noFill/>
        </p:spPr>
        <p:txBody>
          <a:bodyPr wrap="square" rtlCol="0">
            <a:spAutoFit/>
          </a:bodyPr>
          <a:lstStyle/>
          <a:p>
            <a:r>
              <a:rPr lang="en-US" sz="1000" dirty="0"/>
              <a:t>(13,12)</a:t>
            </a:r>
          </a:p>
        </p:txBody>
      </p:sp>
      <p:sp>
        <p:nvSpPr>
          <p:cNvPr id="293" name="TextBox 292">
            <a:extLst>
              <a:ext uri="{FF2B5EF4-FFF2-40B4-BE49-F238E27FC236}">
                <a16:creationId xmlns:a16="http://schemas.microsoft.com/office/drawing/2014/main" id="{A437703B-FE9A-4404-922E-6D779C3CA6B0}"/>
              </a:ext>
            </a:extLst>
          </p:cNvPr>
          <p:cNvSpPr txBox="1"/>
          <p:nvPr/>
        </p:nvSpPr>
        <p:spPr>
          <a:xfrm>
            <a:off x="8056842" y="5756744"/>
            <a:ext cx="556520" cy="246221"/>
          </a:xfrm>
          <a:prstGeom prst="rect">
            <a:avLst/>
          </a:prstGeom>
          <a:noFill/>
        </p:spPr>
        <p:txBody>
          <a:bodyPr wrap="square" rtlCol="0">
            <a:spAutoFit/>
          </a:bodyPr>
          <a:lstStyle/>
          <a:p>
            <a:r>
              <a:rPr lang="en-US" sz="1000" dirty="0"/>
              <a:t>(14,12)</a:t>
            </a:r>
          </a:p>
        </p:txBody>
      </p:sp>
      <p:sp>
        <p:nvSpPr>
          <p:cNvPr id="294" name="TextBox 293">
            <a:extLst>
              <a:ext uri="{FF2B5EF4-FFF2-40B4-BE49-F238E27FC236}">
                <a16:creationId xmlns:a16="http://schemas.microsoft.com/office/drawing/2014/main" id="{DB48B7BB-933C-41D6-BB80-FBBEE9E5716B}"/>
              </a:ext>
            </a:extLst>
          </p:cNvPr>
          <p:cNvSpPr txBox="1"/>
          <p:nvPr/>
        </p:nvSpPr>
        <p:spPr>
          <a:xfrm>
            <a:off x="8624672" y="5754954"/>
            <a:ext cx="556520" cy="246221"/>
          </a:xfrm>
          <a:prstGeom prst="rect">
            <a:avLst/>
          </a:prstGeom>
          <a:noFill/>
        </p:spPr>
        <p:txBody>
          <a:bodyPr wrap="square" rtlCol="0">
            <a:spAutoFit/>
          </a:bodyPr>
          <a:lstStyle/>
          <a:p>
            <a:r>
              <a:rPr lang="en-US" sz="1000" dirty="0"/>
              <a:t>(15,12)</a:t>
            </a:r>
          </a:p>
        </p:txBody>
      </p:sp>
      <p:sp>
        <p:nvSpPr>
          <p:cNvPr id="295" name="TextBox 294">
            <a:extLst>
              <a:ext uri="{FF2B5EF4-FFF2-40B4-BE49-F238E27FC236}">
                <a16:creationId xmlns:a16="http://schemas.microsoft.com/office/drawing/2014/main" id="{36C2BFEA-1D09-4943-A921-2CF13F923219}"/>
              </a:ext>
            </a:extLst>
          </p:cNvPr>
          <p:cNvSpPr txBox="1"/>
          <p:nvPr/>
        </p:nvSpPr>
        <p:spPr>
          <a:xfrm>
            <a:off x="9195623" y="5753164"/>
            <a:ext cx="588448" cy="246221"/>
          </a:xfrm>
          <a:prstGeom prst="rect">
            <a:avLst/>
          </a:prstGeom>
          <a:noFill/>
        </p:spPr>
        <p:txBody>
          <a:bodyPr wrap="square" rtlCol="0">
            <a:spAutoFit/>
          </a:bodyPr>
          <a:lstStyle/>
          <a:p>
            <a:r>
              <a:rPr lang="en-US" sz="1000" dirty="0"/>
              <a:t>(16,12)</a:t>
            </a:r>
          </a:p>
        </p:txBody>
      </p:sp>
      <p:sp>
        <p:nvSpPr>
          <p:cNvPr id="296" name="TextBox 295">
            <a:extLst>
              <a:ext uri="{FF2B5EF4-FFF2-40B4-BE49-F238E27FC236}">
                <a16:creationId xmlns:a16="http://schemas.microsoft.com/office/drawing/2014/main" id="{AC4D1F3A-8DD5-4EBA-AAF7-D9333B68562D}"/>
              </a:ext>
            </a:extLst>
          </p:cNvPr>
          <p:cNvSpPr txBox="1"/>
          <p:nvPr/>
        </p:nvSpPr>
        <p:spPr>
          <a:xfrm>
            <a:off x="9790967" y="5758573"/>
            <a:ext cx="563667" cy="246221"/>
          </a:xfrm>
          <a:prstGeom prst="rect">
            <a:avLst/>
          </a:prstGeom>
          <a:noFill/>
        </p:spPr>
        <p:txBody>
          <a:bodyPr wrap="square" rtlCol="0">
            <a:spAutoFit/>
          </a:bodyPr>
          <a:lstStyle/>
          <a:p>
            <a:r>
              <a:rPr lang="en-US" sz="1000" dirty="0"/>
              <a:t>(17,12)</a:t>
            </a:r>
          </a:p>
        </p:txBody>
      </p:sp>
      <p:sp>
        <p:nvSpPr>
          <p:cNvPr id="297" name="TextBox 296">
            <a:extLst>
              <a:ext uri="{FF2B5EF4-FFF2-40B4-BE49-F238E27FC236}">
                <a16:creationId xmlns:a16="http://schemas.microsoft.com/office/drawing/2014/main" id="{E7E6F04B-FCE9-44BD-B122-15DB473D03ED}"/>
              </a:ext>
            </a:extLst>
          </p:cNvPr>
          <p:cNvSpPr txBox="1"/>
          <p:nvPr/>
        </p:nvSpPr>
        <p:spPr>
          <a:xfrm>
            <a:off x="10343536" y="5786111"/>
            <a:ext cx="618139" cy="246221"/>
          </a:xfrm>
          <a:prstGeom prst="rect">
            <a:avLst/>
          </a:prstGeom>
          <a:noFill/>
        </p:spPr>
        <p:txBody>
          <a:bodyPr wrap="square" rtlCol="0">
            <a:spAutoFit/>
          </a:bodyPr>
          <a:lstStyle/>
          <a:p>
            <a:r>
              <a:rPr lang="en-US" sz="1000" dirty="0"/>
              <a:t>(18,12)</a:t>
            </a:r>
          </a:p>
        </p:txBody>
      </p:sp>
      <p:sp>
        <p:nvSpPr>
          <p:cNvPr id="298" name="TextBox 297">
            <a:extLst>
              <a:ext uri="{FF2B5EF4-FFF2-40B4-BE49-F238E27FC236}">
                <a16:creationId xmlns:a16="http://schemas.microsoft.com/office/drawing/2014/main" id="{CEC9EA7C-A053-4045-91DB-FE5C8234E3DB}"/>
              </a:ext>
            </a:extLst>
          </p:cNvPr>
          <p:cNvSpPr txBox="1"/>
          <p:nvPr/>
        </p:nvSpPr>
        <p:spPr>
          <a:xfrm>
            <a:off x="10924402" y="5759763"/>
            <a:ext cx="618138" cy="246221"/>
          </a:xfrm>
          <a:prstGeom prst="rect">
            <a:avLst/>
          </a:prstGeom>
          <a:noFill/>
        </p:spPr>
        <p:txBody>
          <a:bodyPr wrap="square" rtlCol="0">
            <a:spAutoFit/>
          </a:bodyPr>
          <a:lstStyle/>
          <a:p>
            <a:r>
              <a:rPr lang="en-US" sz="1000" dirty="0"/>
              <a:t>(19,12)</a:t>
            </a:r>
          </a:p>
        </p:txBody>
      </p:sp>
      <p:sp>
        <p:nvSpPr>
          <p:cNvPr id="299" name="TextBox 298">
            <a:extLst>
              <a:ext uri="{FF2B5EF4-FFF2-40B4-BE49-F238E27FC236}">
                <a16:creationId xmlns:a16="http://schemas.microsoft.com/office/drawing/2014/main" id="{14944CE0-C5AB-4119-8515-4B7CD7F6C896}"/>
              </a:ext>
            </a:extLst>
          </p:cNvPr>
          <p:cNvSpPr txBox="1"/>
          <p:nvPr/>
        </p:nvSpPr>
        <p:spPr>
          <a:xfrm>
            <a:off x="11493997" y="5753163"/>
            <a:ext cx="618138" cy="246221"/>
          </a:xfrm>
          <a:prstGeom prst="rect">
            <a:avLst/>
          </a:prstGeom>
          <a:noFill/>
        </p:spPr>
        <p:txBody>
          <a:bodyPr wrap="square" rtlCol="0">
            <a:spAutoFit/>
          </a:bodyPr>
          <a:lstStyle/>
          <a:p>
            <a:r>
              <a:rPr lang="en-US" sz="1000" dirty="0"/>
              <a:t>(20,12)</a:t>
            </a:r>
          </a:p>
        </p:txBody>
      </p:sp>
      <p:sp>
        <p:nvSpPr>
          <p:cNvPr id="2" name="Oval 1">
            <a:extLst>
              <a:ext uri="{FF2B5EF4-FFF2-40B4-BE49-F238E27FC236}">
                <a16:creationId xmlns:a16="http://schemas.microsoft.com/office/drawing/2014/main" id="{B71BE277-B94D-41E1-9B70-0AE393781B37}"/>
              </a:ext>
            </a:extLst>
          </p:cNvPr>
          <p:cNvSpPr/>
          <p:nvPr/>
        </p:nvSpPr>
        <p:spPr>
          <a:xfrm>
            <a:off x="3619500" y="3327649"/>
            <a:ext cx="344084" cy="246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a:extLst>
              <a:ext uri="{FF2B5EF4-FFF2-40B4-BE49-F238E27FC236}">
                <a16:creationId xmlns:a16="http://schemas.microsoft.com/office/drawing/2014/main" id="{5D40FF5F-2D0F-4654-912B-A89EE857CD8A}"/>
              </a:ext>
            </a:extLst>
          </p:cNvPr>
          <p:cNvSpPr/>
          <p:nvPr/>
        </p:nvSpPr>
        <p:spPr>
          <a:xfrm>
            <a:off x="8219479" y="3333750"/>
            <a:ext cx="314921"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00" name="Oval 299">
            <a:extLst>
              <a:ext uri="{FF2B5EF4-FFF2-40B4-BE49-F238E27FC236}">
                <a16:creationId xmlns:a16="http://schemas.microsoft.com/office/drawing/2014/main" id="{CBC71C4C-EAD2-4F88-8A96-D2AC11EB3AAF}"/>
              </a:ext>
            </a:extLst>
          </p:cNvPr>
          <p:cNvSpPr/>
          <p:nvPr/>
        </p:nvSpPr>
        <p:spPr>
          <a:xfrm>
            <a:off x="3690299" y="1523702"/>
            <a:ext cx="314921"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01" name="Oval 300">
            <a:extLst>
              <a:ext uri="{FF2B5EF4-FFF2-40B4-BE49-F238E27FC236}">
                <a16:creationId xmlns:a16="http://schemas.microsoft.com/office/drawing/2014/main" id="{45AACDE1-1B6C-4FFB-BAAD-FCED997A8729}"/>
              </a:ext>
            </a:extLst>
          </p:cNvPr>
          <p:cNvSpPr/>
          <p:nvPr/>
        </p:nvSpPr>
        <p:spPr>
          <a:xfrm>
            <a:off x="8226498" y="1524717"/>
            <a:ext cx="314921"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02" name="Oval 301">
            <a:extLst>
              <a:ext uri="{FF2B5EF4-FFF2-40B4-BE49-F238E27FC236}">
                <a16:creationId xmlns:a16="http://schemas.microsoft.com/office/drawing/2014/main" id="{2A28CE12-DE05-466F-BED8-060D3D2C3DDE}"/>
              </a:ext>
            </a:extLst>
          </p:cNvPr>
          <p:cNvSpPr/>
          <p:nvPr/>
        </p:nvSpPr>
        <p:spPr>
          <a:xfrm>
            <a:off x="2561240" y="640072"/>
            <a:ext cx="314921"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03" name="Oval 302">
            <a:extLst>
              <a:ext uri="{FF2B5EF4-FFF2-40B4-BE49-F238E27FC236}">
                <a16:creationId xmlns:a16="http://schemas.microsoft.com/office/drawing/2014/main" id="{143AF0A6-D6B2-46FB-93F2-B379C39EEEA0}"/>
              </a:ext>
            </a:extLst>
          </p:cNvPr>
          <p:cNvSpPr/>
          <p:nvPr/>
        </p:nvSpPr>
        <p:spPr>
          <a:xfrm>
            <a:off x="2579521" y="5965629"/>
            <a:ext cx="314921"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304" name="Oval 303">
            <a:extLst>
              <a:ext uri="{FF2B5EF4-FFF2-40B4-BE49-F238E27FC236}">
                <a16:creationId xmlns:a16="http://schemas.microsoft.com/office/drawing/2014/main" id="{CA0C2EBC-F039-4920-B01D-CB3E37B7649D}"/>
              </a:ext>
            </a:extLst>
          </p:cNvPr>
          <p:cNvSpPr/>
          <p:nvPr/>
        </p:nvSpPr>
        <p:spPr>
          <a:xfrm>
            <a:off x="9402707" y="627963"/>
            <a:ext cx="314921"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305" name="Oval 304">
            <a:extLst>
              <a:ext uri="{FF2B5EF4-FFF2-40B4-BE49-F238E27FC236}">
                <a16:creationId xmlns:a16="http://schemas.microsoft.com/office/drawing/2014/main" id="{37881C71-12AA-4DDB-96E1-BCF15F6DD5AC}"/>
              </a:ext>
            </a:extLst>
          </p:cNvPr>
          <p:cNvSpPr/>
          <p:nvPr/>
        </p:nvSpPr>
        <p:spPr>
          <a:xfrm>
            <a:off x="9447501" y="5938500"/>
            <a:ext cx="314921"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306" name="Oval 305">
            <a:extLst>
              <a:ext uri="{FF2B5EF4-FFF2-40B4-BE49-F238E27FC236}">
                <a16:creationId xmlns:a16="http://schemas.microsoft.com/office/drawing/2014/main" id="{8E644E99-886A-4A45-B955-1E416E1193AF}"/>
              </a:ext>
            </a:extLst>
          </p:cNvPr>
          <p:cNvSpPr/>
          <p:nvPr/>
        </p:nvSpPr>
        <p:spPr>
          <a:xfrm>
            <a:off x="4808031" y="2415349"/>
            <a:ext cx="314921"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308" name="Oval 307">
            <a:extLst>
              <a:ext uri="{FF2B5EF4-FFF2-40B4-BE49-F238E27FC236}">
                <a16:creationId xmlns:a16="http://schemas.microsoft.com/office/drawing/2014/main" id="{AB8B3DB5-A17F-48BA-968B-FF9487E7BBCE}"/>
              </a:ext>
            </a:extLst>
          </p:cNvPr>
          <p:cNvSpPr/>
          <p:nvPr/>
        </p:nvSpPr>
        <p:spPr>
          <a:xfrm>
            <a:off x="4718470" y="4179292"/>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a:t>
            </a:r>
          </a:p>
        </p:txBody>
      </p:sp>
      <p:sp>
        <p:nvSpPr>
          <p:cNvPr id="309" name="Oval 308">
            <a:extLst>
              <a:ext uri="{FF2B5EF4-FFF2-40B4-BE49-F238E27FC236}">
                <a16:creationId xmlns:a16="http://schemas.microsoft.com/office/drawing/2014/main" id="{DDDF60F3-F82D-4B80-851C-342E1315A2A4}"/>
              </a:ext>
            </a:extLst>
          </p:cNvPr>
          <p:cNvSpPr/>
          <p:nvPr/>
        </p:nvSpPr>
        <p:spPr>
          <a:xfrm>
            <a:off x="7015416" y="2444459"/>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11</a:t>
            </a:r>
          </a:p>
        </p:txBody>
      </p:sp>
      <p:sp>
        <p:nvSpPr>
          <p:cNvPr id="310" name="Oval 309">
            <a:extLst>
              <a:ext uri="{FF2B5EF4-FFF2-40B4-BE49-F238E27FC236}">
                <a16:creationId xmlns:a16="http://schemas.microsoft.com/office/drawing/2014/main" id="{D224ACD2-31A4-439B-8F3D-51432B472EB9}"/>
              </a:ext>
            </a:extLst>
          </p:cNvPr>
          <p:cNvSpPr/>
          <p:nvPr/>
        </p:nvSpPr>
        <p:spPr>
          <a:xfrm>
            <a:off x="7052405" y="4206995"/>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12</a:t>
            </a:r>
          </a:p>
        </p:txBody>
      </p:sp>
      <p:sp>
        <p:nvSpPr>
          <p:cNvPr id="311" name="Oval 310">
            <a:extLst>
              <a:ext uri="{FF2B5EF4-FFF2-40B4-BE49-F238E27FC236}">
                <a16:creationId xmlns:a16="http://schemas.microsoft.com/office/drawing/2014/main" id="{46886554-1935-4BBE-BC24-96B2D844991F}"/>
              </a:ext>
            </a:extLst>
          </p:cNvPr>
          <p:cNvSpPr/>
          <p:nvPr/>
        </p:nvSpPr>
        <p:spPr>
          <a:xfrm>
            <a:off x="613989" y="3739471"/>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13</a:t>
            </a:r>
          </a:p>
        </p:txBody>
      </p:sp>
      <p:sp>
        <p:nvSpPr>
          <p:cNvPr id="312" name="Oval 311">
            <a:extLst>
              <a:ext uri="{FF2B5EF4-FFF2-40B4-BE49-F238E27FC236}">
                <a16:creationId xmlns:a16="http://schemas.microsoft.com/office/drawing/2014/main" id="{63D1A1CF-E0DB-4145-8684-6D79D902CCCD}"/>
              </a:ext>
            </a:extLst>
          </p:cNvPr>
          <p:cNvSpPr/>
          <p:nvPr/>
        </p:nvSpPr>
        <p:spPr>
          <a:xfrm>
            <a:off x="11062731" y="3751965"/>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14</a:t>
            </a:r>
          </a:p>
        </p:txBody>
      </p:sp>
      <p:sp>
        <p:nvSpPr>
          <p:cNvPr id="313" name="Oval 312">
            <a:extLst>
              <a:ext uri="{FF2B5EF4-FFF2-40B4-BE49-F238E27FC236}">
                <a16:creationId xmlns:a16="http://schemas.microsoft.com/office/drawing/2014/main" id="{342B0F7F-6B5C-40AB-A0DE-78A14F67EAE9}"/>
              </a:ext>
            </a:extLst>
          </p:cNvPr>
          <p:cNvSpPr/>
          <p:nvPr/>
        </p:nvSpPr>
        <p:spPr>
          <a:xfrm>
            <a:off x="681071" y="1120487"/>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15</a:t>
            </a:r>
          </a:p>
        </p:txBody>
      </p:sp>
      <p:sp>
        <p:nvSpPr>
          <p:cNvPr id="314" name="Oval 313">
            <a:extLst>
              <a:ext uri="{FF2B5EF4-FFF2-40B4-BE49-F238E27FC236}">
                <a16:creationId xmlns:a16="http://schemas.microsoft.com/office/drawing/2014/main" id="{18FF95D4-E917-4E38-97BC-59BC2A3D5395}"/>
              </a:ext>
            </a:extLst>
          </p:cNvPr>
          <p:cNvSpPr/>
          <p:nvPr/>
        </p:nvSpPr>
        <p:spPr>
          <a:xfrm>
            <a:off x="11055169" y="1085913"/>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16</a:t>
            </a:r>
          </a:p>
        </p:txBody>
      </p:sp>
      <p:sp>
        <p:nvSpPr>
          <p:cNvPr id="315" name="Oval 314">
            <a:extLst>
              <a:ext uri="{FF2B5EF4-FFF2-40B4-BE49-F238E27FC236}">
                <a16:creationId xmlns:a16="http://schemas.microsoft.com/office/drawing/2014/main" id="{A9651FAD-A76A-4955-B779-8FDA098FEC94}"/>
              </a:ext>
            </a:extLst>
          </p:cNvPr>
          <p:cNvSpPr/>
          <p:nvPr/>
        </p:nvSpPr>
        <p:spPr>
          <a:xfrm>
            <a:off x="5274585" y="1089258"/>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17</a:t>
            </a:r>
          </a:p>
        </p:txBody>
      </p:sp>
      <p:sp>
        <p:nvSpPr>
          <p:cNvPr id="316" name="Oval 315">
            <a:extLst>
              <a:ext uri="{FF2B5EF4-FFF2-40B4-BE49-F238E27FC236}">
                <a16:creationId xmlns:a16="http://schemas.microsoft.com/office/drawing/2014/main" id="{667A4536-0374-4656-9EB5-12A421DA3D22}"/>
              </a:ext>
            </a:extLst>
          </p:cNvPr>
          <p:cNvSpPr/>
          <p:nvPr/>
        </p:nvSpPr>
        <p:spPr>
          <a:xfrm>
            <a:off x="5240132" y="5494100"/>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18</a:t>
            </a:r>
          </a:p>
        </p:txBody>
      </p:sp>
      <p:sp>
        <p:nvSpPr>
          <p:cNvPr id="317" name="Oval 316">
            <a:extLst>
              <a:ext uri="{FF2B5EF4-FFF2-40B4-BE49-F238E27FC236}">
                <a16:creationId xmlns:a16="http://schemas.microsoft.com/office/drawing/2014/main" id="{55A311AA-D446-4D78-986D-9EF2BAEB4541}"/>
              </a:ext>
            </a:extLst>
          </p:cNvPr>
          <p:cNvSpPr/>
          <p:nvPr/>
        </p:nvSpPr>
        <p:spPr>
          <a:xfrm>
            <a:off x="2384719" y="4635525"/>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19</a:t>
            </a:r>
          </a:p>
        </p:txBody>
      </p:sp>
      <p:sp>
        <p:nvSpPr>
          <p:cNvPr id="318" name="Oval 317">
            <a:extLst>
              <a:ext uri="{FF2B5EF4-FFF2-40B4-BE49-F238E27FC236}">
                <a16:creationId xmlns:a16="http://schemas.microsoft.com/office/drawing/2014/main" id="{F9CF755F-6723-494E-A479-CDBCE7A1CB13}"/>
              </a:ext>
            </a:extLst>
          </p:cNvPr>
          <p:cNvSpPr/>
          <p:nvPr/>
        </p:nvSpPr>
        <p:spPr>
          <a:xfrm>
            <a:off x="9879340" y="1971168"/>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20</a:t>
            </a:r>
          </a:p>
        </p:txBody>
      </p:sp>
      <p:sp>
        <p:nvSpPr>
          <p:cNvPr id="319" name="Oval 318">
            <a:extLst>
              <a:ext uri="{FF2B5EF4-FFF2-40B4-BE49-F238E27FC236}">
                <a16:creationId xmlns:a16="http://schemas.microsoft.com/office/drawing/2014/main" id="{A5287046-1ADA-4FF6-9E94-E17BFCDDA759}"/>
              </a:ext>
            </a:extLst>
          </p:cNvPr>
          <p:cNvSpPr/>
          <p:nvPr/>
        </p:nvSpPr>
        <p:spPr>
          <a:xfrm>
            <a:off x="2402798" y="2444459"/>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21</a:t>
            </a:r>
          </a:p>
        </p:txBody>
      </p:sp>
      <p:sp>
        <p:nvSpPr>
          <p:cNvPr id="320" name="Oval 319">
            <a:extLst>
              <a:ext uri="{FF2B5EF4-FFF2-40B4-BE49-F238E27FC236}">
                <a16:creationId xmlns:a16="http://schemas.microsoft.com/office/drawing/2014/main" id="{1DE44906-ECBA-45FD-9DBD-2C97488E7C50}"/>
              </a:ext>
            </a:extLst>
          </p:cNvPr>
          <p:cNvSpPr/>
          <p:nvPr/>
        </p:nvSpPr>
        <p:spPr>
          <a:xfrm>
            <a:off x="9293175" y="5054372"/>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a:t>
            </a:r>
          </a:p>
        </p:txBody>
      </p:sp>
      <p:sp>
        <p:nvSpPr>
          <p:cNvPr id="321" name="Oval 320">
            <a:extLst>
              <a:ext uri="{FF2B5EF4-FFF2-40B4-BE49-F238E27FC236}">
                <a16:creationId xmlns:a16="http://schemas.microsoft.com/office/drawing/2014/main" id="{2434C8E5-383E-43E1-8422-6B83B0F38E9D}"/>
              </a:ext>
            </a:extLst>
          </p:cNvPr>
          <p:cNvSpPr/>
          <p:nvPr/>
        </p:nvSpPr>
        <p:spPr>
          <a:xfrm>
            <a:off x="9315297" y="2863121"/>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23</a:t>
            </a:r>
          </a:p>
        </p:txBody>
      </p:sp>
      <p:sp>
        <p:nvSpPr>
          <p:cNvPr id="322" name="Oval 321">
            <a:extLst>
              <a:ext uri="{FF2B5EF4-FFF2-40B4-BE49-F238E27FC236}">
                <a16:creationId xmlns:a16="http://schemas.microsoft.com/office/drawing/2014/main" id="{76C534F5-2F47-4056-889A-365F40013C85}"/>
              </a:ext>
            </a:extLst>
          </p:cNvPr>
          <p:cNvSpPr/>
          <p:nvPr/>
        </p:nvSpPr>
        <p:spPr>
          <a:xfrm>
            <a:off x="5822011" y="3731373"/>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24</a:t>
            </a:r>
          </a:p>
        </p:txBody>
      </p:sp>
      <p:sp>
        <p:nvSpPr>
          <p:cNvPr id="6" name="TextBox 5">
            <a:extLst>
              <a:ext uri="{FF2B5EF4-FFF2-40B4-BE49-F238E27FC236}">
                <a16:creationId xmlns:a16="http://schemas.microsoft.com/office/drawing/2014/main" id="{CD539CDA-BC3F-4CE6-B885-633E15768E0E}"/>
              </a:ext>
            </a:extLst>
          </p:cNvPr>
          <p:cNvSpPr txBox="1"/>
          <p:nvPr/>
        </p:nvSpPr>
        <p:spPr>
          <a:xfrm>
            <a:off x="-1" y="-2"/>
            <a:ext cx="4718471" cy="523220"/>
          </a:xfrm>
          <a:prstGeom prst="rect">
            <a:avLst/>
          </a:prstGeom>
          <a:noFill/>
        </p:spPr>
        <p:txBody>
          <a:bodyPr wrap="square" rtlCol="0">
            <a:spAutoFit/>
          </a:bodyPr>
          <a:lstStyle/>
          <a:p>
            <a:r>
              <a:rPr lang="en-US" sz="2800" dirty="0"/>
              <a:t>Starting Positions</a:t>
            </a:r>
          </a:p>
        </p:txBody>
      </p:sp>
    </p:spTree>
    <p:extLst>
      <p:ext uri="{BB962C8B-B14F-4D97-AF65-F5344CB8AC3E}">
        <p14:creationId xmlns:p14="http://schemas.microsoft.com/office/powerpoint/2010/main" val="2404713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09163D-94B8-478E-B52A-45D062AA076F}"/>
              </a:ext>
            </a:extLst>
          </p:cNvPr>
          <p:cNvSpPr>
            <a:spLocks noGrp="1"/>
          </p:cNvSpPr>
          <p:nvPr>
            <p:ph type="title"/>
          </p:nvPr>
        </p:nvSpPr>
        <p:spPr>
          <a:xfrm>
            <a:off x="804672" y="365125"/>
            <a:ext cx="4378881" cy="1325563"/>
          </a:xfrm>
        </p:spPr>
        <p:txBody>
          <a:bodyPr>
            <a:normAutofit/>
          </a:bodyPr>
          <a:lstStyle/>
          <a:p>
            <a:r>
              <a:rPr lang="en-US" dirty="0"/>
              <a:t>How to start?</a:t>
            </a:r>
          </a:p>
        </p:txBody>
      </p:sp>
      <p:graphicFrame>
        <p:nvGraphicFramePr>
          <p:cNvPr id="18" name="Content Placeholder 2">
            <a:extLst>
              <a:ext uri="{FF2B5EF4-FFF2-40B4-BE49-F238E27FC236}">
                <a16:creationId xmlns:a16="http://schemas.microsoft.com/office/drawing/2014/main" id="{61F56ED0-1CC4-483B-9D8D-630887C1BE34}"/>
              </a:ext>
            </a:extLst>
          </p:cNvPr>
          <p:cNvGraphicFramePr>
            <a:graphicFrameLocks noGrp="1"/>
          </p:cNvGraphicFramePr>
          <p:nvPr>
            <p:ph idx="1"/>
          </p:nvPr>
        </p:nvGraphicFramePr>
        <p:xfrm>
          <a:off x="804672" y="2020824"/>
          <a:ext cx="5076090" cy="4151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DCBF220-D3DC-474C-8330-CF9C309CF6FA}"/>
              </a:ext>
            </a:extLst>
          </p:cNvPr>
          <p:cNvPicPr>
            <a:picLocks noChangeAspect="1"/>
          </p:cNvPicPr>
          <p:nvPr/>
        </p:nvPicPr>
        <p:blipFill>
          <a:blip r:embed="rId7"/>
          <a:stretch>
            <a:fillRect/>
          </a:stretch>
        </p:blipFill>
        <p:spPr>
          <a:xfrm>
            <a:off x="6476572" y="365126"/>
            <a:ext cx="5402686" cy="2525756"/>
          </a:xfrm>
          <a:prstGeom prst="rect">
            <a:avLst/>
          </a:prstGeom>
        </p:spPr>
      </p:pic>
      <p:pic>
        <p:nvPicPr>
          <p:cNvPr id="7" name="Picture 6">
            <a:extLst>
              <a:ext uri="{FF2B5EF4-FFF2-40B4-BE49-F238E27FC236}">
                <a16:creationId xmlns:a16="http://schemas.microsoft.com/office/drawing/2014/main" id="{406A6395-C2DF-441B-AE4E-B4902704D8B7}"/>
              </a:ext>
            </a:extLst>
          </p:cNvPr>
          <p:cNvPicPr>
            <a:picLocks noChangeAspect="1"/>
          </p:cNvPicPr>
          <p:nvPr/>
        </p:nvPicPr>
        <p:blipFill>
          <a:blip r:embed="rId8"/>
          <a:stretch>
            <a:fillRect/>
          </a:stretch>
        </p:blipFill>
        <p:spPr>
          <a:xfrm>
            <a:off x="8428620" y="3163078"/>
            <a:ext cx="3258496" cy="3009122"/>
          </a:xfrm>
          <a:prstGeom prst="rect">
            <a:avLst/>
          </a:prstGeom>
        </p:spPr>
      </p:pic>
      <p:sp>
        <p:nvSpPr>
          <p:cNvPr id="8" name="TextBox 7">
            <a:extLst>
              <a:ext uri="{FF2B5EF4-FFF2-40B4-BE49-F238E27FC236}">
                <a16:creationId xmlns:a16="http://schemas.microsoft.com/office/drawing/2014/main" id="{D4DB5AC1-E34B-4191-9FC8-D7867734531B}"/>
              </a:ext>
            </a:extLst>
          </p:cNvPr>
          <p:cNvSpPr txBox="1"/>
          <p:nvPr/>
        </p:nvSpPr>
        <p:spPr>
          <a:xfrm>
            <a:off x="1660355" y="1837652"/>
            <a:ext cx="634481" cy="1323439"/>
          </a:xfrm>
          <a:prstGeom prst="rect">
            <a:avLst/>
          </a:prstGeom>
          <a:noFill/>
        </p:spPr>
        <p:txBody>
          <a:bodyPr wrap="square" rtlCol="0">
            <a:spAutoFit/>
          </a:bodyPr>
          <a:lstStyle/>
          <a:p>
            <a:r>
              <a:rPr lang="en-US" sz="8000" dirty="0"/>
              <a:t>1</a:t>
            </a:r>
          </a:p>
        </p:txBody>
      </p:sp>
      <p:sp>
        <p:nvSpPr>
          <p:cNvPr id="9" name="TextBox 8">
            <a:extLst>
              <a:ext uri="{FF2B5EF4-FFF2-40B4-BE49-F238E27FC236}">
                <a16:creationId xmlns:a16="http://schemas.microsoft.com/office/drawing/2014/main" id="{8B5E2BB9-8F52-4002-AB32-E4E611905854}"/>
              </a:ext>
            </a:extLst>
          </p:cNvPr>
          <p:cNvSpPr txBox="1"/>
          <p:nvPr/>
        </p:nvSpPr>
        <p:spPr>
          <a:xfrm>
            <a:off x="4331791" y="1837653"/>
            <a:ext cx="538789" cy="1323439"/>
          </a:xfrm>
          <a:prstGeom prst="rect">
            <a:avLst/>
          </a:prstGeom>
          <a:noFill/>
        </p:spPr>
        <p:txBody>
          <a:bodyPr wrap="square" rtlCol="0">
            <a:spAutoFit/>
          </a:bodyPr>
          <a:lstStyle/>
          <a:p>
            <a:r>
              <a:rPr lang="en-US" sz="8000" dirty="0"/>
              <a:t>2</a:t>
            </a:r>
          </a:p>
        </p:txBody>
      </p:sp>
    </p:spTree>
    <p:extLst>
      <p:ext uri="{BB962C8B-B14F-4D97-AF65-F5344CB8AC3E}">
        <p14:creationId xmlns:p14="http://schemas.microsoft.com/office/powerpoint/2010/main" val="223801579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9A74-E504-4C04-8629-1B42A8744F80}"/>
              </a:ext>
            </a:extLst>
          </p:cNvPr>
          <p:cNvSpPr>
            <a:spLocks noGrp="1"/>
          </p:cNvSpPr>
          <p:nvPr>
            <p:ph type="title"/>
          </p:nvPr>
        </p:nvSpPr>
        <p:spPr/>
        <p:txBody>
          <a:bodyPr/>
          <a:lstStyle/>
          <a:p>
            <a:r>
              <a:rPr lang="en-US" dirty="0"/>
              <a:t>After It is Installed and Unzipped</a:t>
            </a:r>
          </a:p>
        </p:txBody>
      </p:sp>
      <p:graphicFrame>
        <p:nvGraphicFramePr>
          <p:cNvPr id="9" name="Content Placeholder 2">
            <a:extLst>
              <a:ext uri="{FF2B5EF4-FFF2-40B4-BE49-F238E27FC236}">
                <a16:creationId xmlns:a16="http://schemas.microsoft.com/office/drawing/2014/main" id="{47502AD1-BC7F-494E-A21C-B5C7A3031AC9}"/>
              </a:ext>
            </a:extLst>
          </p:cNvPr>
          <p:cNvGraphicFramePr>
            <a:graphicFrameLocks noGrp="1"/>
          </p:cNvGraphicFramePr>
          <p:nvPr>
            <p:ph idx="1"/>
            <p:extLst>
              <p:ext uri="{D42A27DB-BD31-4B8C-83A1-F6EECF244321}">
                <p14:modId xmlns:p14="http://schemas.microsoft.com/office/powerpoint/2010/main" val="14998525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19864A6-7C9E-4BCC-B822-FEE13EDD1F5B}"/>
              </a:ext>
            </a:extLst>
          </p:cNvPr>
          <p:cNvPicPr>
            <a:picLocks noChangeAspect="1"/>
          </p:cNvPicPr>
          <p:nvPr/>
        </p:nvPicPr>
        <p:blipFill>
          <a:blip r:embed="rId7"/>
          <a:stretch>
            <a:fillRect/>
          </a:stretch>
        </p:blipFill>
        <p:spPr>
          <a:xfrm>
            <a:off x="5447346" y="2254487"/>
            <a:ext cx="2128783" cy="398190"/>
          </a:xfrm>
          <a:prstGeom prst="rect">
            <a:avLst/>
          </a:prstGeom>
        </p:spPr>
      </p:pic>
      <p:pic>
        <p:nvPicPr>
          <p:cNvPr id="7" name="Picture 6">
            <a:extLst>
              <a:ext uri="{FF2B5EF4-FFF2-40B4-BE49-F238E27FC236}">
                <a16:creationId xmlns:a16="http://schemas.microsoft.com/office/drawing/2014/main" id="{0362FB41-93FE-4336-8029-31E9E0D9C691}"/>
              </a:ext>
            </a:extLst>
          </p:cNvPr>
          <p:cNvPicPr>
            <a:picLocks noChangeAspect="1"/>
          </p:cNvPicPr>
          <p:nvPr/>
        </p:nvPicPr>
        <p:blipFill>
          <a:blip r:embed="rId8"/>
          <a:stretch>
            <a:fillRect/>
          </a:stretch>
        </p:blipFill>
        <p:spPr>
          <a:xfrm rot="459619">
            <a:off x="7999006" y="3295450"/>
            <a:ext cx="3792213" cy="1329352"/>
          </a:xfrm>
          <a:prstGeom prst="rect">
            <a:avLst/>
          </a:prstGeom>
        </p:spPr>
      </p:pic>
      <p:pic>
        <p:nvPicPr>
          <p:cNvPr id="11" name="Picture 10">
            <a:extLst>
              <a:ext uri="{FF2B5EF4-FFF2-40B4-BE49-F238E27FC236}">
                <a16:creationId xmlns:a16="http://schemas.microsoft.com/office/drawing/2014/main" id="{5D7B654B-D52D-4C28-92AB-7A98BF32BA63}"/>
              </a:ext>
            </a:extLst>
          </p:cNvPr>
          <p:cNvPicPr>
            <a:picLocks noChangeAspect="1"/>
          </p:cNvPicPr>
          <p:nvPr/>
        </p:nvPicPr>
        <p:blipFill>
          <a:blip r:embed="rId9"/>
          <a:stretch>
            <a:fillRect/>
          </a:stretch>
        </p:blipFill>
        <p:spPr>
          <a:xfrm rot="21113311">
            <a:off x="9729459" y="5558306"/>
            <a:ext cx="2318073" cy="1141866"/>
          </a:xfrm>
          <a:prstGeom prst="rect">
            <a:avLst/>
          </a:prstGeom>
        </p:spPr>
      </p:pic>
    </p:spTree>
    <p:extLst>
      <p:ext uri="{BB962C8B-B14F-4D97-AF65-F5344CB8AC3E}">
        <p14:creationId xmlns:p14="http://schemas.microsoft.com/office/powerpoint/2010/main" val="399065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CE84D-6094-4AAE-9977-7D835803FF05}"/>
              </a:ext>
            </a:extLst>
          </p:cNvPr>
          <p:cNvSpPr>
            <a:spLocks noGrp="1"/>
          </p:cNvSpPr>
          <p:nvPr>
            <p:ph type="title"/>
          </p:nvPr>
        </p:nvSpPr>
        <p:spPr>
          <a:xfrm>
            <a:off x="5232400" y="1354819"/>
            <a:ext cx="6124576" cy="2678363"/>
          </a:xfrm>
        </p:spPr>
        <p:txBody>
          <a:bodyPr vert="horz" lIns="91440" tIns="45720" rIns="91440" bIns="45720" rtlCol="0" anchor="b">
            <a:normAutofit/>
          </a:bodyPr>
          <a:lstStyle/>
          <a:p>
            <a:pPr algn="r"/>
            <a:r>
              <a:rPr lang="en-US" sz="5000" kern="1200" dirty="0">
                <a:solidFill>
                  <a:schemeClr val="bg1"/>
                </a:solidFill>
                <a:latin typeface="+mj-lt"/>
                <a:ea typeface="+mj-ea"/>
                <a:cs typeface="+mj-cs"/>
              </a:rPr>
              <a:t>Congrats! You are set-up and ready to create your own tank!</a:t>
            </a:r>
          </a:p>
        </p:txBody>
      </p:sp>
      <p:sp>
        <p:nvSpPr>
          <p:cNvPr id="10" name="Freeform: Shape 9">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08323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C7FAE6E8-1D9E-4905-AAFE-978D33182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1FBC3-028C-4996-B4E9-592B9B136845}"/>
              </a:ext>
            </a:extLst>
          </p:cNvPr>
          <p:cNvSpPr>
            <a:spLocks noGrp="1"/>
          </p:cNvSpPr>
          <p:nvPr>
            <p:ph type="title"/>
          </p:nvPr>
        </p:nvSpPr>
        <p:spPr>
          <a:xfrm>
            <a:off x="831317" y="1354819"/>
            <a:ext cx="10361531" cy="2678363"/>
          </a:xfrm>
        </p:spPr>
        <p:txBody>
          <a:bodyPr vert="horz" lIns="91440" tIns="45720" rIns="91440" bIns="45720" rtlCol="0" anchor="b">
            <a:normAutofit/>
          </a:bodyPr>
          <a:lstStyle/>
          <a:p>
            <a:r>
              <a:rPr lang="en-US" sz="7200" kern="1200" dirty="0">
                <a:solidFill>
                  <a:schemeClr val="bg1"/>
                </a:solidFill>
                <a:latin typeface="+mj-lt"/>
                <a:ea typeface="+mj-ea"/>
                <a:cs typeface="+mj-cs"/>
              </a:rPr>
              <a:t>What’s inside the </a:t>
            </a:r>
            <a:r>
              <a:rPr lang="en-US" sz="7200" kern="1200" dirty="0" err="1">
                <a:solidFill>
                  <a:schemeClr val="bg1"/>
                </a:solidFill>
                <a:latin typeface="+mj-lt"/>
                <a:ea typeface="+mj-ea"/>
                <a:cs typeface="+mj-cs"/>
              </a:rPr>
              <a:t>PlayerTank</a:t>
            </a:r>
            <a:r>
              <a:rPr lang="en-US" sz="7200" kern="1200" dirty="0">
                <a:solidFill>
                  <a:schemeClr val="bg1"/>
                </a:solidFill>
                <a:latin typeface="+mj-lt"/>
                <a:ea typeface="+mj-ea"/>
                <a:cs typeface="+mj-cs"/>
              </a:rPr>
              <a:t> Class?</a:t>
            </a:r>
          </a:p>
        </p:txBody>
      </p:sp>
      <p:sp>
        <p:nvSpPr>
          <p:cNvPr id="3" name="Text Placeholder 2">
            <a:extLst>
              <a:ext uri="{FF2B5EF4-FFF2-40B4-BE49-F238E27FC236}">
                <a16:creationId xmlns:a16="http://schemas.microsoft.com/office/drawing/2014/main" id="{C7389197-65F3-43A0-99D3-5EF025769FA5}"/>
              </a:ext>
            </a:extLst>
          </p:cNvPr>
          <p:cNvSpPr>
            <a:spLocks noGrp="1"/>
          </p:cNvSpPr>
          <p:nvPr>
            <p:ph type="body" idx="1"/>
          </p:nvPr>
        </p:nvSpPr>
        <p:spPr>
          <a:xfrm>
            <a:off x="827088" y="4414180"/>
            <a:ext cx="7006691" cy="884538"/>
          </a:xfrm>
        </p:spPr>
        <p:txBody>
          <a:bodyPr vert="horz" lIns="91440" tIns="45720" rIns="91440" bIns="45720" rtlCol="0">
            <a:normAutofit/>
          </a:bodyPr>
          <a:lstStyle/>
          <a:p>
            <a:endParaRPr lang="en-US" sz="2400" kern="1200">
              <a:solidFill>
                <a:schemeClr val="bg1"/>
              </a:solidFill>
              <a:latin typeface="+mn-lt"/>
              <a:ea typeface="+mn-ea"/>
              <a:cs typeface="+mn-cs"/>
            </a:endParaRPr>
          </a:p>
        </p:txBody>
      </p:sp>
      <p:grpSp>
        <p:nvGrpSpPr>
          <p:cNvPr id="17" name="Group 9">
            <a:extLst>
              <a:ext uri="{FF2B5EF4-FFF2-40B4-BE49-F238E27FC236}">
                <a16:creationId xmlns:a16="http://schemas.microsoft.com/office/drawing/2014/main" id="{5F9D1CBF-A219-4C01-85A0-9DF6151EE2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9FC63AB-02B8-4DDD-8778-397188A37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1">
              <a:extLst>
                <a:ext uri="{FF2B5EF4-FFF2-40B4-BE49-F238E27FC236}">
                  <a16:creationId xmlns:a16="http://schemas.microsoft.com/office/drawing/2014/main" id="{AC0AB7ED-D983-4149-A166-B31B71163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0670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16C601-F5A0-4ED0-9FD4-B85275096412}"/>
              </a:ext>
            </a:extLst>
          </p:cNvPr>
          <p:cNvSpPr>
            <a:spLocks noGrp="1"/>
          </p:cNvSpPr>
          <p:nvPr>
            <p:ph type="title"/>
          </p:nvPr>
        </p:nvSpPr>
        <p:spPr>
          <a:xfrm>
            <a:off x="767290" y="1030286"/>
            <a:ext cx="4153626" cy="2174091"/>
          </a:xfrm>
        </p:spPr>
        <p:txBody>
          <a:bodyPr anchor="b">
            <a:normAutofit/>
          </a:bodyPr>
          <a:lstStyle/>
          <a:p>
            <a:r>
              <a:rPr lang="en-US" sz="4800">
                <a:solidFill>
                  <a:schemeClr val="bg1"/>
                </a:solidFill>
              </a:rPr>
              <a:t>Using Statements</a:t>
            </a:r>
          </a:p>
        </p:txBody>
      </p:sp>
      <p:grpSp>
        <p:nvGrpSpPr>
          <p:cNvPr id="28" name="Group 27">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9"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0"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3AAFAA45-6DBD-49DE-BBFC-D063643C9DC0}"/>
              </a:ext>
            </a:extLst>
          </p:cNvPr>
          <p:cNvSpPr>
            <a:spLocks noGrp="1"/>
          </p:cNvSpPr>
          <p:nvPr>
            <p:ph idx="1"/>
          </p:nvPr>
        </p:nvSpPr>
        <p:spPr>
          <a:xfrm>
            <a:off x="767290" y="3428999"/>
            <a:ext cx="4075054" cy="2741213"/>
          </a:xfrm>
        </p:spPr>
        <p:txBody>
          <a:bodyPr anchor="t">
            <a:normAutofit/>
          </a:bodyPr>
          <a:lstStyle/>
          <a:p>
            <a:r>
              <a:rPr lang="en-US" sz="2000" dirty="0">
                <a:solidFill>
                  <a:schemeClr val="bg1"/>
                </a:solidFill>
              </a:rPr>
              <a:t>Using statements bring in all the libraries that you use in your Tank. This list might grow as you make changes later </a:t>
            </a:r>
          </a:p>
        </p:txBody>
      </p:sp>
      <p:pic>
        <p:nvPicPr>
          <p:cNvPr id="9" name="Picture 8">
            <a:extLst>
              <a:ext uri="{FF2B5EF4-FFF2-40B4-BE49-F238E27FC236}">
                <a16:creationId xmlns:a16="http://schemas.microsoft.com/office/drawing/2014/main" id="{2A06C8DC-6993-46F9-9D09-C96FEE121154}"/>
              </a:ext>
            </a:extLst>
          </p:cNvPr>
          <p:cNvPicPr>
            <a:picLocks noChangeAspect="1"/>
          </p:cNvPicPr>
          <p:nvPr/>
        </p:nvPicPr>
        <p:blipFill>
          <a:blip r:embed="rId2"/>
          <a:stretch>
            <a:fillRect/>
          </a:stretch>
        </p:blipFill>
        <p:spPr>
          <a:xfrm>
            <a:off x="6633710" y="2654556"/>
            <a:ext cx="5051320" cy="1548429"/>
          </a:xfrm>
          <a:prstGeom prst="rect">
            <a:avLst/>
          </a:prstGeom>
        </p:spPr>
      </p:pic>
    </p:spTree>
    <p:extLst>
      <p:ext uri="{BB962C8B-B14F-4D97-AF65-F5344CB8AC3E}">
        <p14:creationId xmlns:p14="http://schemas.microsoft.com/office/powerpoint/2010/main" val="260630573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772</TotalTime>
  <Words>2579</Words>
  <Application>Microsoft Office PowerPoint</Application>
  <PresentationFormat>Widescreen</PresentationFormat>
  <Paragraphs>650</Paragraphs>
  <Slides>26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Calibri Light</vt:lpstr>
      <vt:lpstr>Century Gothic</vt:lpstr>
      <vt:lpstr>Wingdings 3</vt:lpstr>
      <vt:lpstr>Office Theme</vt:lpstr>
      <vt:lpstr>Ion</vt:lpstr>
      <vt:lpstr>TankWars!!</vt:lpstr>
      <vt:lpstr>What is TankWars?</vt:lpstr>
      <vt:lpstr>PowerPoint Presentation</vt:lpstr>
      <vt:lpstr>PowerPoint Presentation</vt:lpstr>
      <vt:lpstr>How to start?</vt:lpstr>
      <vt:lpstr>After It is Installed and Unzipped</vt:lpstr>
      <vt:lpstr>Congrats! You are set-up and ready to create your own tank!</vt:lpstr>
      <vt:lpstr>What’s inside the PlayerTank Class?</vt:lpstr>
      <vt:lpstr>Using Statements</vt:lpstr>
      <vt:lpstr>Namespace declaration</vt:lpstr>
      <vt:lpstr>Class Declaration</vt:lpstr>
      <vt:lpstr>Name and Image Overrides</vt:lpstr>
      <vt:lpstr>And Finally… your TankAction method!</vt:lpstr>
      <vt:lpstr>Customization!</vt:lpstr>
      <vt:lpstr>Tank Image</vt:lpstr>
      <vt:lpstr>Tank Name</vt:lpstr>
      <vt:lpstr>Tank Action!</vt:lpstr>
      <vt:lpstr>Bombs will take away one of your lives for setting it, but all tanks who get caught in the explosion will lose 2 lives!</vt:lpstr>
      <vt:lpstr>If a bullet hits a bomb, it will immediately explode! </vt:lpstr>
      <vt:lpstr>Powerups</vt:lpstr>
      <vt:lpstr>Lets create a tank that will dodge a bullet!</vt:lpstr>
      <vt:lpstr>Step 1: Check around us for bullets</vt:lpstr>
      <vt:lpstr>5. Move!!!</vt:lpstr>
      <vt:lpstr>Add More</vt:lpstr>
      <vt:lpstr>What next?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Nate</dc:creator>
  <cp:lastModifiedBy>NATHANIEL CLAUSSEN</cp:lastModifiedBy>
  <cp:revision>27</cp:revision>
  <dcterms:created xsi:type="dcterms:W3CDTF">2021-04-07T18:27:31Z</dcterms:created>
  <dcterms:modified xsi:type="dcterms:W3CDTF">2021-04-27T15:38:00Z</dcterms:modified>
</cp:coreProperties>
</file>