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4999-6710-4A40-8E16-32BD79657B38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999-D4ED-4A54-A38E-6801292D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3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4999-6710-4A40-8E16-32BD79657B38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999-D4ED-4A54-A38E-6801292D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7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4999-6710-4A40-8E16-32BD79657B38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999-D4ED-4A54-A38E-6801292D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4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4999-6710-4A40-8E16-32BD79657B38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999-D4ED-4A54-A38E-6801292D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4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4999-6710-4A40-8E16-32BD79657B38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999-D4ED-4A54-A38E-6801292D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4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4999-6710-4A40-8E16-32BD79657B38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999-D4ED-4A54-A38E-6801292D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7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4999-6710-4A40-8E16-32BD79657B38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999-D4ED-4A54-A38E-6801292D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4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4999-6710-4A40-8E16-32BD79657B38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999-D4ED-4A54-A38E-6801292D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0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4999-6710-4A40-8E16-32BD79657B38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999-D4ED-4A54-A38E-6801292D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4999-6710-4A40-8E16-32BD79657B38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999-D4ED-4A54-A38E-6801292D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4999-6710-4A40-8E16-32BD79657B38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999-D4ED-4A54-A38E-6801292D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9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4999-6710-4A40-8E16-32BD79657B38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1C999-D4ED-4A54-A38E-6801292D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made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Basics of a good enough workflow &amp; directory structure</a:t>
            </a:r>
          </a:p>
          <a:p>
            <a:r>
              <a:rPr lang="en-US" dirty="0" smtClean="0"/>
              <a:t>Basics of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What it is, why should we use it</a:t>
            </a:r>
          </a:p>
          <a:p>
            <a:pPr lvl="1"/>
            <a:r>
              <a:rPr lang="en-US" dirty="0" smtClean="0"/>
              <a:t>That it’s kind of a pain in the </a:t>
            </a:r>
            <a:r>
              <a:rPr lang="en-US" dirty="0" err="1" smtClean="0"/>
              <a:t>keister</a:t>
            </a:r>
            <a:endParaRPr lang="en-US" dirty="0" smtClean="0"/>
          </a:p>
          <a:p>
            <a:pPr lvl="1"/>
            <a:r>
              <a:rPr lang="en-US" dirty="0" smtClean="0"/>
              <a:t>How to navigate a repository</a:t>
            </a:r>
          </a:p>
          <a:p>
            <a:pPr lvl="1"/>
            <a:r>
              <a:rPr lang="en-US" dirty="0" smtClean="0"/>
              <a:t>How to work across multiple repositories</a:t>
            </a:r>
          </a:p>
          <a:p>
            <a:pPr lvl="2"/>
            <a:r>
              <a:rPr lang="en-US" dirty="0" smtClean="0"/>
              <a:t>Working locally</a:t>
            </a:r>
          </a:p>
          <a:p>
            <a:pPr lvl="2"/>
            <a:r>
              <a:rPr lang="en-US" dirty="0" smtClean="0"/>
              <a:t>Working with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/>
              <a:t>Working locally, </a:t>
            </a:r>
            <a:r>
              <a:rPr lang="en-US" dirty="0" err="1" smtClean="0"/>
              <a:t>github</a:t>
            </a:r>
            <a:r>
              <a:rPr lang="en-US" dirty="0" smtClean="0"/>
              <a:t>, node, and additional collaborators</a:t>
            </a:r>
          </a:p>
          <a:p>
            <a:pPr lvl="1"/>
            <a:r>
              <a:rPr lang="en-US" dirty="0" smtClean="0"/>
              <a:t>How to collaborate with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Present good practices – even if painstaking – make for better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I Follow-up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slide-decks</a:t>
            </a:r>
          </a:p>
          <a:p>
            <a:r>
              <a:rPr lang="en-US" dirty="0" smtClean="0"/>
              <a:t>Some relevant PDFs</a:t>
            </a:r>
          </a:p>
          <a:p>
            <a:r>
              <a:rPr lang="en-US" dirty="0" smtClean="0"/>
              <a:t>Screencasts of all the lessons – including the advanced topics (within </a:t>
            </a:r>
            <a:r>
              <a:rPr lang="en-US" smtClean="0"/>
              <a:t>a month)</a:t>
            </a:r>
            <a:endParaRPr lang="en-US" dirty="0" smtClean="0"/>
          </a:p>
          <a:p>
            <a:r>
              <a:rPr lang="en-US" dirty="0" smtClean="0"/>
              <a:t>If there’s interest, a google hangout to review some questions &amp; new issues</a:t>
            </a:r>
          </a:p>
          <a:p>
            <a:r>
              <a:rPr lang="en-US" dirty="0" smtClean="0"/>
              <a:t>A post-workshop survey to gather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1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at My GitHub Page	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16" y="1825625"/>
            <a:ext cx="7477367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97280" y="6323267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https://github.com/robschick/goodEnough.git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07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10328759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Final Thoughts</vt:lpstr>
      <vt:lpstr>What have we learned?</vt:lpstr>
      <vt:lpstr>What Will I Follow-up With?</vt:lpstr>
      <vt:lpstr>Template at My GitHub Page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Thoughts</dc:title>
  <dc:creator>rob</dc:creator>
  <cp:lastModifiedBy>rob</cp:lastModifiedBy>
  <cp:revision>6</cp:revision>
  <dcterms:created xsi:type="dcterms:W3CDTF">2017-08-04T15:15:30Z</dcterms:created>
  <dcterms:modified xsi:type="dcterms:W3CDTF">2017-08-06T00:15:37Z</dcterms:modified>
</cp:coreProperties>
</file>