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97" r:id="rId3"/>
    <p:sldId id="256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75" r:id="rId13"/>
    <p:sldId id="263" r:id="rId14"/>
    <p:sldId id="264" r:id="rId15"/>
    <p:sldId id="272" r:id="rId16"/>
    <p:sldId id="294" r:id="rId17"/>
    <p:sldId id="265" r:id="rId18"/>
    <p:sldId id="268" r:id="rId19"/>
    <p:sldId id="279" r:id="rId20"/>
    <p:sldId id="276" r:id="rId21"/>
    <p:sldId id="277" r:id="rId22"/>
    <p:sldId id="278" r:id="rId23"/>
    <p:sldId id="286" r:id="rId24"/>
    <p:sldId id="287" r:id="rId25"/>
    <p:sldId id="280" r:id="rId26"/>
    <p:sldId id="281" r:id="rId27"/>
    <p:sldId id="282" r:id="rId28"/>
    <p:sldId id="273" r:id="rId29"/>
    <p:sldId id="283" r:id="rId30"/>
    <p:sldId id="274" r:id="rId31"/>
    <p:sldId id="285" r:id="rId32"/>
    <p:sldId id="295" r:id="rId33"/>
    <p:sldId id="296" r:id="rId34"/>
    <p:sldId id="289" r:id="rId35"/>
    <p:sldId id="290" r:id="rId36"/>
    <p:sldId id="291" r:id="rId37"/>
    <p:sldId id="292" r:id="rId38"/>
    <p:sldId id="293" r:id="rId39"/>
    <p:sldId id="288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29724-28AB-4BBE-8A27-FFD3A298E9BF}">
          <p14:sldIdLst>
            <p14:sldId id="257"/>
            <p14:sldId id="297"/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Stages of Git" id="{1AD5411E-88C2-4CD7-A978-69AEE61A4D8B}">
          <p14:sldIdLst>
            <p14:sldId id="269"/>
            <p14:sldId id="270"/>
            <p14:sldId id="271"/>
            <p14:sldId id="275"/>
          </p14:sldIdLst>
        </p14:section>
        <p14:section name="Basic Commands" id="{26E19F48-008C-4644-8503-114C9227C679}">
          <p14:sldIdLst>
            <p14:sldId id="263"/>
            <p14:sldId id="264"/>
            <p14:sldId id="272"/>
            <p14:sldId id="294"/>
            <p14:sldId id="265"/>
            <p14:sldId id="268"/>
            <p14:sldId id="279"/>
            <p14:sldId id="276"/>
            <p14:sldId id="277"/>
            <p14:sldId id="278"/>
            <p14:sldId id="286"/>
            <p14:sldId id="287"/>
            <p14:sldId id="280"/>
            <p14:sldId id="281"/>
            <p14:sldId id="282"/>
            <p14:sldId id="273"/>
            <p14:sldId id="283"/>
            <p14:sldId id="274"/>
            <p14:sldId id="285"/>
            <p14:sldId id="295"/>
            <p14:sldId id="296"/>
          </p14:sldIdLst>
        </p14:section>
        <p14:section name="Command Line vs. RStudio" id="{88506F81-A4FD-4EB4-BBC5-DA7000565E7C}">
          <p14:sldIdLst>
            <p14:sldId id="289"/>
            <p14:sldId id="290"/>
            <p14:sldId id="291"/>
            <p14:sldId id="292"/>
            <p14:sldId id="293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History (all of it)</a:t>
            </a:r>
          </a:p>
          <a:p>
            <a:r>
              <a:rPr lang="en-US" dirty="0" smtClean="0"/>
              <a:t>Encompassing file on the Operating System is considered the working directory</a:t>
            </a:r>
          </a:p>
          <a:p>
            <a:pPr lvl="1"/>
            <a:r>
              <a:rPr lang="en-US" dirty="0" smtClean="0"/>
              <a:t>Can include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ignored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not yet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Quasi-hidden </a:t>
            </a:r>
            <a:r>
              <a:rPr lang="en-US" b="1" dirty="0" smtClean="0"/>
              <a:t>.</a:t>
            </a:r>
            <a:r>
              <a:rPr lang="en-US" b="1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Since the repo contains all the history, keep the repos narrowly focused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91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752" y="1588655"/>
            <a:ext cx="14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7618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 (.</a:t>
            </a:r>
            <a:r>
              <a:rPr lang="en-US" dirty="0" err="1" smtClean="0"/>
              <a:t>git</a:t>
            </a:r>
            <a:r>
              <a:rPr lang="en-US" dirty="0" smtClean="0"/>
              <a:t> folder)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27055" y="1588655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074" y="1588654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46" y="318151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3" y="317648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820" y="3181517"/>
            <a:ext cx="1219200" cy="1219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417455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42727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5927" y="436187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729" y="436187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Mastering a Basic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– Initialize an Empty Repo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50" y="2133600"/>
            <a:ext cx="9464519" cy="3533421"/>
          </a:xfrm>
        </p:spPr>
      </p:pic>
    </p:spTree>
    <p:extLst>
      <p:ext uri="{BB962C8B-B14F-4D97-AF65-F5344CB8AC3E}">
        <p14:creationId xmlns:p14="http://schemas.microsoft.com/office/powerpoint/2010/main" val="421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/>
              <a:t> – Add a Document to the Staging Area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0" y="2393244"/>
            <a:ext cx="11522322" cy="3194756"/>
          </a:xfrm>
        </p:spPr>
      </p:pic>
    </p:spTree>
    <p:extLst>
      <p:ext uri="{BB962C8B-B14F-4D97-AF65-F5344CB8AC3E}">
        <p14:creationId xmlns:p14="http://schemas.microsoft.com/office/powerpoint/2010/main" val="186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39" y="2004213"/>
            <a:ext cx="7302721" cy="31251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https://www.atlassian.com/git/tutorials/inspecting-a-repository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– What’s Happening?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3" y="1806222"/>
            <a:ext cx="10514457" cy="4244622"/>
          </a:xfrm>
        </p:spPr>
      </p:pic>
    </p:spTree>
    <p:extLst>
      <p:ext uri="{BB962C8B-B14F-4D97-AF65-F5344CB8AC3E}">
        <p14:creationId xmlns:p14="http://schemas.microsoft.com/office/powerpoint/2010/main" val="1202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How do we View the History?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3" y="1690688"/>
            <a:ext cx="9226782" cy="4439179"/>
          </a:xfrm>
        </p:spPr>
      </p:pic>
      <p:sp>
        <p:nvSpPr>
          <p:cNvPr id="3" name="Rectangle 2"/>
          <p:cNvSpPr/>
          <p:nvPr/>
        </p:nvSpPr>
        <p:spPr>
          <a:xfrm>
            <a:off x="2235200" y="2720622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2132" y="4024489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With Options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3" y="1854530"/>
            <a:ext cx="9369694" cy="1566003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42" y="3584375"/>
            <a:ext cx="9330858" cy="25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Again to Your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think of when you think of version control?</a:t>
            </a:r>
          </a:p>
          <a:p>
            <a:r>
              <a:rPr lang="en-US" dirty="0" smtClean="0"/>
              <a:t>Are there any mental models you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– Check Files into the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"First check in of my R Script"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3508"/>
            <a:ext cx="10411143" cy="38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Just happened?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7" y="2788356"/>
            <a:ext cx="11856726" cy="2393244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2460978" y="4470400"/>
            <a:ext cx="982133" cy="1343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4312" y="585893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62261" y="4746977"/>
            <a:ext cx="1380409" cy="11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0899" y="6043599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" y="2006777"/>
            <a:ext cx="12144773" cy="2508779"/>
          </a:xfrm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1614312" y="4052712"/>
            <a:ext cx="114895" cy="1844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7436" y="589684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96292" y="4373222"/>
            <a:ext cx="1380409" cy="11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4930" y="5669844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Commit Messages*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concise, yet evocative. </a:t>
            </a:r>
            <a:r>
              <a:rPr lang="en-US" dirty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/>
              <a:t>Describe the why, not the what. </a:t>
            </a:r>
            <a:r>
              <a:rPr lang="en-US" dirty="0"/>
              <a:t>Since you can always retrieve the diff associated with the commit, the message doesn’t need to say exactly what changed. Instead it should provide a high-level summary that focuses on the reasons for the change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Commit Messages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8" y="2381903"/>
            <a:ext cx="6736664" cy="323878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https://chris.beams.io/posts/git-commit/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4" y="2119912"/>
            <a:ext cx="4116332" cy="37627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Blischak, John D., Emily R. Davenport, and Greg Wilson. 2016. “A Quick Introduction to Version Control with Git and GitHub.” PLoS Computational Biology 12 (1): e1004668.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</p:spPr>
      </p:pic>
    </p:spTree>
    <p:extLst>
      <p:ext uri="{BB962C8B-B14F-4D97-AF65-F5344CB8AC3E}">
        <p14:creationId xmlns:p14="http://schemas.microsoft.com/office/powerpoint/2010/main" val="3284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103749"/>
            <a:ext cx="6348010" cy="3795089"/>
          </a:xfrm>
        </p:spPr>
      </p:pic>
    </p:spTree>
    <p:extLst>
      <p:ext uri="{BB962C8B-B14F-4D97-AF65-F5344CB8AC3E}">
        <p14:creationId xmlns:p14="http://schemas.microsoft.com/office/powerpoint/2010/main" val="1184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5" y="49952"/>
            <a:ext cx="5937956" cy="66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&amp; mv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89" y="735859"/>
            <a:ext cx="6834630" cy="51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102268"/>
            <a:ext cx="8807116" cy="6605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57" y="673508"/>
            <a:ext cx="3771428" cy="54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985629"/>
            <a:ext cx="9556308" cy="4031329"/>
          </a:xfrm>
        </p:spPr>
      </p:pic>
    </p:spTree>
    <p:extLst>
      <p:ext uri="{BB962C8B-B14F-4D97-AF65-F5344CB8AC3E}">
        <p14:creationId xmlns:p14="http://schemas.microsoft.com/office/powerpoint/2010/main" val="1483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code produce a plot file, say a pdf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.Rout</a:t>
            </a:r>
          </a:p>
          <a:p>
            <a:r>
              <a:rPr lang="en-US" dirty="0" smtClean="0"/>
              <a:t>Add &amp; commit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</a:t>
            </a:r>
            <a:r>
              <a:rPr lang="en-US" dirty="0" smtClean="0"/>
              <a:t>(you should see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 smtClean="0"/>
              <a:t> file)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ls-files </a:t>
            </a:r>
            <a:r>
              <a:rPr lang="en-US" dirty="0"/>
              <a:t>(you should </a:t>
            </a:r>
            <a:r>
              <a:rPr lang="en-US" i="1" dirty="0" smtClean="0"/>
              <a:t>not </a:t>
            </a: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/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/>
              <a:t> 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Lesson2.pdf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29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6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Project With Your Existing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32" y="1544262"/>
            <a:ext cx="4069433" cy="291109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80" y="2200965"/>
            <a:ext cx="4069433" cy="292633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96" y="3365401"/>
            <a:ext cx="5349009" cy="2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Changes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8" y="1618345"/>
            <a:ext cx="3749365" cy="150889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34" y="2479480"/>
            <a:ext cx="3851756" cy="181384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12" y="3265118"/>
            <a:ext cx="3927492" cy="1402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271657" y="2586446"/>
            <a:ext cx="2544835" cy="992777"/>
            <a:chOff x="7271657" y="2586446"/>
            <a:chExt cx="2544835" cy="992777"/>
          </a:xfrm>
        </p:grpSpPr>
        <p:sp>
          <p:nvSpPr>
            <p:cNvPr id="7" name="TextBox 6"/>
            <p:cNvSpPr txBox="1"/>
            <p:nvPr/>
          </p:nvSpPr>
          <p:spPr>
            <a:xfrm>
              <a:off x="7672251" y="2586446"/>
              <a:ext cx="214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push/pull greyed out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7271657" y="2955778"/>
              <a:ext cx="1472715" cy="62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21" y="4216313"/>
            <a:ext cx="2606266" cy="109737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951759" y="5033760"/>
            <a:ext cx="2836162" cy="414536"/>
            <a:chOff x="3951759" y="5033760"/>
            <a:chExt cx="2836162" cy="414536"/>
          </a:xfrm>
        </p:grpSpPr>
        <p:sp>
          <p:nvSpPr>
            <p:cNvPr id="13" name="TextBox 12"/>
            <p:cNvSpPr txBox="1"/>
            <p:nvPr/>
          </p:nvSpPr>
          <p:spPr>
            <a:xfrm>
              <a:off x="3951759" y="5078964"/>
              <a:ext cx="195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</a:t>
              </a:r>
              <a:r>
                <a:rPr lang="en-US" dirty="0" err="1" smtClean="0"/>
                <a:t>invertMatrix.R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5909154" y="5033760"/>
              <a:ext cx="878767" cy="229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6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</a:t>
            </a:r>
            <a:r>
              <a:rPr lang="en-US" dirty="0" err="1" smtClean="0"/>
              <a:t>Changeset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5" y="1764588"/>
            <a:ext cx="7734970" cy="27739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14" y="4786813"/>
            <a:ext cx="5281118" cy="10897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16579" y="5126182"/>
            <a:ext cx="720437" cy="1870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" y="1552142"/>
            <a:ext cx="8061411" cy="15328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9" y="2483027"/>
            <a:ext cx="5187704" cy="2366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07322" y="4064694"/>
            <a:ext cx="2836162" cy="968534"/>
            <a:chOff x="3951759" y="5033760"/>
            <a:chExt cx="2836162" cy="968534"/>
          </a:xfrm>
        </p:grpSpPr>
        <p:sp>
          <p:nvSpPr>
            <p:cNvPr id="8" name="TextBox 7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modified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31" y="3877284"/>
            <a:ext cx="3972545" cy="20709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75759" y="5344572"/>
            <a:ext cx="2836162" cy="968534"/>
            <a:chOff x="3951759" y="5033760"/>
            <a:chExt cx="2836162" cy="968534"/>
          </a:xfrm>
        </p:grpSpPr>
        <p:sp>
          <p:nvSpPr>
            <p:cNvPr id="12" name="TextBox 11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added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15" y="2423817"/>
            <a:ext cx="7734970" cy="3154953"/>
          </a:xfrm>
        </p:spPr>
      </p:pic>
    </p:spTree>
    <p:extLst>
      <p:ext uri="{BB962C8B-B14F-4D97-AF65-F5344CB8AC3E}">
        <p14:creationId xmlns:p14="http://schemas.microsoft.com/office/powerpoint/2010/main" val="1123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RStudio</a:t>
            </a:r>
            <a:r>
              <a:rPr lang="en-US" dirty="0" smtClean="0"/>
              <a:t> Covers </a:t>
            </a:r>
            <a:r>
              <a:rPr lang="en-US" i="1" dirty="0" smtClean="0"/>
              <a:t>Most</a:t>
            </a:r>
            <a:r>
              <a:rPr lang="en-US" dirty="0" smtClean="0"/>
              <a:t> of Your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RStudio</a:t>
            </a:r>
            <a:r>
              <a:rPr lang="en-US" dirty="0" smtClean="0"/>
              <a:t> does all of this, why bother with the command line?</a:t>
            </a:r>
          </a:p>
          <a:p>
            <a:r>
              <a:rPr lang="en-US" i="1" dirty="0" smtClean="0"/>
              <a:t>Most</a:t>
            </a:r>
            <a:r>
              <a:rPr lang="en-US" dirty="0" smtClean="0"/>
              <a:t> of the time you won’t need to, but when you need it, you need it</a:t>
            </a:r>
          </a:p>
          <a:p>
            <a:pPr lvl="1"/>
            <a:r>
              <a:rPr lang="en-US" dirty="0" smtClean="0"/>
              <a:t>Merge conflicts,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96"/>
          <a:stretch/>
        </p:blipFill>
        <p:spPr>
          <a:xfrm>
            <a:off x="5973763" y="2068945"/>
            <a:ext cx="4591050" cy="28745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stores snapshots (commits) of your repository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– II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Lesson2.pdf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6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represents relationships between commits as a graph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1026" name="Picture 2" descr="graph_bra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48" y="2484555"/>
            <a:ext cx="3365079" cy="18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can compute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between any two commits of your project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2050" name="Picture 2" descr="changes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2027412"/>
            <a:ext cx="6133333" cy="27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sees changes at the level of lines in a text file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03245"/>
            <a:ext cx="6172200" cy="4241984"/>
          </a:xfrm>
        </p:spPr>
      </p:pic>
    </p:spTree>
    <p:extLst>
      <p:ext uri="{BB962C8B-B14F-4D97-AF65-F5344CB8AC3E}">
        <p14:creationId xmlns:p14="http://schemas.microsoft.com/office/powerpoint/2010/main" val="11835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665</Words>
  <Application>Microsoft Office PowerPoint</Application>
  <PresentationFormat>Widescreen</PresentationFormat>
  <Paragraphs>115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What is Git?</vt:lpstr>
      <vt:lpstr>Say Hello Again to Your Neighbor</vt:lpstr>
      <vt:lpstr>PowerPoint Presentation</vt:lpstr>
      <vt:lpstr>Core Concepts</vt:lpstr>
      <vt:lpstr>Core Concepts</vt:lpstr>
      <vt:lpstr>Core Concepts</vt:lpstr>
      <vt:lpstr>Core Concepts</vt:lpstr>
      <vt:lpstr>3 Core Concepts</vt:lpstr>
      <vt:lpstr>States of a git Repository</vt:lpstr>
      <vt:lpstr>The Repository</vt:lpstr>
      <vt:lpstr>Three Local States</vt:lpstr>
      <vt:lpstr>Three Local States with Remote</vt:lpstr>
      <vt:lpstr>Basic Commands</vt:lpstr>
      <vt:lpstr>git init – Initialize an Empty Repo</vt:lpstr>
      <vt:lpstr>git add – Add a Document to the Staging Area</vt:lpstr>
      <vt:lpstr>Viewing the Repo</vt:lpstr>
      <vt:lpstr>git status – What’s Happening?</vt:lpstr>
      <vt:lpstr>git log – How do we View the History?</vt:lpstr>
      <vt:lpstr>git log – With Options</vt:lpstr>
      <vt:lpstr>git commit – Check Files into the Repo</vt:lpstr>
      <vt:lpstr>Ok, What Just happened?</vt:lpstr>
      <vt:lpstr>Lather, Rinse, Repeat</vt:lpstr>
      <vt:lpstr>Good Commit Messages*</vt:lpstr>
      <vt:lpstr>Good Commit Messages</vt:lpstr>
      <vt:lpstr>Workflow Visualized</vt:lpstr>
      <vt:lpstr>Workflow Visualized</vt:lpstr>
      <vt:lpstr>Commit Graph Visualized</vt:lpstr>
      <vt:lpstr>git rm &amp; mv</vt:lpstr>
      <vt:lpstr>Git rm &amp; mv</vt:lpstr>
      <vt:lpstr>.gitignore</vt:lpstr>
      <vt:lpstr>.gitignore</vt:lpstr>
      <vt:lpstr>Code Time</vt:lpstr>
      <vt:lpstr>Break Time?</vt:lpstr>
      <vt:lpstr>New R Project With Your Existing Repo</vt:lpstr>
      <vt:lpstr>Make the Changes in RStudio</vt:lpstr>
      <vt:lpstr>Commit the Changeset</vt:lpstr>
      <vt:lpstr>Make Some Modifications</vt:lpstr>
      <vt:lpstr>Commit the Modifications</vt:lpstr>
      <vt:lpstr>Git in RStudio Covers Most of Your Needs</vt:lpstr>
      <vt:lpstr>Code Time – II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rob</cp:lastModifiedBy>
  <cp:revision>105</cp:revision>
  <dcterms:created xsi:type="dcterms:W3CDTF">2017-07-31T21:48:11Z</dcterms:created>
  <dcterms:modified xsi:type="dcterms:W3CDTF">2017-08-06T04:35:39Z</dcterms:modified>
</cp:coreProperties>
</file>