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4" r:id="rId2"/>
    <p:sldId id="282" r:id="rId3"/>
    <p:sldId id="277" r:id="rId4"/>
    <p:sldId id="273" r:id="rId5"/>
    <p:sldId id="275" r:id="rId6"/>
    <p:sldId id="274" r:id="rId7"/>
    <p:sldId id="276" r:id="rId8"/>
    <p:sldId id="261" r:id="rId9"/>
    <p:sldId id="258" r:id="rId10"/>
    <p:sldId id="259" r:id="rId11"/>
    <p:sldId id="262" r:id="rId12"/>
    <p:sldId id="257" r:id="rId13"/>
    <p:sldId id="260" r:id="rId14"/>
    <p:sldId id="265" r:id="rId15"/>
    <p:sldId id="263" r:id="rId16"/>
    <p:sldId id="266" r:id="rId17"/>
    <p:sldId id="267" r:id="rId18"/>
    <p:sldId id="268" r:id="rId19"/>
    <p:sldId id="269" r:id="rId20"/>
    <p:sldId id="272" r:id="rId21"/>
    <p:sldId id="270" r:id="rId22"/>
    <p:sldId id="278" r:id="rId23"/>
    <p:sldId id="279" r:id="rId24"/>
    <p:sldId id="280" r:id="rId25"/>
    <p:sldId id="281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EA496-9B3A-46DE-AFD3-CA393CB7779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19419-F7F2-407F-8E37-0F480817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7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7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8D51-80A4-B44A-9105-021DEA4262F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3C5D-2A37-DD42-BB3C-6AE5722C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schick/lessonCode/blob/master/lesson1.md" TargetMode="External"/><Relationship Id="rId2" Type="http://schemas.openxmlformats.org/officeDocument/2006/relationships/hyperlink" Target="http://bit.ly/2v9TE6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2zK3sAtr-4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Schick</a:t>
            </a:r>
          </a:p>
          <a:p>
            <a:r>
              <a:rPr lang="en-US" dirty="0" smtClean="0"/>
              <a:t>Duke University &amp; SR Analytics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5742954"/>
            <a:ext cx="6569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Code handouts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bit.ly/2v9TE6e</a:t>
            </a:r>
            <a:endParaRPr lang="en-US" dirty="0" smtClean="0"/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github.com/robschick/lessonCode/blob/master/lesson1.md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Laptop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453" r="-106453"/>
          <a:stretch>
            <a:fillRect/>
          </a:stretch>
        </p:blipFill>
        <p:spPr>
          <a:xfrm>
            <a:off x="1874018" y="1600200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306475" y="2049864"/>
            <a:ext cx="2978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eg_203_*.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rdata</a:t>
            </a:r>
            <a:r>
              <a:rPr lang="en-US" sz="2400" dirty="0" smtClean="0"/>
              <a:t>…</a:t>
            </a:r>
          </a:p>
          <a:p>
            <a:r>
              <a:rPr lang="en-US" sz="2400" b="1" dirty="0" smtClean="0"/>
              <a:t>nowhere</a:t>
            </a:r>
            <a:r>
              <a:rPr lang="en-US" sz="2400" dirty="0" smtClean="0"/>
              <a:t> to be found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32132" y="2130251"/>
            <a:ext cx="1100642" cy="90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to St Andrews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8265" b="-88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07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Repo on GitHub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r="26477"/>
          <a:stretch/>
        </p:blipFill>
        <p:spPr>
          <a:xfrm>
            <a:off x="909855" y="1417638"/>
            <a:ext cx="7324289" cy="4792243"/>
          </a:xfrm>
        </p:spPr>
      </p:pic>
    </p:spTree>
    <p:extLst>
      <p:ext uri="{BB962C8B-B14F-4D97-AF65-F5344CB8AC3E}">
        <p14:creationId xmlns:p14="http://schemas.microsoft.com/office/powerpoint/2010/main" val="20527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Commit on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2765" b="-12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35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Commit on Repo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291" b="-102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1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Phew!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477" b="-10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07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in to NMFS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2" y="1600200"/>
            <a:ext cx="7702195" cy="4525963"/>
          </a:xfrm>
        </p:spPr>
      </p:pic>
    </p:spTree>
    <p:extLst>
      <p:ext uri="{BB962C8B-B14F-4D97-AF65-F5344CB8AC3E}">
        <p14:creationId xmlns:p14="http://schemas.microsoft.com/office/powerpoint/2010/main" val="34982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 Research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your future self</a:t>
            </a:r>
          </a:p>
          <a:p>
            <a:pPr lvl="1"/>
            <a:r>
              <a:rPr lang="en-US" dirty="0" smtClean="0"/>
              <a:t>Just saw that one</a:t>
            </a:r>
          </a:p>
          <a:p>
            <a:r>
              <a:rPr lang="en-US" dirty="0" smtClean="0"/>
              <a:t>For collaborators</a:t>
            </a:r>
          </a:p>
          <a:p>
            <a:pPr lvl="1"/>
            <a:r>
              <a:rPr lang="en-US" dirty="0" smtClean="0"/>
              <a:t>Interim PCOD</a:t>
            </a:r>
          </a:p>
          <a:p>
            <a:r>
              <a:rPr lang="en-US" dirty="0" smtClean="0"/>
              <a:t>For journals</a:t>
            </a:r>
          </a:p>
          <a:p>
            <a:pPr lvl="1"/>
            <a:r>
              <a:rPr lang="en-US" dirty="0" smtClean="0"/>
              <a:t>Bees</a:t>
            </a:r>
          </a:p>
          <a:p>
            <a:r>
              <a:rPr lang="en-US" dirty="0" smtClean="0"/>
              <a:t>For increasing impact of your work, e.g.</a:t>
            </a:r>
          </a:p>
          <a:p>
            <a:pPr lvl="1"/>
            <a:r>
              <a:rPr lang="en-US" dirty="0" err="1" smtClean="0"/>
              <a:t>Jonsen</a:t>
            </a:r>
            <a:r>
              <a:rPr lang="en-US" dirty="0" smtClean="0"/>
              <a:t> et al. 2003</a:t>
            </a:r>
          </a:p>
          <a:p>
            <a:pPr lvl="1"/>
            <a:r>
              <a:rPr lang="en-US" dirty="0" smtClean="0"/>
              <a:t>Morales et al.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24" y="1600200"/>
            <a:ext cx="6553551" cy="4525963"/>
          </a:xfrm>
        </p:spPr>
      </p:pic>
    </p:spTree>
    <p:extLst>
      <p:ext uri="{BB962C8B-B14F-4D97-AF65-F5344CB8AC3E}">
        <p14:creationId xmlns:p14="http://schemas.microsoft.com/office/powerpoint/2010/main" val="36278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61804"/>
            <a:ext cx="8229600" cy="2423247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1" y="1570779"/>
            <a:ext cx="7361558" cy="259102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6" y="3428999"/>
            <a:ext cx="794072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9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84" y="1151370"/>
            <a:ext cx="662186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5401" y="5637645"/>
            <a:ext cx="4870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https://www.youtube.com/watch?v=N2zK3sAtr-4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3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" y="2644072"/>
            <a:ext cx="7734970" cy="156985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36" y="1305677"/>
            <a:ext cx="6096528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1558"/>
            <a:ext cx="4038600" cy="364324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06" y="1600200"/>
            <a:ext cx="3548388" cy="4525963"/>
          </a:xfrm>
        </p:spPr>
      </p:pic>
      <p:sp>
        <p:nvSpPr>
          <p:cNvPr id="6" name="Rectangle 5"/>
          <p:cNvSpPr/>
          <p:nvPr/>
        </p:nvSpPr>
        <p:spPr>
          <a:xfrm>
            <a:off x="1380174" y="6357679"/>
            <a:ext cx="219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http://bit.ly/2uNmifb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5212" y="6357679"/>
            <a:ext cx="2664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https://bloom.bg/2vl8muf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88" y="2990812"/>
            <a:ext cx="627942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Everyone At Today?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09" y="2312377"/>
            <a:ext cx="6485182" cy="3101609"/>
          </a:xfrm>
        </p:spPr>
      </p:pic>
    </p:spTree>
    <p:extLst>
      <p:ext uri="{BB962C8B-B14F-4D97-AF65-F5344CB8AC3E}">
        <p14:creationId xmlns:p14="http://schemas.microsoft.com/office/powerpoint/2010/main" val="429142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Everyone At?</a:t>
            </a:r>
            <a:endParaRPr lang="en-US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37" y="2285705"/>
            <a:ext cx="6759526" cy="3154953"/>
          </a:xfrm>
        </p:spPr>
      </p:pic>
    </p:spTree>
    <p:extLst>
      <p:ext uri="{BB962C8B-B14F-4D97-AF65-F5344CB8AC3E}">
        <p14:creationId xmlns:p14="http://schemas.microsoft.com/office/powerpoint/2010/main" val="11357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Everyone At?</a:t>
            </a:r>
            <a:endParaRPr lang="en-US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2110429"/>
            <a:ext cx="6812870" cy="3505504"/>
          </a:xfrm>
        </p:spPr>
      </p:pic>
    </p:spTree>
    <p:extLst>
      <p:ext uri="{BB962C8B-B14F-4D97-AF65-F5344CB8AC3E}">
        <p14:creationId xmlns:p14="http://schemas.microsoft.com/office/powerpoint/2010/main" val="15030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Everyone At?</a:t>
            </a:r>
            <a:endParaRPr lang="en-US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85" y="2118050"/>
            <a:ext cx="6576630" cy="3490262"/>
          </a:xfrm>
        </p:spPr>
      </p:pic>
    </p:spTree>
    <p:extLst>
      <p:ext uri="{BB962C8B-B14F-4D97-AF65-F5344CB8AC3E}">
        <p14:creationId xmlns:p14="http://schemas.microsoft.com/office/powerpoint/2010/main" val="6593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Lesson 1 – what comprises a reproducible workflow?</a:t>
            </a:r>
          </a:p>
          <a:p>
            <a:r>
              <a:rPr lang="en-US" dirty="0" smtClean="0"/>
              <a:t>Lesson 2 – what is </a:t>
            </a:r>
            <a:r>
              <a:rPr lang="en-US" dirty="0" err="1" smtClean="0"/>
              <a:t>git</a:t>
            </a:r>
            <a:r>
              <a:rPr lang="en-US" dirty="0" smtClean="0"/>
              <a:t> and why should we use it?</a:t>
            </a:r>
          </a:p>
          <a:p>
            <a:r>
              <a:rPr lang="en-US" dirty="0" smtClean="0"/>
              <a:t>Lesson 3 – how has my project changed over time?</a:t>
            </a:r>
          </a:p>
          <a:p>
            <a:r>
              <a:rPr lang="en-US" dirty="0" smtClean="0"/>
              <a:t>Lesson 4 – How do I work with a remote (</a:t>
            </a:r>
            <a:r>
              <a:rPr lang="en-US" dirty="0" err="1" smtClean="0"/>
              <a:t>github</a:t>
            </a:r>
            <a:r>
              <a:rPr lang="en-US" dirty="0" smtClean="0"/>
              <a:t>, node/cluster, other collaborators)</a:t>
            </a:r>
          </a:p>
          <a:p>
            <a:r>
              <a:rPr lang="en-US" dirty="0" smtClean="0"/>
              <a:t>Advanced Topics (no participation required!)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Rep Research? – </a:t>
            </a:r>
            <a:r>
              <a:rPr lang="en-US" smtClean="0"/>
              <a:t>My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Collaboration with </a:t>
            </a:r>
            <a:r>
              <a:rPr lang="en-US" dirty="0" err="1" smtClean="0"/>
              <a:t>NEAq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1465" b="-4146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Dropbox</a:t>
            </a:r>
            <a:r>
              <a:rPr lang="en-US" dirty="0" smtClean="0"/>
              <a:t> folder…ugh!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12534" b="-12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6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 I </a:t>
            </a:r>
            <a:r>
              <a:rPr lang="en-US" i="1" dirty="0" smtClean="0"/>
              <a:t>Could</a:t>
            </a:r>
            <a:r>
              <a:rPr lang="en-US" dirty="0" smtClean="0"/>
              <a:t> Make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34" y="1660810"/>
            <a:ext cx="7277731" cy="4404742"/>
          </a:xfrm>
        </p:spPr>
      </p:pic>
    </p:spTree>
    <p:extLst>
      <p:ext uri="{BB962C8B-B14F-4D97-AF65-F5344CB8AC3E}">
        <p14:creationId xmlns:p14="http://schemas.microsoft.com/office/powerpoint/2010/main" val="32444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 I </a:t>
            </a:r>
            <a:r>
              <a:rPr lang="en-US" i="1" dirty="0" smtClean="0"/>
              <a:t>Could</a:t>
            </a:r>
            <a:r>
              <a:rPr lang="en-US" dirty="0" smtClean="0"/>
              <a:t> Make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5" y="2441928"/>
            <a:ext cx="7041490" cy="284250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Science,  7 OCTOBER 2016 • VOL 354 ISSUE 6308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 I </a:t>
            </a:r>
            <a:r>
              <a:rPr lang="en-US" i="1" dirty="0" smtClean="0"/>
              <a:t>Could</a:t>
            </a:r>
            <a:r>
              <a:rPr lang="en-US" dirty="0" smtClean="0"/>
              <a:t> Make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16" y="2563859"/>
            <a:ext cx="4930567" cy="259864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Science, 9 DECEMBER 2016 • VOL 354 ISSUE 6317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 I </a:t>
            </a:r>
            <a:r>
              <a:rPr lang="en-US" i="1" dirty="0" smtClean="0"/>
              <a:t>Could</a:t>
            </a:r>
            <a:r>
              <a:rPr lang="en-US" dirty="0" smtClean="0"/>
              <a:t> Make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12" y="1600200"/>
            <a:ext cx="1752375" cy="452596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Leek &amp; Peng - NATURE | VOL 520 | 30 APRIL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That </a:t>
            </a:r>
            <a:r>
              <a:rPr lang="en-US" i="1" dirty="0" smtClean="0"/>
              <a:t>Really</a:t>
            </a:r>
            <a:r>
              <a:rPr lang="en-US" dirty="0" smtClean="0"/>
              <a:t> Matters to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408" b="-9408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3366198" y="5134708"/>
            <a:ext cx="1758461" cy="502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Notes - Evernote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5187" b="-35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63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263</Words>
  <Application>Microsoft Office PowerPoint</Application>
  <PresentationFormat>On-screen Show (4:3)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Reproducible Research</vt:lpstr>
      <vt:lpstr>PowerPoint Presentation</vt:lpstr>
      <vt:lpstr>Why Rep Research? – My Motivation</vt:lpstr>
      <vt:lpstr>Cases I Could Make</vt:lpstr>
      <vt:lpstr>Cases I Could Make</vt:lpstr>
      <vt:lpstr>Cases I Could Make</vt:lpstr>
      <vt:lpstr>Cases I Could Make</vt:lpstr>
      <vt:lpstr>Case That Really Matters to Me</vt:lpstr>
      <vt:lpstr>Project Notes - Evernote</vt:lpstr>
      <vt:lpstr>My Laptop</vt:lpstr>
      <vt:lpstr>VPN to St Andrews…</vt:lpstr>
      <vt:lpstr>Current Repo on GitHub</vt:lpstr>
      <vt:lpstr>Previous Commit on Repo</vt:lpstr>
      <vt:lpstr>Previous Commit on Repo</vt:lpstr>
      <vt:lpstr>Phew!</vt:lpstr>
      <vt:lpstr>Comment in to NMFS</vt:lpstr>
      <vt:lpstr>Rep Research is Good</vt:lpstr>
      <vt:lpstr>Collaborators</vt:lpstr>
      <vt:lpstr>Journals</vt:lpstr>
      <vt:lpstr>Journals</vt:lpstr>
      <vt:lpstr>Cautionary Tales</vt:lpstr>
      <vt:lpstr>Where is Everyone At Today?</vt:lpstr>
      <vt:lpstr>Where is Everyone At?</vt:lpstr>
      <vt:lpstr>Where is Everyone At?</vt:lpstr>
      <vt:lpstr>Where is Everyone At?</vt:lpstr>
      <vt:lpstr>What Are We Going to Do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Rep Research is a Good Thing</dc:title>
  <dc:creator>Rob</dc:creator>
  <cp:lastModifiedBy>rob</cp:lastModifiedBy>
  <cp:revision>50</cp:revision>
  <dcterms:created xsi:type="dcterms:W3CDTF">2017-06-30T13:24:17Z</dcterms:created>
  <dcterms:modified xsi:type="dcterms:W3CDTF">2017-08-06T14:26:54Z</dcterms:modified>
</cp:coreProperties>
</file>