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3"/>
  </p:normalViewPr>
  <p:slideViewPr>
    <p:cSldViewPr snapToGrid="0" snapToObjects="1">
      <p:cViewPr varScale="1">
        <p:scale>
          <a:sx n="147" d="100"/>
          <a:sy n="147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F584-B546-AE4D-9C27-A4131FFA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5F78A-C3C2-894E-9325-A094A1B6E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79F41-241E-C345-A0B2-FF689B2A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FFA0-3458-724A-ABEE-7F1EE14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B80B-CFF9-8B42-9EB5-F64E750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DDFC-1F2F-4A4B-873A-5CE02CE2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4B8B-DBBC-F44D-9A14-3FBF0FD3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0AE7-BF5C-694D-B37A-07A69467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967C-E163-7440-B97E-DF6E97DE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0928-424C-8D41-84DD-5C23C63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00CC7-C0DD-6143-8B2A-01AC343B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B2B2B-BEB8-BE41-84CD-4C396A00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C787-C396-304C-BA54-C990285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0425-45E6-F94D-A4F8-F85242BE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0A07-F7F3-6747-BAB6-B50AFF1C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615-CFF2-7342-A6EF-9A0C3005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D0BB-C729-DC43-ACFE-37148491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C178-3A1F-B049-8136-DF1916B3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9755-01A3-B04C-BC2E-FD04BFDE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82E9-64C1-7349-B04F-6AB2E29E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9DD-C481-2A4A-8CF5-F66294DD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6D75-6BB3-0349-9AD7-9241AA48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D15A-7C73-2B4B-9D21-6F10522A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B4B5-4E3D-B042-84C6-D0BC8C1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319D-4937-EF48-A65C-DE49364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AD8C-037B-FD44-B28A-D8B4D66B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F05-1506-5543-989F-E8BFFC251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26AD4-B6A7-9140-BCF4-AFC9D156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D83C-0050-F647-932E-7EBAAEF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3896-FD84-C341-A110-03CB75C4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8EA55-A187-C345-88AE-9EA5AC4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5488-08A7-C040-8BC8-63F1FF3C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F7FB-7042-E24B-A999-6C1E1BA4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B7DE3-D807-DC49-93E0-F9B3FCFB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F55AA-C762-724B-AB0F-B152F8D0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C7D57-8E7A-734C-981C-8852423F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4C24F-7E2D-2D46-8CBF-6AAE8C1D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E3E6-8CFF-0945-8A54-4C766E0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92D6D-C192-FF44-A25D-69DFE65F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C6DE-E2B4-4043-89DF-8830FFF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19218-B74F-804F-8191-F84A530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6DCE-576F-BD4A-88D0-47603BC0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02D3B-CB1A-5E49-B06F-0E42E09F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227AA-E22F-314A-BDFD-C5CE4BB2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67320-9873-AF48-91F0-E2F7C2EF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9D89-00CC-7D48-A016-E533F0D6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85CA-457C-1B4C-8B39-B2BC6508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6A62-CF6A-9E4E-A257-E8A850B6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0D9F-1A96-CC4A-91DA-E4E2539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D86E-19A8-A741-9C85-D340F23C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16C1-FF70-5B4A-BF45-6F44EFF2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378A-0954-A643-B864-3C90A12C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0CB7-FD5F-E542-B971-913A6286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FFE80-9DDD-5B46-9FFE-651A19F21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E579E-8F37-7C46-BE63-4EC59883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0C93-C722-A24F-B3F2-ED6AC056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E862-1127-6542-A71E-5EDAF2CA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5BE67-9308-2F4A-8B1E-43155539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270DE-3581-414F-94F3-963FF64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F81C-EB8B-2347-9473-5BA815EB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A4E4-B2A7-6E47-A2A0-D9E46D32C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43B1-CE7A-B546-8B46-8D3CBD61ED5D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8555-0EBD-C945-A762-5DB1A006D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5041-7447-4242-9662-888DE5373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6B66-906C-C042-BF2B-E17B6C25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7840D-1751-E942-B189-55488501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641" y="-345168"/>
            <a:ext cx="12077338" cy="7548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BD9C5-020C-3848-8CD9-9E8417DD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67" y="232047"/>
            <a:ext cx="5117384" cy="31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07D76-2E85-3742-B127-88425702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" y="-235313"/>
            <a:ext cx="11972835" cy="748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AAF10-5643-1644-B3D2-7B2A80B6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3" y="163028"/>
            <a:ext cx="5227864" cy="32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954921-C6DE-1148-BD9B-21444A526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273" y="-412421"/>
            <a:ext cx="12292545" cy="768284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14D68-C43F-9A4B-B99F-9532079B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70" y="184789"/>
            <a:ext cx="5193030" cy="32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19910-A78D-E341-96CE-EDA12E5E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64" y="-233589"/>
            <a:ext cx="11955418" cy="747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E5031-D4D1-B340-857F-BB8A9FDC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10" y="285471"/>
            <a:ext cx="5149487" cy="32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6C16055-BFD5-1149-AB0A-12A83AB9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142309"/>
            <a:ext cx="11747863" cy="7342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283A9-DE85-1D4C-A523-B78919B9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76" y="337959"/>
            <a:ext cx="5146495" cy="32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9FA37-C376-9046-A37B-F220678A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0325"/>
            <a:ext cx="11981544" cy="7488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1F008-B7B4-F64A-906D-F84DDEBC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07" y="168468"/>
            <a:ext cx="5219156" cy="32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7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Costs</dc:title>
  <dc:creator>Nathan Paul Mietkiewicz</dc:creator>
  <cp:lastModifiedBy>Nathan Paul Mietkiewicz</cp:lastModifiedBy>
  <cp:revision>3</cp:revision>
  <dcterms:created xsi:type="dcterms:W3CDTF">2018-11-09T21:26:31Z</dcterms:created>
  <dcterms:modified xsi:type="dcterms:W3CDTF">2018-11-09T21:53:51Z</dcterms:modified>
</cp:coreProperties>
</file>