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4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0edd30d-3ff8-4b8f-a6fe-db8b29e26067}">
  <we:reference id="WA200003233" version="2.0.0.3" store="en-US" storeType="OMEX"/>
  <we:alternateReferences/>
  <we:properties>
    <we:property name="Microsoft.Office.CampaignId" value="&quot;none&quot;"/>
    <we:property name="reportUrl" value="&quot;/groups/110c390e-9ee3-45e3-9fc6-417282b71516/reports/1b14ef91-756a-44c7-b459-3a7b968194f3/ReportSection?bookmarkGuid=e1259dd8-2e4d-4ed0-886d-04fc64ae2033&amp;bookmarkUsage=1&amp;ctid=447c2e7b-0204-4bdf-9a14-b9772b70d8ee&amp;fromEntryPoint=export&quot;"/>
    <we:property name="reportState" value="&quot;CONNECTED&quot;"/>
    <we:property name="reportEmbeddedTime" value="&quot;2023-04-30T14:45:06.060Z&quot;"/>
    <we:property name="creatorSessionId" value="&quot;3dfd5c38-bb4e-4f47-983f-d679ac2e271f&quot;"/>
    <we:property name="creatorUserId" value="&quot;100320029A913167&quot;"/>
    <we:property name="creatorTenantId" value="&quot;447c2e7b-0204-4bdf-9a14-b9772b70d8ee&quot;"/>
    <we:property name="reportName" value="&quot;Data Professional Survey Dashboard&quot;"/>
    <we:property name="isFiltersActionButtonVisible" value="true"/>
    <we:property name="initialStateBookmark" value="&quot;H4sIAAAAAAAAA+1Z33ObRhD+V254amfU9AAhgV88smw3nTiJa6XJQ8fTWWBBF584ehySaUb/e/dAaiJXtdxkMpbq6EXccuze9+0PdocPTiqqUkLzCmboHDknSt3MQN8w1+k5xUr2+vWLl6OrF7+/Gr08I7EqjVBF5Rx9cAzoHM1bUdUgrQYS/nbdc0DKS8jtKgNZYc8pUVeqACn+xG4z3TK6xmXPwdtSKg1W5cSAQat2TttpTbbdZz5ZhMSIOU4wMZ30CkulzXrdc6ruqj3S5j2rrDU4VoUBUZBiK8tCPsiiMAgDb8gDj0eu67VyIc1qS9yc3Zaa8BDKprQ8jNI5FAmmTntojVW1sjDKc405rA2ebdwcK1nPtsgnqtYJXmHW3iqMMA3ZOAUD7FKrrNsIkk1qPcfGWRJVJCci232/DNkP7LlasFRkmUhqadgCKiYMy5RmjaqZUSzWCDdMFHRp9R63Ss7rYkVNYJdTtRjTNkOwjviy9zfYMYlypUUC8h949w3SJoZrklSiyOUq1D7GwJsOWqqK2oynoI0N5vg9hYr1OD2mdIr6pGmdfir0Ooa83h2gh+vw5fU6m0j3+0/SZuXvDvt+QbheWkUDH/tJ6PdDD3nCOff40D+slB2s4D+HsmwYaGwxi8L+aTautcbCsEtVCXssthBmyswUiR0p1YIi+ph9NwEJuvn+jmPd+zL5iXDQ/8bBkf8Z1TCHOsdDKoRfNY1ssaFag/4gCAZ+zGPPDwacD4bw9GrNO6VvfrwQGbIToougPe2ys5OOLdn3lOnYUpC/FaPPzbOuLqURcHDDyEeIE7/vDeM03VmXHqGTd12i5d1UJFM2VnVhdMNS1TIjqfMkeo6fuVs69z3NlgejuXe02hn7RiPOoLwb/Vu79Z+0qsuv2ao/EHPXmicY9FM3RDdOgyEPPe75u1vzRwjLgDCdw5yMGrQP5BpmM3IJu4AiryHHA4rKXwvxR43s59M9H+o/xtEbYSSVOKwMOxem2qyQV0ri9qKwM2+S9uCHNs/f479HndEfliNd3vcxi9MwgYGfuKnn8zDkfB/z/otjcD9LwGiOmhzCumFmd2++M5Ni0IeWRrs4eNRc+s9xt3qdZnHgR3HcT7w4GnDk/SA6rOnT5YR8DW9EHf2Xx2YCOj2guHwABV1LH8dJHEDE0xAHnLs8TL3woJz9by8y7//v5Hugd84NaEDzh1kU8D61xZHPUx5bS/fPAXhrYnW7yUP7+1TizFDn7ccyVZuqhAQvocCWpbI7ocB2HwUIFCmmq2tt/y/o5a47029B1tZq+6HOaY3QaUQscccD9vOd0x7LVq3lX3oj8CBJHAAA&quot;"/>
    <we:property name="bookmark" value="&quot;H4sIAAAAAAAAA+1ZS2/bRhD+KwueWkBNl0+Rvhi2HDcFjMK18jgUPgy5Q2rjFZddLiWrgf57h6SURK4quQkCS3V0ETm7nNnvmwdnwA+OkHWlYPEbTNE5cc61vpuCuWOuM3DKTZkbJu4QgogPw0SkPBbcD2iXrqzUZe2cfHAsmALtW1k3oFqFJPzDEQlwcOPER0gzP/CGqRDO7cABpa6haPfkoGocOBWaWpeg5F/Yq6AlaxpcDhy8r5Q20BoaW7DYGpvRdrqnA7ovfDoHZFbOcIyZ7aU3WGlj1/cDp+6vuoNurrXKOoMjXVqQJSluZXnMozyJwzj0hjz0eOK6XieXyq62pIuX95UhlIR9UbVknYkZlBkKpzu0wbpeWTgrCoMFrA2+3FgcadVMt8jHujEZ3mDeLZVW2gXZuAAL7NrovN8Iio0bM8OFsySqSE5Edvt+H7Kf2Cs9Z0LmucwaZdkcaiYty7VhC90wq1lqEO6YLOmy1XvaKblsyhU1YXs70fMRbbME64QvBx/BjkhUaCMzUP/Ae2iQNjHckqSWZaFWofYpBl730IQuGzuagLFtiKfvKVRaj9Nj2gg054vO6RfSrGPIGzwAerwOX96us4l0v/8sbVb+7rEfFoTbZaso8jHIYj+IPeQZ59zjQ/+4UjZawX8FVbVgYLDDLMv2z7BRYwyWll3rWrbHYnNpJ8xOkNhRSs8pok/ZD2NQYBY/PnCsuyuTnwkHwXcOTvwvqIYFNAUeUyH8pmnUFhuqNehHYRj5KU89P4w4j4bw/GrNO23ufr6SObJzoougPe+ys5eOLdn3nOnYUpC/F6MvzbO+Lm2dt/bVpSfo5F2XaHk3kdmEjXRTWrNgQnfMKOo8iZ7TF+6Wzv1As+XRaHaOVntj3xrEKVQPo39rt/6L0U31LVv1R2LuW/MMw0C4MbqpCIc89rjn72/NnyAsQ8J0CTMyarF9oDAwnZJL2BWURQMFHlFUvinlnw2yXy8OfKj/FEevpVVU4rC27FLaerNC3miF24vC3rzJuoMf2zy/w39POqM/Lkf6vA8wT0WcQeRnrvB8HsecH2Lef3UMHmYJOJuhIYewfpjZ35vvzaQUzLGl0T4OnjSX/nPcrV6neRr6SZoGmZcmEUcehMlxTZ8uJ+RreGfU0X99bGZgxBHF5SMo6Fv6NM3SEBIuYow4d3ksvPionP1vLzLv/+/kHdB754Y0oPnDPAl5QG1x4nPB09bS7jkA722q7zd56H6fS5wpmqL7WKYbW1eQ4TWU2LFU9SeU2O2jAIFSoFhdm/b/il7upjf9FlTTWu0+1DmdmbYKLf8GHwRaxj4cAAA=&quot;"/>
    <we:property name="embedUrl" value="&quot;/reportEmbed?reportId=1b14ef91-756a-44c7-b459-3a7b968194f3&amp;groupId=110c390e-9ee3-45e3-9fc6-417282b71516&amp;w=2&amp;config=eyJjbHVzdGVyVXJsIjoiaHR0cHM6Ly9XQUJJLVVTLUVBU1QtQS1QUklNQVJZLXJlZGlyZWN0LmFuYWx5c2lzLndpbmRvd3MubmV0IiwiZW1iZWRGZWF0dXJlcyI6eyJtb2Rlcm5FbWJlZCI6dHJ1ZSwidXNhZ2VNZXRyaWNzVk5leHQiOnRydWV9fQ%3D%3D&amp;disableSensitivityBanner=true&quot;"/>
    <we:property name="datasetId" value="&quot;66536750-591d-413f-9f42-e07a33694d27&quot;"/>
    <we:property name="pageName" value="&quot;ReportSection&quot;"/>
    <we:property name="pageDisplayName" value="&quot;Page 1&quot;"/>
    <we:property name="backgroundColor" value="&quot;#F9F7F2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nate mulder</cp:lastModifiedBy>
  <cp:revision>3</cp:revision>
  <dcterms:created xsi:type="dcterms:W3CDTF">2018-06-07T21:39:02Z</dcterms:created>
  <dcterms:modified xsi:type="dcterms:W3CDTF">2023-04-30T14:46:05Z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