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ataDashboard_168220548266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7561DE-532D-4027-BC24-D199E53D4E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Data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539EB4-9191-4979-9358-9025332E68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5/1/2023 2:44:22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4667941-E854-43EB-9D03-4947EED0C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72"/>
            <a:ext cx="12192000" cy="58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2023-05-01T14:44:23Z</dcterms:created>
  <dcterms:modified xsi:type="dcterms:W3CDTF">2023-05-01T14:44:23Z</dcterms:modified>
</cp:coreProperties>
</file>