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57" r:id="rId6"/>
    <p:sldId id="262" r:id="rId7"/>
    <p:sldId id="263" r:id="rId8"/>
    <p:sldId id="276" r:id="rId9"/>
    <p:sldId id="267" r:id="rId10"/>
    <p:sldId id="268" r:id="rId11"/>
    <p:sldId id="277" r:id="rId12"/>
    <p:sldId id="266" r:id="rId13"/>
    <p:sldId id="285" r:id="rId14"/>
    <p:sldId id="269" r:id="rId15"/>
    <p:sldId id="270" r:id="rId16"/>
    <p:sldId id="274" r:id="rId17"/>
    <p:sldId id="275" r:id="rId18"/>
    <p:sldId id="273" r:id="rId19"/>
    <p:sldId id="281" r:id="rId20"/>
    <p:sldId id="283" r:id="rId21"/>
    <p:sldId id="282" r:id="rId22"/>
    <p:sldId id="290" r:id="rId23"/>
    <p:sldId id="272" r:id="rId24"/>
    <p:sldId id="286" r:id="rId25"/>
    <p:sldId id="289" r:id="rId26"/>
    <p:sldId id="278" r:id="rId27"/>
    <p:sldId id="279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9855E-531C-4846-A5F8-5CDEB0119EB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CC2FF8-442D-4376-AB29-B04DFACF3D2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ウマ娘育成理論</a:t>
            </a:r>
            <a:br>
              <a:rPr kumimoji="1" lang="ja-JP" altLang="en-US" dirty="0"/>
            </a:br>
            <a:r>
              <a:rPr lang="zh-CN" altLang="ja-JP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赛马娘育成理论</a:t>
            </a:r>
            <a:endParaRPr kumimoji="1" lang="zh-CN" altLang="ja-JP" sz="3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20000"/>
          </a:bodyPr>
          <a:lstStyle/>
          <a:p>
            <a:r>
              <a:rPr kumimoji="1" lang="en-US" altLang="ja-JP" dirty="0"/>
              <a:t>AtCoder</a:t>
            </a:r>
            <a:r>
              <a:rPr kumimoji="1" lang="ja-JP" altLang="en-US" dirty="0"/>
              <a:t>株式会社 代表取締役社長</a:t>
            </a:r>
            <a:endParaRPr kumimoji="1" lang="en-US" altLang="ja-JP" dirty="0"/>
          </a:p>
          <a:p>
            <a:r>
              <a:rPr lang="ja-JP" altLang="en-US" dirty="0"/>
              <a:t>高橋 直大</a:t>
            </a:r>
            <a:r>
              <a:rPr lang="en-US" altLang="ja-JP" dirty="0"/>
              <a:t>(Twitter: @chokudai)</a:t>
            </a:r>
            <a:endParaRPr lang="en-US" altLang="ja-JP" dirty="0"/>
          </a:p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汉化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by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天祈穹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#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我永远喜欢</a:t>
            </a:r>
            <a:r>
              <a:rPr lang="ja-JP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オグリキャップ</a:t>
            </a:r>
            <a:endParaRPr lang="ja-JP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关于蓝色因子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3489" y="1564868"/>
            <a:ext cx="8596668" cy="4397120"/>
          </a:xfrm>
        </p:spPr>
        <p:txBody>
          <a:bodyPr>
            <a:noAutofit/>
          </a:bodyPr>
          <a:lstStyle/>
          <a:p>
            <a:pPr indent="0" fontAlgn="auto">
              <a:lnSpc>
                <a:spcPct val="80000"/>
              </a:lnSpc>
            </a:pPr>
            <a:r>
              <a:rPr kumimoji="1" lang="zh-CN"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蓝色因子会在</a:t>
            </a:r>
            <a:r>
              <a:rPr kumimoji="1" lang="en-US" altLang="zh-CN"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1" lang="zh-CN" altLang="en-US"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个时间点产生影响</a:t>
            </a:r>
            <a:endParaRPr kumimoji="1" lang="en-US" altLang="ja-JP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0" fontAlgn="auto">
              <a:lnSpc>
                <a:spcPct val="80000"/>
              </a:lnSpc>
            </a:pPr>
            <a:r>
              <a:rPr lang="ja-JP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育成開始時</a:t>
            </a:r>
            <a:endParaRPr lang="en-US" altLang="ja-JP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fontAlgn="auto">
              <a:lnSpc>
                <a:spcPct val="80000"/>
              </a:lnSpc>
            </a:pPr>
            <a:r>
              <a:rPr kumimoji="1" lang="zh-CN" altLang="ja-JP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蓝色因子</a:t>
            </a:r>
            <a:r>
              <a:rPr kumimoji="1" lang="en-US" altLang="ja-JP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Lv</a:t>
            </a:r>
            <a:r>
              <a:rPr lang="en-US" altLang="ja-JP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ja-JP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的话能</a:t>
            </a:r>
            <a:r>
              <a:rPr lang="en-US" altLang="ja-JP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+21</a:t>
            </a:r>
            <a:r>
              <a:rPr lang="ja-JP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ja-JP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Lv2</a:t>
            </a:r>
            <a:r>
              <a:rPr lang="zh-CN" altLang="ja-JP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</a:t>
            </a:r>
            <a:r>
              <a:rPr lang="en-US" altLang="ja-JP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+10</a:t>
            </a:r>
            <a:r>
              <a:rPr lang="ja-JP" altLang="en-US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ja-JP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Lv1</a:t>
            </a:r>
            <a:r>
              <a:rPr lang="zh-CN" altLang="ja-JP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</a:t>
            </a:r>
            <a:r>
              <a:rPr lang="en-US" altLang="ja-JP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+4</a:t>
            </a:r>
            <a:endParaRPr lang="en-US" altLang="ja-JP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3" indent="0" fontAlgn="auto">
              <a:lnSpc>
                <a:spcPct val="80000"/>
              </a:lnSpc>
            </a:pPr>
            <a:r>
              <a:rPr lang="zh-CN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这个计算方式适合所有，无论是父母还是祖父母</a:t>
            </a:r>
            <a:endParaRPr lang="en-US" altLang="ja-JP"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3" indent="0" fontAlgn="auto">
              <a:lnSpc>
                <a:spcPct val="80000"/>
              </a:lnSpc>
            </a:pPr>
            <a:r>
              <a:rPr lang="zh-CN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例如，</a:t>
            </a:r>
            <a:r>
              <a:rPr lang="en-US" altLang="zh-CN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个蓝色力量因子，</a:t>
            </a:r>
            <a:r>
              <a:rPr lang="en-US" altLang="ja-JP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+21*6</a:t>
            </a: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，力量上升</a:t>
            </a:r>
            <a:r>
              <a:rPr lang="en-US" altLang="ja-JP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126</a:t>
            </a:r>
            <a:endParaRPr lang="en-US" altLang="ja-JP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0" fontAlgn="auto">
              <a:lnSpc>
                <a:spcPct val="80000"/>
              </a:lnSpc>
            </a:pPr>
            <a:r>
              <a:rPr lang="zh-CN" altLang="ja-JP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继承事件</a:t>
            </a:r>
            <a:r>
              <a:rPr lang="ja-JP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ja-JP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ja-JP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クラシック</a:t>
            </a:r>
            <a:r>
              <a:rPr lang="en-US" altLang="ja-JP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ja-JP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月前半、シニア</a:t>
            </a:r>
            <a:r>
              <a:rPr lang="en-US" altLang="ja-JP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ja-JP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月前半</a:t>
            </a:r>
            <a:r>
              <a:rPr lang="en-US" altLang="ja-JP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fontAlgn="auto">
              <a:lnSpc>
                <a:spcPct val="80000"/>
              </a:lnSpc>
            </a:pPr>
            <a:r>
              <a:rPr kumimoji="1" lang="zh-CN" altLang="ja-JP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蓝色因子几乎是一定遗传的</a:t>
            </a:r>
            <a:endParaRPr kumimoji="1" lang="en-US" altLang="ja-JP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3" indent="0" fontAlgn="auto">
              <a:lnSpc>
                <a:spcPct val="80000"/>
              </a:lnSpc>
            </a:pPr>
            <a:r>
              <a:rPr lang="zh-CN" altLang="ja-JP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父母的因子似乎影响更大</a:t>
            </a:r>
            <a:r>
              <a:rPr lang="ja-JP" altLang="en-US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（</a:t>
            </a:r>
            <a:r>
              <a:rPr lang="en-US" altLang="ja-JP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TODO: </a:t>
            </a:r>
            <a:r>
              <a:rPr lang="zh-CN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只有一位数的数据需要更多研究</a:t>
            </a:r>
            <a:r>
              <a:rPr lang="en-US" altLang="ja-JP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3" indent="0" fontAlgn="auto">
              <a:lnSpc>
                <a:spcPct val="80000"/>
              </a:lnSpc>
            </a:pPr>
            <a:r>
              <a:rPr lang="zh-CN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能力的总增加量是训练开始的</a:t>
            </a:r>
            <a:r>
              <a:rPr lang="en-US" altLang="zh-CN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倍左右</a:t>
            </a:r>
            <a:r>
              <a:rPr lang="en-US" altLang="ja-JP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(TODO: </a:t>
            </a:r>
            <a:r>
              <a:rPr lang="zh-CN" altLang="ja-JP"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好好查查公式</a:t>
            </a:r>
            <a:r>
              <a:rPr lang="ja-JP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ja-JP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0" fontAlgn="auto">
              <a:lnSpc>
                <a:spcPct val="80000"/>
              </a:lnSpc>
            </a:pPr>
            <a:r>
              <a:rPr 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理论上，初始值可以提升到上限的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126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，之后再提高到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</a:t>
            </a:r>
            <a:endParaRPr lang="en-US" altLang="ja-JP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fontAlgn="auto">
              <a:lnSpc>
                <a:spcPct val="80000"/>
              </a:lnSpc>
            </a:pPr>
            <a:r>
              <a:rPr kumimoji="1" lang="zh-CN" altLang="ja-JP"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这足以充分补足最低值的力量与耐力</a:t>
            </a:r>
            <a:endParaRPr kumimoji="1" lang="en-US" altLang="ja-JP"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0" fontAlgn="auto">
              <a:lnSpc>
                <a:spcPct val="80000"/>
              </a:lnSpc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事实上力量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的朋友很难找，所以努力在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Twitter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上募集吧！（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※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注：国内应该就是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NGA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了）</a:t>
            </a:r>
            <a:endParaRPr lang="en-US" altLang="ja-JP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fontAlgn="auto">
              <a:lnSpc>
                <a:spcPct val="80000"/>
              </a:lnSpc>
            </a:pPr>
            <a:r>
              <a:rPr lang="zh-CN" altLang="ja-JP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我还没能仔细挑选因子</a:t>
            </a:r>
            <a:r>
              <a:rPr 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，所以只能用好友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力量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左右的养</a:t>
            </a:r>
            <a:endParaRPr lang="en-US" altLang="ja-JP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0" fontAlgn="auto">
              <a:lnSpc>
                <a:spcPct val="80000"/>
              </a:lnSpc>
            </a:pPr>
            <a:endParaRPr lang="en-US" altLang="ja-JP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0" fontAlgn="auto">
              <a:lnSpc>
                <a:spcPct val="80000"/>
              </a:lnSpc>
            </a:pPr>
            <a:r>
              <a:rPr lang="zh-CN" altLang="ja-JP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如果有白色因子就更好了</a:t>
            </a:r>
            <a:r>
              <a:rPr lang="ja-JP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ja-JP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未验证</a:t>
            </a:r>
            <a:r>
              <a:rPr lang="ja-JP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1" lang="ja-JP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4975" y="306705"/>
            <a:ext cx="1996240" cy="35363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499" y="3994568"/>
            <a:ext cx="3201857" cy="257527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792686" y="5962261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这就太弱了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endParaRPr kumimoji="1" lang="ja-JP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实操中看起来不错的训练与支援卡（配置）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545" y="1929765"/>
            <a:ext cx="8596630" cy="4111625"/>
          </a:xfrm>
        </p:spPr>
        <p:txBody>
          <a:bodyPr/>
          <a:lstStyle/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想要能赢得比赛的马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速度、耐力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智慧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适用于中长距离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耐力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支援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智力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里面适当地移除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张构成卡组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速度、力量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智慧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适用于短和英里（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マイル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力量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支援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智力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里面适当地移除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张构成卡组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想要评价高的马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速智训练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智力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里面适当地移除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张构成卡组</a:t>
            </a:r>
            <a:endParaRPr kumimoji="1" lang="ja-JP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</a:rPr>
              <a:t>「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强力的马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</a:rPr>
              <a:t>」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</a:rPr>
              <a:t>「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评价高的马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</a:rPr>
              <a:t>」</a:t>
            </a:r>
            <a:endParaRPr kumimoji="1" lang="ja-JP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545" y="1867535"/>
            <a:ext cx="8596630" cy="4173855"/>
          </a:xfrm>
        </p:spPr>
        <p:txBody>
          <a:bodyPr>
            <a:normAutofit lnSpcReduction="10000"/>
          </a:bodyPr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建议训练以下两种属性以提高评价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根性：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单纯只是提升的属性数值比较多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智力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能回体力，不用浪费时间去休息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但是，如果要训练出一匹强力的马，不应该过于倚重这两个因素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根性 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(TODO: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要验证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强烈怀疑只是单纯的数据，没有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PVP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玩家带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「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大幅提升根性的马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」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智力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(TODO: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只是预测需要验证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随着技能使用率的提高，稳定性提升，可以击败低级别的玩家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(=</a:t>
            </a:r>
            <a:r>
              <a:rPr lang="en-US" altLang="ja-JP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PvE</a:t>
            </a:r>
            <a:r>
              <a:rPr lang="zh-CN" alt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取胜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3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所以很容易体会到智力训练的强大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竞技场中，会因为其他属性而输掉，这就是实力不足的失败。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感觉上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为止就足够有效了，但是不推荐提升到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</a:rPr>
              <a:t>「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数字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</a:rPr>
              <a:t>」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决定一切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545" y="1805940"/>
            <a:ext cx="8596630" cy="4235450"/>
          </a:xfrm>
        </p:spPr>
        <p:txBody>
          <a:bodyPr>
            <a:normAutofit fontScale="92500"/>
          </a:bodyPr>
          <a:lstStyle/>
          <a:p>
            <a:pPr indent="0" fontAlgn="auto"/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「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」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所有要素都用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0" fontAlgn="auto"/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由于参数强度不明确，其他参数均按照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1p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处理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fontAlgn="auto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有根性比较弱的说法，可以规定为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0.7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0.8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fontAlgn="auto"/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如果实在缺乏一个参数，就把它变成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之类的，提高等级来处理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通过将体力、技能点、心情、羁绊值之类的用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来表示，选择最适合的事件、训练来辅助训练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/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78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个回合，所以平均每回合只能获得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，平均参数会增加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左右！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0" fontAlgn="auto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在小的选择中积累错误，就会有不同的结果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fontAlgn="auto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多数的配信者在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次育成中会损失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100~700p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(TODO: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要調査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fontAlgn="auto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我几乎没有损失，这里面没有什么革命性的手法。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indent="0" fontAlgn="auto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抽奖的幸运游戏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就可以产生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-10~75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之间的差距，其中有很大的运气因素</a:t>
            </a:r>
            <a:endParaRPr lang="en-US" altLang="ja-JP" dirty="0"/>
          </a:p>
          <a:p>
            <a:pPr lvl="1"/>
            <a:endParaRPr lang="en-US" altLang="ja-JP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正常训练的评价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正常训练中需要评价的项目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能力值的增加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（都是一样的所以省略）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羁绊值的增加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体力的减少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技能点的增加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凭借提示（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ヒント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hint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   技能等级上升、属性上升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心情的变化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机会发生差分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多一次该种类训练对应的差分评价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通过评估以上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个项目，思考对最终能力值的影响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羁绊值上升的评价（严密）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86863"/>
          </a:xfrm>
        </p:spPr>
        <p:txBody>
          <a:bodyPr>
            <a:normAutofit fontScale="92500" lnSpcReduction="10000"/>
          </a:bodyPr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训练提高了羁绊值会如何？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达到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友情タッグ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发生条件的必要训练次数减少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羁绊在到达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以后第一次发生友情タッグ前是有利的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。到达以后没有价值。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羁绊值第一次到达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的卡，必须单独触发一次友情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タッグ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。从第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张卡开始，可能出现同时有两个或以上同时发生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友情タッグ的情况。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友情タッグ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发生时，其收益为这张卡的得意率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3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从图中可以看出，多个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友情タッグ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的效果是成倍增加的，而不是相加，所以两个或以上的价值是十分可观的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如果已经满足了所有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友情タッグ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的发生条件，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羁绊值增加的意义为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未满足时的计算式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得意率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视为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0.3)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友情タッグ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第一次发生的几率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　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0.3x / (0.3x+0.7(1-x)/4)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友情タッグ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利润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假设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Lv3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枚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枚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枚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  (TODO: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认真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概算結果 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枚大约价值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3,2,1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枚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的选择比例为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{0.5, 0.35, 0.15})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最优先的训练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羁绊值最高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7p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２位：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9p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３位：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第二优先的训练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羁绊值最高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5.5p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２位：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第三优先的训练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羁绊值最高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3p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</a:rPr>
              <a:t>　</a:t>
            </a:r>
            <a:endParaRPr lang="ja-JP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3937" y="1735494"/>
            <a:ext cx="2309676" cy="47119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羁绊值上升的评价（简单）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大致应该做以下计算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羁绊值超过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格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友情タッグ条件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满足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0p	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羁绊值没有超过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格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主要选择训练种类的卡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8p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次要选择训练种类的卡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endParaRPr kumimoji="1" lang="en-US" altLang="ja-JP" dirty="0"/>
          </a:p>
          <a:p>
            <a:endParaRPr kumimoji="1" lang="en-US" altLang="ja-JP" dirty="0"/>
          </a:p>
          <a:p>
            <a:pPr lvl="1"/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体力的评价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如果有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体力，最后可以再获得一次训练机会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把一次休息变成一次训练需要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这里预计增加的能力值要与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体力的价值相对应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看作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URA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決勝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训练的能力提升预期值会比较好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無・微課金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(SR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艦隊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)45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、中課金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(SSR30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、廃課金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(SSR45) 60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程度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(TODO: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不是体感是计算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要看配置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这种情况下，采用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体力产生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，得出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=2p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技能点相关的评价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根据现在的情报根本无法评价。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就算说了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「すごく上がる」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（加很多）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「少し上がる」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（加一些）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「視野が広くなる」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（拓宽视野）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是什么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出于选择分支的平衡什么的，这次采用技能点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10pt = 4p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等统计数据好了再思考一下。对不起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＞＜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是否参加比赛，在一定程度上根据未来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年的赛程表、每次比赛去或不去、以及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所需的总技能点数</a:t>
            </a:r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来计算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(TODO: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总结前再仔细思考一下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kumimoji="1" lang="ja-JP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提示（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</a:rPr>
              <a:t>ヒント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hint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相关的评价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属性增加时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体感</a:t>
            </a:r>
            <a:r>
              <a: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30%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		(TODO: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要核实百分比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大多数情况下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+6, +2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所以大约 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8p	(TODO: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需要根据条件验证变化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得到了技能的提示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体感</a:t>
            </a:r>
            <a:r>
              <a: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70%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有用的技能看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削減率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削減量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用不了的技能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0p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计算是地狱难度，所以可以用下面的来简略评价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想要的技能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不需要的技能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3p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应该有想要的度所以适当评价一下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从这里开始本资料</a:t>
            </a:r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一律用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5p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kumimoji="1" lang="ja-JP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</a:rPr>
              <a:t>本理论的目的</a:t>
            </a:r>
            <a:endParaRPr kumimoji="1" lang="ja-JP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URA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获胜前提下的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PVP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的竞争力</a:t>
            </a:r>
            <a:endParaRPr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但是在以下这样的情况下可能不适合采用</a:t>
            </a:r>
            <a:endParaRPr lang="en-US" altLang="ja-JP" dirty="0"/>
          </a:p>
          <a:p>
            <a:pPr lvl="2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刚刚开始游玩，支援卡（训练卡）等级还不够，诸如此类的场合</a:t>
            </a:r>
            <a:endParaRPr kumimoji="1" lang="en-US" altLang="ja-JP" dirty="0"/>
          </a:p>
          <a:p>
            <a:pPr lvl="3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虽然能力值会下降，但只要等级足够就算是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SR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卡也没有问题</a:t>
            </a:r>
            <a:endParaRPr kumimoji="1" lang="en-US" altLang="ja-JP" dirty="0"/>
          </a:p>
          <a:p>
            <a:pPr lvl="2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像圣王光环这样，中途要求的脚质（逃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追）发生变化的场合</a:t>
            </a:r>
            <a:endParaRPr kumimoji="1" lang="en-US" altLang="ja-JP" dirty="0"/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不涉及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应该采用哪些技能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ja-JP" altLang="en-US" dirty="0"/>
              <a:t>「わずかに上がる」「少し上がる」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这样的没办法分析</a:t>
            </a:r>
            <a:r>
              <a:rPr kumimoji="1" lang="en-US" altLang="ja-JP" dirty="0"/>
              <a:t>……</a:t>
            </a:r>
            <a:r>
              <a:rPr kumimoji="1" lang="ja-JP" altLang="en-US" dirty="0"/>
              <a:t>。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※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注：都是略微上升的意思）</a:t>
            </a:r>
            <a:endParaRPr kumimoji="1" lang="en-US" altLang="ja-JP" dirty="0"/>
          </a:p>
          <a:p>
            <a:pPr lvl="2"/>
            <a:endParaRPr kumimoji="1" lang="en-US" altLang="ja-JP" dirty="0"/>
          </a:p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比如在以下这样的状态时，能够明确地分析出哪种选择更好</a:t>
            </a:r>
            <a:endParaRPr kumimoji="1" lang="en-US" altLang="ja-JP" dirty="0"/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育成开始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回合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，好调，</a:t>
            </a:r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目标是速度耐力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智力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ja-JP" dirty="0"/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速度训练有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个陪练，根性训练有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个陪练</a:t>
            </a:r>
            <a:endParaRPr kumimoji="1" lang="en-US" altLang="ja-JP"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应该选择哪种训练？</a:t>
            </a:r>
            <a:endParaRPr lang="en-US" altLang="ja-JP" dirty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心情变化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「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外出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」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心情</a:t>
            </a:r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1~2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、体力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回复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10~20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与休息相比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损失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30~40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心情上升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1~2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如果采用下限的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30,1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 = 1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心情，则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心情的上升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下降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实际上相比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「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外出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」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，还有更多更好的选择存在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骏川</a:t>
            </a:r>
            <a:r>
              <a:rPr kumimoji="1" lang="ja-JP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たつな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（一身绿的大姐姐，</a:t>
            </a:r>
            <a:r>
              <a:rPr kumimoji="1" lang="ja-JP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二つ名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绿帽）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35/45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回复、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心情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等待事件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如果是固定事件的话几回合减少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的训练量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这是一个只影响失败的因素，所以总体评价为粗略的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15p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根据机会发生差分的变化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545" y="1725295"/>
            <a:ext cx="8596630" cy="4538980"/>
          </a:xfrm>
        </p:spPr>
        <p:txBody>
          <a:bodyPr>
            <a:normAutofit fontScale="92500"/>
          </a:bodyPr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上升期待值：主属性训练是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，副属性训练是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，其余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考虑到体力的减少与最终训练，最后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取得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如以下所示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主属性训练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40p (TODO: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容易理解的公式适当放一放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副属性训练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30p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其它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取主、副属性训练出现率的加权平均数，休息时的机会发生差分约为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这是包括体力变化在内的，所以并没有在计算公式中加入体力的变动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根据课金额期待值会有所变化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重課金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的话主属性训练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+10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、無課金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副属性训练修正取（主属性训练）一半的变化值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在这个文件里会使用上记的像是中位数一样的数值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计算法简易总结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545" y="1735455"/>
            <a:ext cx="8596630" cy="4478020"/>
          </a:xfrm>
        </p:spPr>
        <p:txBody>
          <a:bodyPr>
            <a:normAutofit fontScale="90000" lnSpcReduction="20000"/>
          </a:bodyPr>
          <a:lstStyle/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能力值的上升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（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一样所以省略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所有属性记作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1p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羁绊值的上升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羁绊值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以下时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，主属性训练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，副属性训练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5p 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简单计算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体力的减少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等同于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技能点的上升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技能点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相当于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4p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凭借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提示（ヒント，hint）的   技能等级上升、属性上升</a:t>
            </a:r>
            <a:endParaRPr lang="ja-JP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存在提示，根据对技能的需求程度在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3~10p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之间调整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也可以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统一记作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5p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简单计算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心情的变化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心情降低时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-15p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上升时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+15p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机会发生差分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多一次该种类训练对应的差分评价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选择主属性训练时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+40p,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选择副属性训练时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+30p,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其他情况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+15p,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休息时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+35p(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包括体力变化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dirty="0">
                <a:latin typeface="微软雅黑" panose="020B0503020204020204" charset="-122"/>
                <a:ea typeface="微软雅黑" panose="020B0503020204020204" charset="-122"/>
              </a:rPr>
              <a:t>我们来算算吧！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困难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1" lang="ja-JP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77367"/>
            <a:ext cx="5641569" cy="3880773"/>
          </a:xfrm>
        </p:spPr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哪种方式更好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的方法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耐力训练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8(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上升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)+6(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骏川缰绳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绿帽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)-12(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)+40(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速度机会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)=52p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根性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属性上升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)-14(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)+13(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羁绊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)+15(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力量机会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)=38p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耐力训练更加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有利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的程度大约有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14p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6874" y="1870745"/>
            <a:ext cx="2423271" cy="42825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289" y="1855115"/>
            <a:ext cx="2423270" cy="42982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dirty="0">
                <a:latin typeface="微软雅黑" panose="020B0503020204020204" charset="-122"/>
                <a:ea typeface="微软雅黑" panose="020B0503020204020204" charset="-122"/>
              </a:rPr>
              <a:t>我们来算算吧！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简单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1" lang="ja-JP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77367"/>
            <a:ext cx="5941580" cy="3880773"/>
          </a:xfrm>
        </p:spPr>
        <p:txBody>
          <a:bodyPr/>
          <a:lstStyle/>
          <a:p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哪种方式更好（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只求答案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友情タッグ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尚未满足的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or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骏川缰绳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绿帽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的数量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– 1 = 1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如果结果大于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去做一些平时不做的训练也是可以的！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如果不是的话就算了！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6874" y="1870745"/>
            <a:ext cx="2423271" cy="42825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289" y="1855115"/>
            <a:ext cx="2423270" cy="42982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我们来算算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</a:rPr>
              <a:t>吧！（困难）</a:t>
            </a:r>
            <a:endParaRPr lang="ja-JP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右边的情况下要不要训练？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128(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属性上升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)-18(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)+4(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技能点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)+40(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速度机会发生差分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)=119p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失败时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属性上升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)-3(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)-40(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机会损失差分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)-20(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心情变化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)=-68p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失败率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46%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时的期待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 119*0.54-68*0.46 = 32.98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休息时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 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标准机会发生差分的加权平均数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-2.02p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左右所以还是别选比较好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说实话在这种微妙的情况下你可以追梦选择进攻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反正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我失败了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7744" y="1503171"/>
            <a:ext cx="2309676" cy="47119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我们来算算吧！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简单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只计算属性上升、羁绊上升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和提示的点数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上升值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75,33 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108p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羁绊上升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8p,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副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5p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 : 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本次为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0p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提示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一人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5p) : 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本次为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0p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合计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108p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课金额对应的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值变化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無課金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-5, 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微課金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0,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中課金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+5, 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灰課金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+15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如果低于下表的百分比的话可以选择进攻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估计大约会损失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5p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7744" y="1503171"/>
            <a:ext cx="2309676" cy="4711958"/>
          </a:xfrm>
          <a:prstGeom prst="rect">
            <a:avLst/>
          </a:prstGeom>
        </p:spPr>
      </p:pic>
      <p:graphicFrame>
        <p:nvGraphicFramePr>
          <p:cNvPr id="6" name="表 6"/>
          <p:cNvGraphicFramePr>
            <a:graphicFrameLocks noGrp="1"/>
          </p:cNvGraphicFramePr>
          <p:nvPr/>
        </p:nvGraphicFramePr>
        <p:xfrm>
          <a:off x="849152" y="5529871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失敗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25%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34%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38%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42%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45%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总结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应该将练习选项控制在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个以下，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但也要完善能力值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通过将所有的评价加总到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中，就能够在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所有状况下进行计算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比如，可以计算出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「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第一次必须点骏川缰绳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绿帽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」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是不正确的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正确答案是在支援者存在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人（以上）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使用骏川缰绳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绿帽，否则就使用普通训练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好調→絶好調 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的期待值是正的，可以在骏川缰绳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绿帽以后做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这一次没有写，但总还是要写的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通过分配全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78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回合的育成回合数进行最终的参数预测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单就这一点要写的页数就已经多的不行了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要比赛还是训练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分析困难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技能评价困难所以请大家再等等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＞＜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关于本资料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可以在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Twitter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1" lang="en-US" altLang="ja-JP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Youtube</a:t>
            </a:r>
            <a:r>
              <a:rPr kumimoji="1" lang="zh-CN" alt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攻略页之类的地方使用，无需许可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请随意修改、引用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如果能引用第一条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Twitter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作为来源，我将非常感激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发表了什么的话用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@chokudai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来回复就好了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别的就不用发了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不要对所有情报囫囵吞枣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模拟游戏只有自己思考才有乐趣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可能还有未解明的情报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ja-JP" dirty="0"/>
          </a:p>
          <a:p>
            <a:pPr lvl="1"/>
            <a:endParaRPr kumimoji="1" lang="en-US" altLang="ja-JP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育成成果（没有支援卡也没有关系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334" y="1330649"/>
            <a:ext cx="2824546" cy="43760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5759603"/>
            <a:ext cx="2824546" cy="7789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86" y="1330649"/>
            <a:ext cx="2974835" cy="407618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286" y="5794139"/>
            <a:ext cx="2889955" cy="77898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27" y="1330649"/>
            <a:ext cx="2974835" cy="416715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1673" y="5759603"/>
            <a:ext cx="3004689" cy="83187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8794" y="5497802"/>
            <a:ext cx="1526292" cy="10802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「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特化育成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」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很强？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初期育成弱，后期育成强</a:t>
            </a:r>
            <a:endParaRPr kumimoji="1" lang="en-US" altLang="ja-JP" dirty="0"/>
          </a:p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特化育成后，后期育成的增长幅度很大</a:t>
            </a:r>
            <a:endParaRPr kumimoji="1" lang="en-US" altLang="ja-JP"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训练等级</a:t>
            </a:r>
            <a:r>
              <a:rPr lang="en-US" altLang="ja-JP" dirty="0"/>
              <a:t>	</a:t>
            </a:r>
            <a:endParaRPr lang="en-US" altLang="ja-JP" dirty="0"/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反复做相同训练后属性上升量会增加</a:t>
            </a:r>
            <a:endParaRPr lang="en-US" altLang="ja-JP" dirty="0"/>
          </a:p>
          <a:p>
            <a:pPr lvl="2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每训练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次，训练等级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+1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3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等级上升后属性增加量提升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X%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友情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タッグ</a:t>
            </a:r>
            <a:endParaRPr lang="en-US" altLang="ja-JP" dirty="0"/>
          </a:p>
          <a:p>
            <a:pPr lvl="2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选择与同一支援者训练后羁绊增加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1"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以上时触发</a:t>
            </a:r>
            <a:endParaRPr kumimoji="1" lang="en-US" altLang="ja-JP" dirty="0"/>
          </a:p>
          <a:p>
            <a:pPr lvl="3"/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友情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タッグ发生时，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属性增加量提升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X%</a:t>
            </a:r>
            <a:endParaRPr kumimoji="1" lang="en-US" altLang="ja-JP" dirty="0"/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存在多个支援者同时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友情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タッグ的情况</a:t>
            </a:r>
            <a:endParaRPr lang="en-US" altLang="ja-JP" dirty="0"/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这些要素都使得偏向性训练的效果大大上升！</a:t>
            </a:r>
            <a:endParaRPr kumimoji="1" lang="en-US" altLang="ja-JP" dirty="0"/>
          </a:p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我们需要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根据这些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做出最佳选择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98767" y="698753"/>
            <a:ext cx="2831580" cy="57766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训练选择中的得与失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来考虑一下最初的问题吧</a:t>
            </a:r>
            <a:endParaRPr lang="en-US" altLang="ja-JP"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育成开始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回合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，好调，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目标是速度耐力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endParaRPr lang="en-US" altLang="ja-JP"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速度训练有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个陪练，根性训练有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个陪练</a:t>
            </a:r>
            <a:endParaRPr kumimoji="1" lang="en-US" altLang="ja-JP"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应该选择哪种训练？</a:t>
            </a:r>
            <a:endParaRPr lang="en-US" altLang="ja-JP" dirty="0"/>
          </a:p>
          <a:p>
            <a:endParaRPr lang="en-US" altLang="ja-JP" dirty="0"/>
          </a:p>
          <a:p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如果专注于速度，速度训练最终等级为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，根性训练最终等级为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ja-JP" dirty="0"/>
          </a:p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如果把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次速度训练改为根性训练会如何？</a:t>
            </a:r>
            <a:endParaRPr lang="en-US" altLang="ja-JP"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速度训练等级为 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1,1,1,1,2,2,2,2,3,3,3,3,4,4,4,4,5,5,5,5,5</a:t>
            </a:r>
            <a:endParaRPr lang="en-US" altLang="ja-JP"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根性训练等级为 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1,1</a:t>
            </a:r>
            <a:r>
              <a:rPr lang="ja-JP" altLang="en-US" dirty="0"/>
              <a:t>　</a:t>
            </a:r>
            <a:endParaRPr lang="en-US" altLang="ja-JP" dirty="0"/>
          </a:p>
          <a:p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这里只是减少了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次速度训练，增加了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次根性训练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在你选择的瞬间，速度训练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级，根性训练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级，但你失去的速度训练其实相当于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级！</a:t>
            </a:r>
            <a:endParaRPr lang="en-US" altLang="ja-JP" dirty="0"/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要想好最终会失去什么等级的训练，然后再做出选择！</a:t>
            </a:r>
            <a:endParaRPr lang="en-US" altLang="ja-JP" dirty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为什么不能只训练一种属性？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545" y="1545590"/>
            <a:ext cx="8596630" cy="4495800"/>
          </a:xfrm>
        </p:spPr>
        <p:txBody>
          <a:bodyPr>
            <a:normAutofit/>
          </a:bodyPr>
          <a:lstStyle/>
          <a:p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上限只有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1200</a:t>
            </a:r>
            <a:endParaRPr kumimoji="1" lang="en-US" altLang="ja-JP" dirty="0"/>
          </a:p>
          <a:p>
            <a:pPr lvl="1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张速度支援卡，然后再进行一定程度的训练，达到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是很简单的事</a:t>
            </a:r>
            <a:endParaRPr lang="en-US" altLang="ja-JP" dirty="0"/>
          </a:p>
          <a:p>
            <a:pPr lvl="2"/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超过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1200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的部分被浪费了，其他能力也没有发展起来，使得整体能力偏弱</a:t>
            </a:r>
            <a:endParaRPr kumimoji="1" lang="en-US" altLang="ja-JP" dirty="0"/>
          </a:p>
          <a:p>
            <a:pPr lvl="2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因此最好将自己的训练属性限定在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2~3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</a:t>
            </a:r>
            <a:endParaRPr kumimoji="1" lang="en-US" altLang="ja-JP" dirty="0"/>
          </a:p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根据选择的赛马娘，存在通关必要的能力</a:t>
            </a:r>
            <a:endParaRPr kumimoji="1" lang="en-US" altLang="ja-JP"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速度（スピード）：所有赛马娘都需要，最重要</a:t>
            </a:r>
            <a:endParaRPr lang="en-US" altLang="ja-JP"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耐力（スタミナ）：中长距离需要</a:t>
            </a:r>
            <a:endParaRPr lang="en-US" altLang="ja-JP"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力量（パワー）：差和追需要（先行也需要一点）</a:t>
            </a:r>
            <a:endParaRPr lang="en-US" altLang="ja-JP"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毅力（根性）：作为耐力的补充（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TODO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：真的需要吗？要验证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ja-JP"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智力（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賢さ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）：影响通关的稳定性</a:t>
            </a:r>
            <a:endParaRPr lang="en-US" altLang="ja-JP" dirty="0"/>
          </a:p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参数太弱的赛马娘比赛能力极低</a:t>
            </a:r>
            <a:endParaRPr kumimoji="1" lang="en-US" altLang="ja-JP" dirty="0"/>
          </a:p>
          <a:p>
            <a:pPr lvl="1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TODO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：这只是基于玩家体感的意见，需要进行研究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ja-JP" dirty="0"/>
          </a:p>
          <a:p>
            <a:pPr lvl="2"/>
            <a:endParaRPr kumimoji="1"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各比赛推荐能力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442906"/>
            <a:ext cx="4884567" cy="4598457"/>
          </a:xfrm>
        </p:spPr>
        <p:txBody>
          <a:bodyPr>
            <a:normAutofit/>
          </a:bodyPr>
          <a:lstStyle/>
          <a:p>
            <a:r>
              <a:rPr lang="zh-CN" altLang="ja-JP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这只是体感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少量的数据统计</a:t>
            </a:r>
            <a:r>
              <a:rPr lang="ja-JP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en-US" altLang="ja-JP" b="1" dirty="0"/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由于缺乏数据仅供参考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全都写上地方不太够用，所以只是大概地写下了我认为不得不写的部分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力量只有差和追需要。逃和先行在其他属性上要求更严格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</a:rPr>
              <a:t>普通的比赛没有写，需要观察赛程相近的比赛来参考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在维持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2~3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次训练的同时，必须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要考虑达成这些比赛的条件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endParaRPr kumimoji="1" lang="en-US" altLang="ja-JP" dirty="0"/>
          </a:p>
        </p:txBody>
      </p:sp>
      <p:graphicFrame>
        <p:nvGraphicFramePr>
          <p:cNvPr id="4" name="表 4"/>
          <p:cNvGraphicFramePr>
            <a:graphicFrameLocks noGrp="1"/>
          </p:cNvGraphicFramePr>
          <p:nvPr/>
        </p:nvGraphicFramePr>
        <p:xfrm>
          <a:off x="6096000" y="1699454"/>
          <a:ext cx="5622799" cy="427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257"/>
                <a:gridCol w="803257"/>
                <a:gridCol w="803257"/>
                <a:gridCol w="803257"/>
                <a:gridCol w="803257"/>
                <a:gridCol w="803257"/>
                <a:gridCol w="803257"/>
              </a:tblGrid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時期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レース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距離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スピード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スタミナ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パワー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賢さ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デ</a:t>
                      </a:r>
                      <a:r>
                        <a:rPr kumimoji="1" lang="en-US" altLang="ja-JP" sz="800" dirty="0"/>
                        <a:t>/12</a:t>
                      </a:r>
                      <a:r>
                        <a:rPr kumimoji="1" lang="ja-JP" altLang="en-US" sz="800" dirty="0"/>
                        <a:t>前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朝日杯</a:t>
                      </a:r>
                      <a:r>
                        <a:rPr kumimoji="1" lang="en-US" altLang="ja-JP" sz="800" dirty="0"/>
                        <a:t>FS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1600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120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100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デ</a:t>
                      </a:r>
                      <a:r>
                        <a:rPr kumimoji="1" lang="en-US" altLang="ja-JP" sz="800" dirty="0"/>
                        <a:t>/12</a:t>
                      </a:r>
                      <a:r>
                        <a:rPr kumimoji="1" lang="ja-JP" altLang="en-US" sz="800" dirty="0"/>
                        <a:t>後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ホープフル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2000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170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160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100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ク</a:t>
                      </a:r>
                      <a:r>
                        <a:rPr kumimoji="1" lang="en-US" altLang="ja-JP" sz="800" dirty="0"/>
                        <a:t>/4</a:t>
                      </a:r>
                      <a:r>
                        <a:rPr kumimoji="1" lang="ja-JP" altLang="en-US" sz="800" dirty="0"/>
                        <a:t>前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皐月</a:t>
                      </a:r>
                      <a:r>
                        <a:rPr kumimoji="1" lang="en-US" altLang="ja-JP" sz="800" dirty="0"/>
                        <a:t>/</a:t>
                      </a:r>
                      <a:r>
                        <a:rPr kumimoji="1" lang="ja-JP" altLang="en-US" sz="800" dirty="0"/>
                        <a:t>桜花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2000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220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180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130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ク</a:t>
                      </a:r>
                      <a:r>
                        <a:rPr kumimoji="1" lang="en-US" altLang="ja-JP" sz="800" dirty="0"/>
                        <a:t>/5</a:t>
                      </a:r>
                      <a:r>
                        <a:rPr kumimoji="1" lang="ja-JP" altLang="en-US" sz="800" dirty="0"/>
                        <a:t>後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ダービー</a:t>
                      </a:r>
                      <a:r>
                        <a:rPr kumimoji="1" lang="en-US" altLang="ja-JP" sz="800" dirty="0"/>
                        <a:t>/</a:t>
                      </a:r>
                      <a:r>
                        <a:rPr kumimoji="1" lang="ja-JP" altLang="en-US" sz="800" dirty="0"/>
                        <a:t>オ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2400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240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260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180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130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ク</a:t>
                      </a:r>
                      <a:r>
                        <a:rPr kumimoji="1" lang="en-US" altLang="ja-JP" sz="800" dirty="0"/>
                        <a:t>/10</a:t>
                      </a:r>
                      <a:r>
                        <a:rPr kumimoji="1" lang="ja-JP" altLang="en-US" sz="800" dirty="0"/>
                        <a:t>後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菊花賞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3200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300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450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150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ク</a:t>
                      </a:r>
                      <a:r>
                        <a:rPr kumimoji="1" lang="en-US" altLang="ja-JP" sz="800" dirty="0"/>
                        <a:t>/12</a:t>
                      </a:r>
                      <a:r>
                        <a:rPr kumimoji="1" lang="ja-JP" altLang="en-US" sz="800" dirty="0"/>
                        <a:t>後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有馬記念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2500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400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400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280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180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シ</a:t>
                      </a:r>
                      <a:r>
                        <a:rPr kumimoji="1" lang="en-US" altLang="ja-JP" sz="800" dirty="0"/>
                        <a:t>/3</a:t>
                      </a:r>
                      <a:r>
                        <a:rPr kumimoji="1" lang="ja-JP" altLang="en-US" sz="800" dirty="0"/>
                        <a:t>後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大阪杯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2000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450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350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280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180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シ</a:t>
                      </a:r>
                      <a:r>
                        <a:rPr kumimoji="1" lang="en-US" altLang="ja-JP" sz="800" dirty="0"/>
                        <a:t>/3</a:t>
                      </a:r>
                      <a:r>
                        <a:rPr kumimoji="1" lang="ja-JP" altLang="en-US" sz="800" dirty="0"/>
                        <a:t>後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高松宮記念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1200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600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300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180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シ</a:t>
                      </a:r>
                      <a:r>
                        <a:rPr kumimoji="1" lang="en-US" altLang="ja-JP" sz="800" dirty="0"/>
                        <a:t>/4</a:t>
                      </a:r>
                      <a:r>
                        <a:rPr kumimoji="1" lang="ja-JP" altLang="en-US" sz="800" dirty="0"/>
                        <a:t>後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天皇賞春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3200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400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600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300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180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シ</a:t>
                      </a:r>
                      <a:r>
                        <a:rPr kumimoji="1" lang="en-US" altLang="ja-JP" sz="800" dirty="0"/>
                        <a:t>/6</a:t>
                      </a:r>
                      <a:r>
                        <a:rPr kumimoji="1" lang="ja-JP" altLang="en-US" sz="800" dirty="0"/>
                        <a:t>後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宝塚記念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2200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450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450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300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200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シ</a:t>
                      </a:r>
                      <a:r>
                        <a:rPr kumimoji="1" lang="en-US" altLang="ja-JP" sz="800" dirty="0"/>
                        <a:t>/10</a:t>
                      </a:r>
                      <a:r>
                        <a:rPr kumimoji="1" lang="ja-JP" altLang="en-US" sz="800" dirty="0"/>
                        <a:t>後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天皇賞秋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2000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600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450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350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250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シ</a:t>
                      </a:r>
                      <a:r>
                        <a:rPr kumimoji="1" lang="en-US" altLang="ja-JP" sz="800" dirty="0"/>
                        <a:t>/11</a:t>
                      </a:r>
                      <a:r>
                        <a:rPr kumimoji="1" lang="ja-JP" altLang="en-US" sz="800" dirty="0"/>
                        <a:t>後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ジャパンカップ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2400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600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550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350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250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03043"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シ</a:t>
                      </a:r>
                      <a:r>
                        <a:rPr kumimoji="1" lang="en-US" altLang="ja-JP" sz="800" dirty="0"/>
                        <a:t>/12</a:t>
                      </a:r>
                      <a:r>
                        <a:rPr kumimoji="1" lang="ja-JP" altLang="en-US" sz="800" dirty="0"/>
                        <a:t>後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/>
                        <a:t>有馬記念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2500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600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600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350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/>
                        <a:t>250</a:t>
                      </a:r>
                      <a:endParaRPr kumimoji="1" lang="ja-JP" altLang="en-US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在不降低综合能力的情况下完成训练</a:t>
            </a:r>
            <a:endParaRPr kumimoji="1" lang="zh-CN" altLang="ja-JP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如果改变了正常的训练选择，综合属性会由于前面描述的原因而下降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所以，需要在正常训练之外增加属性</a:t>
            </a:r>
            <a:endParaRPr kumimoji="1" lang="en-US" altLang="ja-JP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手段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ja-JP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夏合宿</a:t>
            </a:r>
            <a:endParaRPr lang="en-US" altLang="ja-JP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训练等级全部为最大的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，训练等级不会提升，最好考虑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将来的价值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」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蓝色</a:t>
            </a:r>
            <a:r>
              <a:rPr lang="ja-JP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因子</a:t>
            </a:r>
            <a:endParaRPr lang="en-US" altLang="ja-JP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</a:t>
            </a:r>
            <a:r>
              <a:rPr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因子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风靡一时，但是需要补充的是不足的能力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如果是速度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耐力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智力，那就继承力量因子吧！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事件</a:t>
            </a:r>
            <a:endParaRPr lang="en-US" altLang="ja-JP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「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哪种属性增加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」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并不影响之后的育成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应该提升难以提升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需要提升的属性，而不是容易提升的属性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</a:rPr>
              <a:t>关于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</a:rPr>
              <a:t>夏合宿</a:t>
            </a:r>
            <a:endParaRPr kumimoji="1" lang="ja-JP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545" y="1930400"/>
            <a:ext cx="8596630" cy="4407535"/>
          </a:xfrm>
        </p:spPr>
        <p:txBody>
          <a:bodyPr/>
          <a:lstStyle/>
          <a:p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夏合宿</a:t>
            </a:r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与通常训练的区别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全都是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级训练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「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没有提升过等级的训练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」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也能高效地训练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对提升训练等级没有帮助</a:t>
            </a: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没必要选择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「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需要提升等级的训练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」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kumimoji="1"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休息改为</a:t>
            </a:r>
            <a:r>
              <a:rPr kumimoji="1"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</a:t>
            </a:r>
            <a:r>
              <a:rPr kumimoji="1" lang="en-US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+50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＆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心情上升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无法进行正常的外出活动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14400" lvl="2" indent="0">
              <a:buNone/>
            </a:pPr>
            <a:endParaRPr kumimoji="1"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从以上条件来看，非常适合训练补充不足的属性！</a:t>
            </a:r>
            <a:endParaRPr lang="en-US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/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只看属性提升的数值会比较好</a:t>
            </a:r>
            <a:r>
              <a:rPr lang="ja-JP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最好能够</a:t>
            </a:r>
            <a:r>
              <a:rPr lang="zh-CN" altLang="ja-JP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补充不足的属性。</a:t>
            </a:r>
            <a:endParaRPr lang="zh-CN" altLang="ja-JP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5918</Words>
  <Application>WPS 演示</Application>
  <PresentationFormat>ワイド画面</PresentationFormat>
  <Paragraphs>628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</vt:lpstr>
      <vt:lpstr>宋体</vt:lpstr>
      <vt:lpstr>Wingdings</vt:lpstr>
      <vt:lpstr>Wingdings 3</vt:lpstr>
      <vt:lpstr>Arial</vt:lpstr>
      <vt:lpstr>微软雅黑</vt:lpstr>
      <vt:lpstr>Meiryo</vt:lpstr>
      <vt:lpstr>Trebuchet MS</vt:lpstr>
      <vt:lpstr>Arial Unicode MS</vt:lpstr>
      <vt:lpstr>华文新魏</vt:lpstr>
      <vt:lpstr>Calibri</vt:lpstr>
      <vt:lpstr>ファセット</vt:lpstr>
      <vt:lpstr>ウマ娘育成理論 赛马娘育成理论</vt:lpstr>
      <vt:lpstr>本理论的目的</vt:lpstr>
      <vt:lpstr>育成成果（没有支援卡也没有关系</vt:lpstr>
      <vt:lpstr>为什么「特化育成」很强？</vt:lpstr>
      <vt:lpstr>训练选择中的得与失</vt:lpstr>
      <vt:lpstr>为什么不能只训练一种属性？</vt:lpstr>
      <vt:lpstr>各比赛推荐能力</vt:lpstr>
      <vt:lpstr>在不降低综合能力的情况下完成训练</vt:lpstr>
      <vt:lpstr>关于夏合宿</vt:lpstr>
      <vt:lpstr>关于蓝色因子</vt:lpstr>
      <vt:lpstr>实操中看起来不错的训练与支援卡（配置）</vt:lpstr>
      <vt:lpstr>「强力的马」与「评价高的马」</vt:lpstr>
      <vt:lpstr>「数字」决定一切</vt:lpstr>
      <vt:lpstr>正常训练的评价</vt:lpstr>
      <vt:lpstr>羁绊值上升的评价（严密）</vt:lpstr>
      <vt:lpstr>羁绊值上升的评价（简单）</vt:lpstr>
      <vt:lpstr>体力的评价</vt:lpstr>
      <vt:lpstr>技能点相关的评价</vt:lpstr>
      <vt:lpstr>提示（ヒント，hint）相关的评价</vt:lpstr>
      <vt:lpstr>心情变化</vt:lpstr>
      <vt:lpstr>根据机会发生差分的变化</vt:lpstr>
      <vt:lpstr>p计算法简易总结</vt:lpstr>
      <vt:lpstr>我们来算算吧！（困难）</vt:lpstr>
      <vt:lpstr>我们来算算吧！（简单）</vt:lpstr>
      <vt:lpstr>我们来算算吧！（困难）</vt:lpstr>
      <vt:lpstr>我们来算算吧！（简单）</vt:lpstr>
      <vt:lpstr>总结</vt:lpstr>
      <vt:lpstr>关于本资料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ウマ娘育成理論</dc:title>
  <dc:creator>Takahashi chokudai</dc:creator>
  <cp:lastModifiedBy>天祈 穹☆Sora～</cp:lastModifiedBy>
  <cp:revision>51</cp:revision>
  <dcterms:created xsi:type="dcterms:W3CDTF">2021-03-10T09:51:00Z</dcterms:created>
  <dcterms:modified xsi:type="dcterms:W3CDTF">2021-03-14T04:53:13Z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AF8E3266BDF64FADA5F4D7B66B9B13A3</vt:lpwstr>
  </property>
</Properties>
</file>