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b6ab0f825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b6ab0f825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b6ab0f825a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b6ab0f825a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b6ab0f825a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b6ab0f825a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b6ab0f825a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b6ab0f825a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b6ab0f825a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b6ab0f825a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b6ab0f825a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b6ab0f825a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b6ab0f825a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b6ab0f825a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b6ab0f825a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b6ab0f825a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b6ab0f825a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b6ab0f825a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958809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/>
          <p:nvPr/>
        </p:nvSpPr>
        <p:spPr>
          <a:xfrm>
            <a:off x="927825" y="3390275"/>
            <a:ext cx="3584100" cy="169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936175" y="3040225"/>
            <a:ext cx="3575700" cy="169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927825" y="3560075"/>
            <a:ext cx="3584100" cy="169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2331850" y="1370900"/>
            <a:ext cx="57600" cy="58200"/>
          </a:xfrm>
          <a:prstGeom prst="diamond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2157425" y="1540975"/>
            <a:ext cx="57600" cy="58200"/>
          </a:xfrm>
          <a:prstGeom prst="diamond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2846425" y="2237525"/>
            <a:ext cx="57600" cy="58200"/>
          </a:xfrm>
          <a:prstGeom prst="diamond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/>
          <p:nvPr/>
        </p:nvSpPr>
        <p:spPr>
          <a:xfrm>
            <a:off x="3023050" y="2063075"/>
            <a:ext cx="57600" cy="58200"/>
          </a:xfrm>
          <a:prstGeom prst="diamond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3191850" y="2584725"/>
            <a:ext cx="57600" cy="58200"/>
          </a:xfrm>
          <a:prstGeom prst="diamond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3"/>
          <p:cNvSpPr/>
          <p:nvPr/>
        </p:nvSpPr>
        <p:spPr>
          <a:xfrm>
            <a:off x="3367225" y="2407175"/>
            <a:ext cx="57600" cy="58200"/>
          </a:xfrm>
          <a:prstGeom prst="diamond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3"/>
          <p:cNvSpPr/>
          <p:nvPr/>
        </p:nvSpPr>
        <p:spPr>
          <a:xfrm>
            <a:off x="3712925" y="3271050"/>
            <a:ext cx="57600" cy="58200"/>
          </a:xfrm>
          <a:prstGeom prst="diamond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/>
          <p:nvPr/>
        </p:nvSpPr>
        <p:spPr>
          <a:xfrm>
            <a:off x="4060675" y="2930650"/>
            <a:ext cx="57600" cy="58200"/>
          </a:xfrm>
          <a:prstGeom prst="diamond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3"/>
          <p:cNvSpPr/>
          <p:nvPr/>
        </p:nvSpPr>
        <p:spPr>
          <a:xfrm rot="5400000">
            <a:off x="2639125" y="2335800"/>
            <a:ext cx="3575700" cy="169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3"/>
          <p:cNvSpPr/>
          <p:nvPr/>
        </p:nvSpPr>
        <p:spPr>
          <a:xfrm rot="5400000">
            <a:off x="2127750" y="2335800"/>
            <a:ext cx="3575700" cy="169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3"/>
          <p:cNvSpPr/>
          <p:nvPr/>
        </p:nvSpPr>
        <p:spPr>
          <a:xfrm rot="5400000">
            <a:off x="2469325" y="2335800"/>
            <a:ext cx="3575700" cy="169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100" y="180837"/>
            <a:ext cx="3293600" cy="455855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/>
          <p:nvPr/>
        </p:nvSpPr>
        <p:spPr>
          <a:xfrm>
            <a:off x="953150" y="4562463"/>
            <a:ext cx="267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MASIE Measurement (km</a:t>
            </a:r>
            <a:r>
              <a:rPr baseline="30000" lang="en"/>
              <a:t>2</a:t>
            </a:r>
            <a:r>
              <a:rPr lang="en"/>
              <a:t>)</a:t>
            </a:r>
            <a:endParaRPr/>
          </a:p>
        </p:txBody>
      </p:sp>
      <p:sp>
        <p:nvSpPr>
          <p:cNvPr id="75" name="Google Shape;75;p14"/>
          <p:cNvSpPr txBox="1"/>
          <p:nvPr/>
        </p:nvSpPr>
        <p:spPr>
          <a:xfrm rot="-5400000">
            <a:off x="-320450" y="2171563"/>
            <a:ext cx="16254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 of Days</a:t>
            </a:r>
            <a:endParaRPr/>
          </a:p>
        </p:txBody>
      </p:sp>
      <p:pic>
        <p:nvPicPr>
          <p:cNvPr id="76" name="Google Shape;7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5925" y="180838"/>
            <a:ext cx="4266325" cy="438162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4"/>
          <p:cNvSpPr txBox="1"/>
          <p:nvPr/>
        </p:nvSpPr>
        <p:spPr>
          <a:xfrm>
            <a:off x="5262988" y="4562450"/>
            <a:ext cx="257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Days Since Jan 1, 2006</a:t>
            </a:r>
            <a:endParaRPr/>
          </a:p>
        </p:txBody>
      </p:sp>
      <p:sp>
        <p:nvSpPr>
          <p:cNvPr id="78" name="Google Shape;78;p14"/>
          <p:cNvSpPr txBox="1"/>
          <p:nvPr/>
        </p:nvSpPr>
        <p:spPr>
          <a:xfrm rot="-5400000">
            <a:off x="2715825" y="30392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MASIE Measurement (km</a:t>
            </a:r>
            <a:r>
              <a:rPr baseline="30000" lang="en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4474" y="138275"/>
            <a:ext cx="5305325" cy="419292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5"/>
          <p:cNvSpPr txBox="1"/>
          <p:nvPr/>
        </p:nvSpPr>
        <p:spPr>
          <a:xfrm rot="-5400000">
            <a:off x="397050" y="2274100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MASIE Measurement (km</a:t>
            </a:r>
            <a:r>
              <a:rPr baseline="30000" lang="en" sz="1600">
                <a:solidFill>
                  <a:schemeClr val="dk1"/>
                </a:solidFill>
              </a:rPr>
              <a:t>2</a:t>
            </a:r>
            <a:r>
              <a:rPr lang="en" sz="1600">
                <a:solidFill>
                  <a:schemeClr val="dk1"/>
                </a:solidFill>
              </a:rPr>
              <a:t>)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3160588" y="4331200"/>
            <a:ext cx="3293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January Days Since Jan 1, 2006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6"/>
          <p:cNvPicPr preferRelativeResize="0"/>
          <p:nvPr/>
        </p:nvPicPr>
        <p:blipFill rotWithShape="1">
          <a:blip r:embed="rId3">
            <a:alphaModFix/>
          </a:blip>
          <a:srcRect b="0" l="3235" r="2157" t="0"/>
          <a:stretch/>
        </p:blipFill>
        <p:spPr>
          <a:xfrm>
            <a:off x="4415925" y="180825"/>
            <a:ext cx="4572000" cy="441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100" y="180825"/>
            <a:ext cx="3293600" cy="441482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6"/>
          <p:cNvSpPr txBox="1"/>
          <p:nvPr/>
        </p:nvSpPr>
        <p:spPr>
          <a:xfrm>
            <a:off x="953150" y="4562463"/>
            <a:ext cx="267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MASIE Measurement (km</a:t>
            </a:r>
            <a:r>
              <a:rPr baseline="30000" lang="en"/>
              <a:t>2</a:t>
            </a:r>
            <a:r>
              <a:rPr lang="en"/>
              <a:t>)</a:t>
            </a:r>
            <a:endParaRPr/>
          </a:p>
        </p:txBody>
      </p:sp>
      <p:sp>
        <p:nvSpPr>
          <p:cNvPr id="93" name="Google Shape;93;p16"/>
          <p:cNvSpPr txBox="1"/>
          <p:nvPr/>
        </p:nvSpPr>
        <p:spPr>
          <a:xfrm rot="-5400000">
            <a:off x="-235650" y="2171538"/>
            <a:ext cx="16254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 of Days</a:t>
            </a:r>
            <a:endParaRPr/>
          </a:p>
        </p:txBody>
      </p:sp>
      <p:sp>
        <p:nvSpPr>
          <p:cNvPr id="94" name="Google Shape;94;p16"/>
          <p:cNvSpPr txBox="1"/>
          <p:nvPr/>
        </p:nvSpPr>
        <p:spPr>
          <a:xfrm>
            <a:off x="5415813" y="4562475"/>
            <a:ext cx="257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Days Since Jan 1, 2006</a:t>
            </a:r>
            <a:endParaRPr/>
          </a:p>
        </p:txBody>
      </p:sp>
      <p:sp>
        <p:nvSpPr>
          <p:cNvPr id="95" name="Google Shape;95;p16"/>
          <p:cNvSpPr txBox="1"/>
          <p:nvPr/>
        </p:nvSpPr>
        <p:spPr>
          <a:xfrm rot="-5400000">
            <a:off x="2715825" y="30392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MASIE Measurement (km</a:t>
            </a:r>
            <a:r>
              <a:rPr baseline="30000" lang="en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0358" y="138275"/>
            <a:ext cx="5943817" cy="419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7"/>
          <p:cNvSpPr txBox="1"/>
          <p:nvPr/>
        </p:nvSpPr>
        <p:spPr>
          <a:xfrm rot="-5400000">
            <a:off x="397050" y="2274100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MASIE Measurement (km</a:t>
            </a:r>
            <a:r>
              <a:rPr baseline="30000" lang="en" sz="1600">
                <a:solidFill>
                  <a:schemeClr val="dk1"/>
                </a:solidFill>
              </a:rPr>
              <a:t>2</a:t>
            </a:r>
            <a:r>
              <a:rPr lang="en" sz="1600">
                <a:solidFill>
                  <a:schemeClr val="dk1"/>
                </a:solidFill>
              </a:rPr>
              <a:t>)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02" name="Google Shape;102;p17"/>
          <p:cNvSpPr txBox="1"/>
          <p:nvPr/>
        </p:nvSpPr>
        <p:spPr>
          <a:xfrm>
            <a:off x="3160588" y="4331200"/>
            <a:ext cx="3293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January Days Since Jan 1, 2006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8"/>
          <p:cNvPicPr preferRelativeResize="0"/>
          <p:nvPr/>
        </p:nvPicPr>
        <p:blipFill rotWithShape="1">
          <a:blip r:embed="rId3">
            <a:alphaModFix/>
          </a:blip>
          <a:srcRect b="0" l="4643" r="0" t="0"/>
          <a:stretch/>
        </p:blipFill>
        <p:spPr>
          <a:xfrm>
            <a:off x="4487200" y="180863"/>
            <a:ext cx="3782825" cy="438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8"/>
          <p:cNvPicPr preferRelativeResize="0"/>
          <p:nvPr/>
        </p:nvPicPr>
        <p:blipFill rotWithShape="1">
          <a:blip r:embed="rId4">
            <a:alphaModFix/>
          </a:blip>
          <a:srcRect b="0" l="0" r="0" t="1922"/>
          <a:stretch/>
        </p:blipFill>
        <p:spPr>
          <a:xfrm>
            <a:off x="604900" y="180850"/>
            <a:ext cx="3209575" cy="4470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8"/>
          <p:cNvSpPr txBox="1"/>
          <p:nvPr/>
        </p:nvSpPr>
        <p:spPr>
          <a:xfrm>
            <a:off x="953150" y="4562463"/>
            <a:ext cx="267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MASIE Measurement (km</a:t>
            </a:r>
            <a:r>
              <a:rPr baseline="30000" lang="en"/>
              <a:t>2</a:t>
            </a:r>
            <a:r>
              <a:rPr lang="en"/>
              <a:t>)</a:t>
            </a:r>
            <a:endParaRPr/>
          </a:p>
        </p:txBody>
      </p:sp>
      <p:sp>
        <p:nvSpPr>
          <p:cNvPr id="110" name="Google Shape;110;p18"/>
          <p:cNvSpPr txBox="1"/>
          <p:nvPr/>
        </p:nvSpPr>
        <p:spPr>
          <a:xfrm rot="-5400000">
            <a:off x="-320450" y="2171563"/>
            <a:ext cx="16254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 of Days</a:t>
            </a:r>
            <a:endParaRPr/>
          </a:p>
        </p:txBody>
      </p:sp>
      <p:sp>
        <p:nvSpPr>
          <p:cNvPr id="111" name="Google Shape;111;p18"/>
          <p:cNvSpPr txBox="1"/>
          <p:nvPr/>
        </p:nvSpPr>
        <p:spPr>
          <a:xfrm>
            <a:off x="5262988" y="4562450"/>
            <a:ext cx="257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Days Since Jan 1, 2006</a:t>
            </a:r>
            <a:endParaRPr/>
          </a:p>
        </p:txBody>
      </p:sp>
      <p:sp>
        <p:nvSpPr>
          <p:cNvPr id="112" name="Google Shape;112;p18"/>
          <p:cNvSpPr txBox="1"/>
          <p:nvPr/>
        </p:nvSpPr>
        <p:spPr>
          <a:xfrm rot="-5400000">
            <a:off x="2715825" y="30392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MASIE Measurement (km</a:t>
            </a:r>
            <a:r>
              <a:rPr baseline="30000" lang="en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19"/>
          <p:cNvPicPr preferRelativeResize="0"/>
          <p:nvPr/>
        </p:nvPicPr>
        <p:blipFill rotWithShape="1">
          <a:blip r:embed="rId3">
            <a:alphaModFix/>
          </a:blip>
          <a:srcRect b="0" l="2238" r="0" t="0"/>
          <a:stretch/>
        </p:blipFill>
        <p:spPr>
          <a:xfrm>
            <a:off x="2154475" y="138275"/>
            <a:ext cx="5574025" cy="419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9"/>
          <p:cNvSpPr txBox="1"/>
          <p:nvPr/>
        </p:nvSpPr>
        <p:spPr>
          <a:xfrm rot="-5400000">
            <a:off x="397050" y="2274100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MASIE Measurement (km</a:t>
            </a:r>
            <a:r>
              <a:rPr baseline="30000" lang="en" sz="1600">
                <a:solidFill>
                  <a:schemeClr val="dk1"/>
                </a:solidFill>
              </a:rPr>
              <a:t>2</a:t>
            </a:r>
            <a:r>
              <a:rPr lang="en" sz="1600">
                <a:solidFill>
                  <a:schemeClr val="dk1"/>
                </a:solidFill>
              </a:rPr>
              <a:t>)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19" name="Google Shape;119;p19"/>
          <p:cNvSpPr txBox="1"/>
          <p:nvPr/>
        </p:nvSpPr>
        <p:spPr>
          <a:xfrm>
            <a:off x="3160588" y="4331200"/>
            <a:ext cx="3293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January Days Since Jan 1, 2006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5275" y="180875"/>
            <a:ext cx="3914219" cy="438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3000" y="180838"/>
            <a:ext cx="3385125" cy="4483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0"/>
          <p:cNvSpPr txBox="1"/>
          <p:nvPr/>
        </p:nvSpPr>
        <p:spPr>
          <a:xfrm>
            <a:off x="953150" y="4562463"/>
            <a:ext cx="267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MASIE Measurement (km</a:t>
            </a:r>
            <a:r>
              <a:rPr baseline="30000" lang="en"/>
              <a:t>2</a:t>
            </a:r>
            <a:r>
              <a:rPr lang="en"/>
              <a:t>)</a:t>
            </a:r>
            <a:endParaRPr/>
          </a:p>
        </p:txBody>
      </p:sp>
      <p:sp>
        <p:nvSpPr>
          <p:cNvPr id="127" name="Google Shape;127;p20"/>
          <p:cNvSpPr txBox="1"/>
          <p:nvPr/>
        </p:nvSpPr>
        <p:spPr>
          <a:xfrm rot="-5400000">
            <a:off x="-320450" y="2171563"/>
            <a:ext cx="16254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 of Days</a:t>
            </a:r>
            <a:endParaRPr/>
          </a:p>
        </p:txBody>
      </p:sp>
      <p:sp>
        <p:nvSpPr>
          <p:cNvPr id="128" name="Google Shape;128;p20"/>
          <p:cNvSpPr txBox="1"/>
          <p:nvPr/>
        </p:nvSpPr>
        <p:spPr>
          <a:xfrm>
            <a:off x="5262988" y="4562450"/>
            <a:ext cx="257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Days Since Jan 1, 2006</a:t>
            </a:r>
            <a:endParaRPr/>
          </a:p>
        </p:txBody>
      </p:sp>
      <p:sp>
        <p:nvSpPr>
          <p:cNvPr id="129" name="Google Shape;129;p20"/>
          <p:cNvSpPr txBox="1"/>
          <p:nvPr/>
        </p:nvSpPr>
        <p:spPr>
          <a:xfrm rot="-5400000">
            <a:off x="2715825" y="30392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MASIE Measurement (km</a:t>
            </a:r>
            <a:r>
              <a:rPr baseline="30000" lang="en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2600" y="65691"/>
            <a:ext cx="5347200" cy="4265509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1"/>
          <p:cNvSpPr txBox="1"/>
          <p:nvPr/>
        </p:nvSpPr>
        <p:spPr>
          <a:xfrm rot="-5400000">
            <a:off x="397050" y="2274100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MASIE Measurement (km</a:t>
            </a:r>
            <a:r>
              <a:rPr baseline="30000" lang="en" sz="1600">
                <a:solidFill>
                  <a:schemeClr val="dk1"/>
                </a:solidFill>
              </a:rPr>
              <a:t>2</a:t>
            </a:r>
            <a:r>
              <a:rPr lang="en" sz="1600">
                <a:solidFill>
                  <a:schemeClr val="dk1"/>
                </a:solidFill>
              </a:rPr>
              <a:t>)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36" name="Google Shape;136;p21"/>
          <p:cNvSpPr txBox="1"/>
          <p:nvPr/>
        </p:nvSpPr>
        <p:spPr>
          <a:xfrm>
            <a:off x="3160588" y="4331200"/>
            <a:ext cx="3293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January Days Since Jan 1, 2006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