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1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72A4-7778-3D42-8258-0B0500C9B42F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36B-A34B-2843-A66B-005D985A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6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72A4-7778-3D42-8258-0B0500C9B42F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36B-A34B-2843-A66B-005D985A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0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72A4-7778-3D42-8258-0B0500C9B42F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36B-A34B-2843-A66B-005D985A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72A4-7778-3D42-8258-0B0500C9B42F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36B-A34B-2843-A66B-005D985A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1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72A4-7778-3D42-8258-0B0500C9B42F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36B-A34B-2843-A66B-005D985A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72A4-7778-3D42-8258-0B0500C9B42F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36B-A34B-2843-A66B-005D985A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72A4-7778-3D42-8258-0B0500C9B42F}" type="datetimeFigureOut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36B-A34B-2843-A66B-005D985A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8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72A4-7778-3D42-8258-0B0500C9B42F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36B-A34B-2843-A66B-005D985A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3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72A4-7778-3D42-8258-0B0500C9B42F}" type="datetimeFigureOut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36B-A34B-2843-A66B-005D985A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2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72A4-7778-3D42-8258-0B0500C9B42F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36B-A34B-2843-A66B-005D985A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72A4-7778-3D42-8258-0B0500C9B42F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36B-A34B-2843-A66B-005D985A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1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72A4-7778-3D42-8258-0B0500C9B42F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0336B-A34B-2843-A66B-005D985A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335" y="923192"/>
            <a:ext cx="10023230" cy="501161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4526280" y="0"/>
            <a:ext cx="1" cy="685800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07102" y="923192"/>
            <a:ext cx="1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Southerly Winds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1" y="923192"/>
            <a:ext cx="1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Northerly Winds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611815" y="4628271"/>
            <a:ext cx="745588" cy="13065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28008" y="5854714"/>
            <a:ext cx="336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North shift in wind direction</a:t>
            </a:r>
            <a:endParaRPr lang="en-US"/>
          </a:p>
        </p:txBody>
      </p:sp>
      <p:sp>
        <p:nvSpPr>
          <p:cNvPr id="15" name="Left Brace 14"/>
          <p:cNvSpPr/>
          <p:nvPr/>
        </p:nvSpPr>
        <p:spPr>
          <a:xfrm>
            <a:off x="2855742" y="3165231"/>
            <a:ext cx="196947" cy="109728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800665" y="3252206"/>
                <a:ext cx="12238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°</m:t>
                    </m:r>
                  </m:oMath>
                </a14:m>
                <a:r>
                  <a:rPr lang="en-US" dirty="0" smtClean="0"/>
                  <a:t> - 5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°</m:t>
                    </m:r>
                  </m:oMath>
                </a14:m>
                <a:r>
                  <a:rPr lang="en-US" dirty="0" smtClean="0"/>
                  <a:t> shift to north and south</a:t>
                </a:r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665" y="3252206"/>
                <a:ext cx="1223889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3980" t="-3289" r="-796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0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19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VanArendonk</dc:creator>
  <cp:lastModifiedBy>Nate VanArendonk</cp:lastModifiedBy>
  <cp:revision>2</cp:revision>
  <dcterms:created xsi:type="dcterms:W3CDTF">2018-04-03T00:39:00Z</dcterms:created>
  <dcterms:modified xsi:type="dcterms:W3CDTF">2018-04-03T00:53:54Z</dcterms:modified>
</cp:coreProperties>
</file>