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0" r:id="rId14"/>
    <p:sldId id="271" r:id="rId15"/>
    <p:sldId id="272" r:id="rId16"/>
    <p:sldId id="273" r:id="rId17"/>
    <p:sldId id="268" r:id="rId18"/>
    <p:sldId id="269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175"/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0D-456F-B485-3CB5385A156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D-456F-B485-3CB5385A156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0D-456F-B485-3CB5385A1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4555904"/>
        <c:axId val="-34553728"/>
      </c:lineChart>
      <c:catAx>
        <c:axId val="-3455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34553728"/>
        <c:crosses val="autoZero"/>
        <c:auto val="1"/>
        <c:lblAlgn val="ctr"/>
        <c:lblOffset val="100"/>
        <c:noMultiLvlLbl val="0"/>
      </c:catAx>
      <c:valAx>
        <c:axId val="-3455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3455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1-4120-8E70-2163F4B61AB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E1-4120-8E70-2163F4B61AB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E1-4120-8E70-2163F4B61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66757024"/>
        <c:axId val="-266758112"/>
      </c:barChart>
      <c:catAx>
        <c:axId val="-26675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8112"/>
        <c:crosses val="autoZero"/>
        <c:auto val="1"/>
        <c:lblAlgn val="ctr"/>
        <c:lblOffset val="100"/>
        <c:noMultiLvlLbl val="0"/>
      </c:catAx>
      <c:valAx>
        <c:axId val="-2667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1-499E-A542-A3E69BAAA7F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B1-499E-A542-A3E69BAAA7F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B1-499E-A542-A3E69BAAA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66757568"/>
        <c:axId val="-266755936"/>
      </c:barChart>
      <c:catAx>
        <c:axId val="-26675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5936"/>
        <c:crosses val="autoZero"/>
        <c:auto val="1"/>
        <c:lblAlgn val="ctr"/>
        <c:lblOffset val="100"/>
        <c:noMultiLvlLbl val="0"/>
      </c:catAx>
      <c:valAx>
        <c:axId val="-26675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75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F-4179-8772-970DD438115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F-4179-8772-970DD4381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7084912"/>
        <c:axId val="-266832112"/>
      </c:areaChart>
      <c:catAx>
        <c:axId val="-26708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6832112"/>
        <c:crosses val="autoZero"/>
        <c:auto val="1"/>
        <c:lblAlgn val="ctr"/>
        <c:lblOffset val="100"/>
        <c:noMultiLvlLbl val="0"/>
      </c:catAx>
      <c:valAx>
        <c:axId val="-26683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67084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0-4AB2-A333-31582750868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0-4AB2-A333-315827508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7400576"/>
        <c:axId val="-2037404384"/>
      </c:areaChart>
      <c:catAx>
        <c:axId val="-203740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404384"/>
        <c:crosses val="autoZero"/>
        <c:auto val="1"/>
        <c:lblAlgn val="ctr"/>
        <c:lblOffset val="100"/>
        <c:noMultiLvlLbl val="0"/>
      </c:catAx>
      <c:valAx>
        <c:axId val="-20374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740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2.1</c:v>
                </c:pt>
                <c:pt idx="4">
                  <c:v>3.2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-0.5</c:v>
                </c:pt>
                <c:pt idx="4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BD-45B4-82EA-F3A5DAFE6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8597856"/>
        <c:axId val="-2038598400"/>
      </c:scatterChart>
      <c:valAx>
        <c:axId val="-203859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8598400"/>
        <c:crosses val="autoZero"/>
        <c:crossBetween val="midCat"/>
      </c:valAx>
      <c:valAx>
        <c:axId val="-203859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3859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D-4B9C-954D-3A7CECD84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D-4B9C-954D-3A7CECD84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D-4B9C-954D-3A7CECD84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8D-4B9C-954D-3A7CECD841D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8D-4B9C-954D-3A7CECD84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92-410B-87CF-9B374191BE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92-410B-87CF-9B374191BE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692-410B-87CF-9B374191BE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692-410B-87CF-9B374191BE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92-410B-87CF-9B374191B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hyperlink" Target="http://g21589.github.io/PPTX2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est/%5bContent_Types%5d.xml" TargetMode="Externa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折線圖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575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長條圖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519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堆疊長條圖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501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692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百分比堆疊區域圖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648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散佈圖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154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22" name="內容版面配置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828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-3D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943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Text Hyperlink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http://g21589.github.io/PPTX2HTML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Email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mtClean="0">
                <a:hlinkClick r:id="rId4" action="ppaction://hlinksldjump"/>
              </a:rPr>
              <a:t>Inner Slide</a:t>
            </a:r>
            <a:r>
              <a:rPr lang="en-US" altLang="zh-TW" smtClean="0"/>
              <a:t> </a:t>
            </a:r>
            <a:r>
              <a:rPr lang="en-US" altLang="zh-TW" dirty="0" smtClean="0"/>
              <a:t>(unsupported)</a:t>
            </a:r>
          </a:p>
          <a:p>
            <a:r>
              <a:rPr lang="en-US" altLang="zh-TW" dirty="0" smtClean="0">
                <a:hlinkClick r:id="rId5" action="ppaction://hlinkpres?slideindex=1&amp;slidetitle="/>
              </a:rPr>
              <a:t>File</a:t>
            </a:r>
            <a:r>
              <a:rPr lang="en-US" altLang="zh-TW" dirty="0" smtClean="0"/>
              <a:t> (</a:t>
            </a:r>
            <a:r>
              <a:rPr lang="en-US" altLang="zh-TW" dirty="0"/>
              <a:t>unsupported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63577"/>
              </p:ext>
            </p:extLst>
          </p:nvPr>
        </p:nvGraphicFramePr>
        <p:xfrm>
          <a:off x="4008412" y="4450753"/>
          <a:ext cx="393016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539">
                  <a:extLst>
                    <a:ext uri="{9D8B030D-6E8A-4147-A177-3AD203B41FA5}">
                      <a16:colId xmlns:a16="http://schemas.microsoft.com/office/drawing/2014/main" val="1361311480"/>
                    </a:ext>
                  </a:extLst>
                </a:gridCol>
                <a:gridCol w="1298623">
                  <a:extLst>
                    <a:ext uri="{9D8B030D-6E8A-4147-A177-3AD203B41FA5}">
                      <a16:colId xmlns:a16="http://schemas.microsoft.com/office/drawing/2014/main" val="263192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http://g21589.github.io/PPTX2HTML/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3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3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8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252</Words>
  <Application>Microsoft Office PowerPoint</Application>
  <PresentationFormat>如螢幕大小 (4:3)</PresentationFormat>
  <Paragraphs>144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背景測試</vt:lpstr>
      <vt:lpstr>圖片測試</vt:lpstr>
      <vt:lpstr>圖片縮放測試</vt:lpstr>
      <vt:lpstr>PowerPoint 簡報</vt:lpstr>
      <vt:lpstr>群組測試</vt:lpstr>
      <vt:lpstr>表格測試</vt:lpstr>
      <vt:lpstr>圖形測試</vt:lpstr>
      <vt:lpstr>版面5</vt:lpstr>
      <vt:lpstr>圖表測試-折線圖</vt:lpstr>
      <vt:lpstr>圖表測試-長條圖</vt:lpstr>
      <vt:lpstr>圖表測試-堆疊長條圖</vt:lpstr>
      <vt:lpstr>圖表測試-區域圖</vt:lpstr>
      <vt:lpstr>圖表測試-百分比堆疊區域圖</vt:lpstr>
      <vt:lpstr>圖表測試-散佈圖</vt:lpstr>
      <vt:lpstr>圖表測試-圓餅圖</vt:lpstr>
      <vt:lpstr>圖表測試-3D圓餅圖</vt:lpstr>
      <vt:lpstr>Text Hyperlink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89</cp:revision>
  <dcterms:created xsi:type="dcterms:W3CDTF">2015-10-17T12:14:54Z</dcterms:created>
  <dcterms:modified xsi:type="dcterms:W3CDTF">2016-12-03T09:59:12Z</dcterms:modified>
</cp:coreProperties>
</file>