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4b2374f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4b2374f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4b2374f2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4b2374f2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4b2374f2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4b2374f2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4b2374f2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4b2374f2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4b2374f2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4b2374f2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Cotiviti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Nathaniel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the report each </a:t>
            </a:r>
            <a:r>
              <a:rPr lang="en"/>
              <a:t>topic</a:t>
            </a:r>
            <a:r>
              <a:rPr lang="en"/>
              <a:t> is listed and explained right after with a </a:t>
            </a:r>
            <a:r>
              <a:rPr lang="en"/>
              <a:t>definition</a:t>
            </a:r>
            <a:r>
              <a:rPr lang="en"/>
              <a:t> and keeping it short and simple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Ex: “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Chain reasoning is the process of using multiple different points in an argument that are all related to each other and coming to a point towards the end of the actual reasoning.” ( Yang, 2024)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to quote a line from the report that gets to the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point while being informational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</a:t>
            </a:r>
            <a:r>
              <a:rPr lang="en"/>
              <a:t>Continued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explaining all key concepts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report focuses 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way to get ahead of the competition with investing in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Programmers/Developers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already given 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overall point of the POC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Python Script that can read </a:t>
            </a:r>
            <a:r>
              <a:rPr lang="en"/>
              <a:t>tables (in this case a table for Malignant vs Non-Malignant Tumors for cancer)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set in the POC imports “Pandas” or “pd” as displayed in the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While also defining the dataset with an actual dataset uploaded to the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second set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are setting up the values to be read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X reads the first column to see whether it displays “1” or “0”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 reads the other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continued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Third Set reads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</a:t>
            </a:r>
            <a:r>
              <a:rPr lang="en"/>
              <a:t>uses</a:t>
            </a:r>
            <a:r>
              <a:rPr lang="en"/>
              <a:t> SKLearn which </a:t>
            </a:r>
            <a:r>
              <a:rPr lang="en"/>
              <a:t>provides</a:t>
            </a:r>
            <a:r>
              <a:rPr lang="en"/>
              <a:t> the algorithm for the program to learn and adapt whilst the software itself is running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</a:t>
            </a:r>
            <a:r>
              <a:rPr lang="en"/>
              <a:t>setting up the values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Fourth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Imports Tensorflow defining as “tf”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setting up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Fifth Set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set is the compiler for the actual code to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Sixth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the actual process the code goes through to find the “1” and “0”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End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Seventh set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display of the overall accuracy and loss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