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62"/>
  </p:notesMasterIdLst>
  <p:handoutMasterIdLst>
    <p:handoutMasterId r:id="rId63"/>
  </p:handoutMasterIdLst>
  <p:sldIdLst>
    <p:sldId id="256" r:id="rId2"/>
    <p:sldId id="257" r:id="rId3"/>
    <p:sldId id="258" r:id="rId4"/>
    <p:sldId id="259" r:id="rId5"/>
    <p:sldId id="311" r:id="rId6"/>
    <p:sldId id="260" r:id="rId7"/>
    <p:sldId id="312" r:id="rId8"/>
    <p:sldId id="313" r:id="rId9"/>
    <p:sldId id="314" r:id="rId10"/>
    <p:sldId id="315" r:id="rId11"/>
    <p:sldId id="316" r:id="rId12"/>
    <p:sldId id="340" r:id="rId13"/>
    <p:sldId id="318" r:id="rId14"/>
    <p:sldId id="319" r:id="rId15"/>
    <p:sldId id="320" r:id="rId16"/>
    <p:sldId id="322" r:id="rId17"/>
    <p:sldId id="323" r:id="rId18"/>
    <p:sldId id="324" r:id="rId19"/>
    <p:sldId id="325" r:id="rId20"/>
    <p:sldId id="326" r:id="rId21"/>
    <p:sldId id="327" r:id="rId22"/>
    <p:sldId id="328" r:id="rId23"/>
    <p:sldId id="329" r:id="rId24"/>
    <p:sldId id="330" r:id="rId25"/>
    <p:sldId id="331" r:id="rId26"/>
    <p:sldId id="377" r:id="rId27"/>
    <p:sldId id="332" r:id="rId28"/>
    <p:sldId id="378" r:id="rId29"/>
    <p:sldId id="379" r:id="rId30"/>
    <p:sldId id="380" r:id="rId31"/>
    <p:sldId id="381" r:id="rId32"/>
    <p:sldId id="333" r:id="rId33"/>
    <p:sldId id="341" r:id="rId34"/>
    <p:sldId id="334" r:id="rId35"/>
    <p:sldId id="342" r:id="rId36"/>
    <p:sldId id="343" r:id="rId37"/>
    <p:sldId id="344" r:id="rId38"/>
    <p:sldId id="345" r:id="rId39"/>
    <p:sldId id="346" r:id="rId40"/>
    <p:sldId id="347" r:id="rId41"/>
    <p:sldId id="349" r:id="rId42"/>
    <p:sldId id="348" r:id="rId43"/>
    <p:sldId id="350" r:id="rId44"/>
    <p:sldId id="351" r:id="rId45"/>
    <p:sldId id="353" r:id="rId46"/>
    <p:sldId id="354" r:id="rId47"/>
    <p:sldId id="355" r:id="rId48"/>
    <p:sldId id="356" r:id="rId49"/>
    <p:sldId id="357" r:id="rId50"/>
    <p:sldId id="358" r:id="rId51"/>
    <p:sldId id="359" r:id="rId52"/>
    <p:sldId id="370" r:id="rId53"/>
    <p:sldId id="371" r:id="rId54"/>
    <p:sldId id="372" r:id="rId55"/>
    <p:sldId id="373" r:id="rId56"/>
    <p:sldId id="374" r:id="rId57"/>
    <p:sldId id="375" r:id="rId58"/>
    <p:sldId id="376" r:id="rId59"/>
    <p:sldId id="382" r:id="rId60"/>
    <p:sldId id="360" r:id="rId6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DBFE87"/>
    <a:srgbClr val="B2129B"/>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55" autoAdjust="0"/>
    <p:restoredTop sz="96357" autoAdjust="0"/>
  </p:normalViewPr>
  <p:slideViewPr>
    <p:cSldViewPr snapToGrid="0" showGuides="1">
      <p:cViewPr varScale="1">
        <p:scale>
          <a:sx n="116" d="100"/>
          <a:sy n="116" d="100"/>
        </p:scale>
        <p:origin x="180" y="144"/>
      </p:cViewPr>
      <p:guideLst/>
    </p:cSldViewPr>
  </p:slideViewPr>
  <p:outlineViewPr>
    <p:cViewPr>
      <p:scale>
        <a:sx n="33" d="100"/>
        <a:sy n="33" d="100"/>
      </p:scale>
      <p:origin x="0" y="-3756"/>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9" d="100"/>
          <a:sy n="69" d="100"/>
        </p:scale>
        <p:origin x="278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17/04/2023</a:t>
            </a:fld>
            <a:endParaRPr lang="es-ES"/>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17/04/2023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s://github.com/Natepei/QuanLyKh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noAutofit/>
          </a:bodyPr>
          <a:lstStyle/>
          <a:p>
            <a:pPr>
              <a:lnSpc>
                <a:spcPct val="150000"/>
              </a:lnSpc>
            </a:pPr>
            <a:r>
              <a:rPr lang="es-ES" sz="6000" err="1">
                <a:solidFill>
                  <a:schemeClr val="bg2">
                    <a:lumMod val="50000"/>
                  </a:schemeClr>
                </a:solidFill>
              </a:rPr>
              <a:t>Hướng</a:t>
            </a:r>
            <a:r>
              <a:rPr lang="es-ES" sz="6000">
                <a:solidFill>
                  <a:schemeClr val="bg2">
                    <a:lumMod val="50000"/>
                  </a:schemeClr>
                </a:solidFill>
              </a:rPr>
              <a:t> </a:t>
            </a:r>
            <a:r>
              <a:rPr lang="es-ES" sz="6000" err="1">
                <a:solidFill>
                  <a:schemeClr val="bg2">
                    <a:lumMod val="50000"/>
                  </a:schemeClr>
                </a:solidFill>
              </a:rPr>
              <a:t>đối</a:t>
            </a:r>
            <a:r>
              <a:rPr lang="es-ES" sz="6000">
                <a:solidFill>
                  <a:schemeClr val="bg2">
                    <a:lumMod val="50000"/>
                  </a:schemeClr>
                </a:solidFill>
              </a:rPr>
              <a:t> </a:t>
            </a:r>
            <a:r>
              <a:rPr lang="es-ES" sz="6000" err="1">
                <a:solidFill>
                  <a:schemeClr val="bg2">
                    <a:lumMod val="50000"/>
                  </a:schemeClr>
                </a:solidFill>
              </a:rPr>
              <a:t>tượng</a:t>
            </a:r>
            <a:br>
              <a:rPr lang="es-ES"/>
            </a:br>
            <a:r>
              <a:rPr lang="es-ES" b="0" u="sng" err="1"/>
              <a:t>Nhóm</a:t>
            </a:r>
            <a:r>
              <a:rPr lang="es-ES" b="0" u="sng"/>
              <a:t> 11 – lớp CNTT4</a:t>
            </a:r>
            <a:endParaRPr lang="en-US" b="0" u="sng"/>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rmAutofit/>
          </a:bodyPr>
          <a:lstStyle/>
          <a:p>
            <a:r>
              <a:rPr lang="es-ES" err="1">
                <a:latin typeface="Source Sans Pro" panose="020B0503030403020204" pitchFamily="34" charset="0"/>
              </a:rPr>
              <a:t>Quản</a:t>
            </a:r>
            <a:r>
              <a:rPr lang="es-ES">
                <a:latin typeface="Source Sans Pro" panose="020B0503030403020204" pitchFamily="34" charset="0"/>
              </a:rPr>
              <a:t> </a:t>
            </a:r>
            <a:r>
              <a:rPr lang="es-ES" err="1">
                <a:latin typeface="Source Sans Pro" panose="020B0503030403020204" pitchFamily="34" charset="0"/>
              </a:rPr>
              <a:t>lý</a:t>
            </a:r>
            <a:r>
              <a:rPr lang="es-ES">
                <a:latin typeface="Source Sans Pro" panose="020B0503030403020204" pitchFamily="34" charset="0"/>
              </a:rPr>
              <a:t> </a:t>
            </a:r>
            <a:r>
              <a:rPr lang="es-ES" err="1">
                <a:latin typeface="Source Sans Pro" panose="020B0503030403020204" pitchFamily="34" charset="0"/>
              </a:rPr>
              <a:t>kho</a:t>
            </a:r>
            <a:r>
              <a:rPr lang="es-ES">
                <a:latin typeface="Source Sans Pro" panose="020B0503030403020204" pitchFamily="34" charset="0"/>
              </a:rPr>
              <a:t> </a:t>
            </a:r>
            <a:r>
              <a:rPr lang="es-ES" err="1">
                <a:latin typeface="Source Sans Pro" panose="020B0503030403020204" pitchFamily="34" charset="0"/>
              </a:rPr>
              <a:t>điện</a:t>
            </a:r>
            <a:r>
              <a:rPr lang="es-ES">
                <a:latin typeface="Source Sans Pro" panose="020B0503030403020204" pitchFamily="34" charset="0"/>
              </a:rPr>
              <a:t> </a:t>
            </a:r>
            <a:r>
              <a:rPr lang="es-ES" err="1">
                <a:latin typeface="Source Sans Pro" panose="020B0503030403020204" pitchFamily="34" charset="0"/>
              </a:rPr>
              <a:t>thoại</a:t>
            </a:r>
            <a:r>
              <a:rPr lang="es-ES">
                <a:latin typeface="Source Sans Pro" panose="020B0503030403020204" pitchFamily="34" charset="0"/>
              </a:rPr>
              <a:t> cao </a:t>
            </a:r>
            <a:r>
              <a:rPr lang="es-ES" err="1">
                <a:latin typeface="Source Sans Pro" panose="020B0503030403020204" pitchFamily="34" charset="0"/>
              </a:rPr>
              <a:t>cấp</a:t>
            </a:r>
            <a:endParaRPr lang="en-US">
              <a:latin typeface="Source Sans Pro" panose="020B0503030403020204" pitchFamily="34" charset="0"/>
            </a:endParaRPr>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5C720D0D-D160-5ACC-D62E-B9C4A204098F}"/>
              </a:ext>
            </a:extLst>
          </p:cNvPr>
          <p:cNvSpPr/>
          <p:nvPr/>
        </p:nvSpPr>
        <p:spPr>
          <a:xfrm>
            <a:off x="2032782" y="3386432"/>
            <a:ext cx="5078436" cy="466811"/>
          </a:xfrm>
          <a:prstGeom prst="roundRect">
            <a:avLst>
              <a:gd name="adj" fmla="val 14685"/>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00CC464C-51E2-4DA3-972E-982A763BEB09}"/>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Tại sao lại chọn đề tài này ?</a:t>
            </a:r>
            <a:endParaRPr lang="es-ES" i="1"/>
          </a:p>
          <a:p>
            <a:r>
              <a:rPr lang="en-US"/>
              <a:t>	Việc nghiên cứu để ra các phương pháp, công cụ mới hỗ trợ con người khám phá, phân tích, tổng hợp thông tin nhằm để tìm và rút ra các tri thức các quy luật là một nhu cầu cần thiết. Từ đó giúp cho nhà quản lý có cái nhìn rõ ràng, tổng quan hơn về dữ liệu, có thể đưa ra những nhận định, quyết định cũng như dự đoán một cách chính xác mang tính chiến lực. </a:t>
            </a:r>
          </a:p>
        </p:txBody>
      </p:sp>
      <p:sp>
        <p:nvSpPr>
          <p:cNvPr id="32" name="Title 3">
            <a:extLst>
              <a:ext uri="{FF2B5EF4-FFF2-40B4-BE49-F238E27FC236}">
                <a16:creationId xmlns:a16="http://schemas.microsoft.com/office/drawing/2014/main" id="{AF18010C-6933-4BE5-B77F-34DB7C3E0FFA}"/>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0AB77EE0-1685-4944-B90F-616D6809A297}"/>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5AF5DD32-94E2-4003-98F1-DBD88E31DB3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A8005E6E-AA3A-49F7-9F2E-ABB2791874F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61844D37-CA88-4C6A-9EA1-A7B318B70C2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1118725C-536D-4093-98C0-DF6D8573286B}"/>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292F6A0D-26D4-4C79-94DF-2D8A30B520F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CAD4993E-1605-4CA5-8BD4-80C7D0BC7DC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22238484-C048-4129-9BD9-DC1CD38D797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21DF2352-C3E5-4B32-8FCD-4FADE8D4FED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F0AD2445-82CB-4747-910A-DE7D3CAAA8B4}"/>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7D2799EE-EEF9-4FA5-B62C-B74140217E7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0B41AE69-C9C2-414A-895C-26F44AFD45CE}"/>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34BDD6B4-5592-40E3-B15F-7466B3BD7530}"/>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08E70F21-ABEE-4076-BE51-30350A965EE3}"/>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A330DC61-6AAA-4FD7-8009-E4F2EFEE00A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450E0BC3-4B6A-43E8-9825-DAF1ED63E69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4E9C0BD4-C0AC-4D81-9F1F-B76DE1135796}"/>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E66AC8D9-B2A0-4B58-8453-A746CD1AFD4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CA8DFE4C-D84B-4D27-87B9-6677E177326A}"/>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7FCE128A-1392-422B-B4E8-EA53A90A57D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68FC483D-1E3B-4026-90DC-54021A1DBA1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FFBADED5-53D5-40E1-9DFC-1D2AD4CBF733}"/>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0D9F4622-2684-463A-85E3-B2AE2110C016}"/>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1457C33A-838E-4458-A71A-04523E5F3F13}"/>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041B6B84-0867-48D4-AFA1-0434AAE79DD3}"/>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3058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0737F975-0E97-4BCA-8D7E-58B0CD53A9C3}"/>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Tại sao lại chọn đề tài này ?</a:t>
            </a:r>
            <a:endParaRPr lang="es-ES" i="1"/>
          </a:p>
          <a:p>
            <a:r>
              <a:rPr lang="en-US"/>
              <a:t>	Do điện thoại cao cấp là một sản phẩm không thể thiếu trong thời đại ngày nay nên chúng em thấy đây là một hướng đi có tiềm năng và còn có thể phát triển thêm nữa trong tương lai, nên chúng em đã chọn đề tài: “Quản lý điện thoại cao cấp” trong đợt làm đồ án môn học này.</a:t>
            </a:r>
          </a:p>
          <a:p>
            <a:endParaRPr lang="en-US"/>
          </a:p>
        </p:txBody>
      </p:sp>
      <p:sp>
        <p:nvSpPr>
          <p:cNvPr id="32" name="Title 3">
            <a:extLst>
              <a:ext uri="{FF2B5EF4-FFF2-40B4-BE49-F238E27FC236}">
                <a16:creationId xmlns:a16="http://schemas.microsoft.com/office/drawing/2014/main" id="{01C6BB1A-F5B2-4322-B42A-401DE841E306}"/>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EFAB9126-0391-4FD0-868D-E81D4391375C}"/>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C844C318-714B-41C4-9A29-C04560FDE0F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48B2F4FC-A1A7-4902-A60C-95385676805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47BAB9EF-7BA8-45C2-8241-11C48491A883}"/>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17D1A4BD-8817-413D-A191-246144168FE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1A97AAFC-F5B1-4372-B3D6-8B0376E91E3E}"/>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396AAFFC-DD3A-489F-A433-FDDB537C0815}"/>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72728C92-7DEC-4FC8-9BA9-EBC9984CF16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895BF290-18BA-481D-90A7-3180119B71F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BF1FF8F2-E7A3-4FB8-B8E3-1FA7126B5E12}"/>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13493203-DDFE-4139-8544-5EE3BCFC11A7}"/>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468DA7DA-1565-43AA-8542-4D0264380B4F}"/>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BCA5E744-82AA-4921-968A-34D36FDB9044}"/>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F0480D8E-2F5F-4EFD-97B1-139AD125784E}"/>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12C802D6-60B5-4047-BE69-3CD482FC927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08308BA7-AD80-4A1A-870A-DD64F5F07B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4737960F-69F7-4B27-A591-6269C89A0FC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4C3BAC21-A011-4169-AB4B-73ACA55BA93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2BFD2759-4F1F-4B5A-808B-2412DAF654C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BE97A74A-2614-4C67-B9A9-A719EB7A0EC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B82E333E-F345-4C6F-BD3A-315DB429318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4A55A9A6-F80E-4F09-89F9-5D2C5B8D587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D677E52F-F40A-401E-A644-A44D140177E0}"/>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B92B354F-F763-41D3-B28A-412AE046FC6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F0497BFA-6E35-4797-9010-91D87C59ACD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6003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186">
            <a:extLst>
              <a:ext uri="{FF2B5EF4-FFF2-40B4-BE49-F238E27FC236}">
                <a16:creationId xmlns:a16="http://schemas.microsoft.com/office/drawing/2014/main" id="{6BE2F9A4-6078-4781-9954-B85AD36B6C0A}"/>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29" name="Title 3">
            <a:extLst>
              <a:ext uri="{FF2B5EF4-FFF2-40B4-BE49-F238E27FC236}">
                <a16:creationId xmlns:a16="http://schemas.microsoft.com/office/drawing/2014/main" id="{C4C46DEF-A30F-4AF2-BBE1-17DD8235F2CB}"/>
              </a:ext>
            </a:extLst>
          </p:cNvPr>
          <p:cNvSpPr>
            <a:spLocks noGrp="1"/>
          </p:cNvSpPr>
          <p:nvPr>
            <p:ph type="title"/>
          </p:nvPr>
        </p:nvSpPr>
        <p:spPr>
          <a:xfrm>
            <a:off x="3335803" y="1721060"/>
            <a:ext cx="3962400" cy="1327160"/>
          </a:xfrm>
        </p:spPr>
        <p:txBody>
          <a:bodyPr/>
          <a:lstStyle/>
          <a:p>
            <a:r>
              <a:rPr lang="en-US"/>
              <a:t>Phân tích đề tài</a:t>
            </a:r>
          </a:p>
        </p:txBody>
      </p:sp>
      <p:sp>
        <p:nvSpPr>
          <p:cNvPr id="30" name="Marcador de texto 48">
            <a:extLst>
              <a:ext uri="{FF2B5EF4-FFF2-40B4-BE49-F238E27FC236}">
                <a16:creationId xmlns:a16="http://schemas.microsoft.com/office/drawing/2014/main" id="{73DDF689-9CB2-4267-85CE-16B02E43C86E}"/>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02</a:t>
            </a:r>
          </a:p>
        </p:txBody>
      </p:sp>
      <p:sp>
        <p:nvSpPr>
          <p:cNvPr id="31" name="Freeform 298">
            <a:extLst>
              <a:ext uri="{FF2B5EF4-FFF2-40B4-BE49-F238E27FC236}">
                <a16:creationId xmlns:a16="http://schemas.microsoft.com/office/drawing/2014/main" id="{D85E5500-688B-4EBF-BD28-A15F19E51CAD}"/>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302">
            <a:extLst>
              <a:ext uri="{FF2B5EF4-FFF2-40B4-BE49-F238E27FC236}">
                <a16:creationId xmlns:a16="http://schemas.microsoft.com/office/drawing/2014/main" id="{515EEDAF-5C29-4D8F-93A0-B672174E51C2}"/>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157">
            <a:extLst>
              <a:ext uri="{FF2B5EF4-FFF2-40B4-BE49-F238E27FC236}">
                <a16:creationId xmlns:a16="http://schemas.microsoft.com/office/drawing/2014/main" id="{E0083AF8-D607-4924-91C1-D42E3C96B953}"/>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159">
            <a:extLst>
              <a:ext uri="{FF2B5EF4-FFF2-40B4-BE49-F238E27FC236}">
                <a16:creationId xmlns:a16="http://schemas.microsoft.com/office/drawing/2014/main" id="{260D2D4F-EA3C-4139-864E-437D1B295108}"/>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10">
            <a:extLst>
              <a:ext uri="{FF2B5EF4-FFF2-40B4-BE49-F238E27FC236}">
                <a16:creationId xmlns:a16="http://schemas.microsoft.com/office/drawing/2014/main" id="{A02E5FBD-CFBE-4DC8-9661-665D4E8FA7DC}"/>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6" name="Grupo 57">
            <a:extLst>
              <a:ext uri="{FF2B5EF4-FFF2-40B4-BE49-F238E27FC236}">
                <a16:creationId xmlns:a16="http://schemas.microsoft.com/office/drawing/2014/main" id="{52808913-B01F-4843-BC47-A715777C28A7}"/>
              </a:ext>
            </a:extLst>
          </p:cNvPr>
          <p:cNvGrpSpPr/>
          <p:nvPr/>
        </p:nvGrpSpPr>
        <p:grpSpPr>
          <a:xfrm>
            <a:off x="6293584" y="4050218"/>
            <a:ext cx="773659" cy="963355"/>
            <a:chOff x="6696077" y="2921001"/>
            <a:chExt cx="330200" cy="411163"/>
          </a:xfrm>
        </p:grpSpPr>
        <p:sp>
          <p:nvSpPr>
            <p:cNvPr id="37" name="Freeform 245">
              <a:extLst>
                <a:ext uri="{FF2B5EF4-FFF2-40B4-BE49-F238E27FC236}">
                  <a16:creationId xmlns:a16="http://schemas.microsoft.com/office/drawing/2014/main" id="{92E7A95B-8510-4AC1-956A-6203C6E928D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8" name="Grupo 59">
              <a:extLst>
                <a:ext uri="{FF2B5EF4-FFF2-40B4-BE49-F238E27FC236}">
                  <a16:creationId xmlns:a16="http://schemas.microsoft.com/office/drawing/2014/main" id="{6C4781E1-E0BA-4DAA-940B-A36F6640E682}"/>
                </a:ext>
              </a:extLst>
            </p:cNvPr>
            <p:cNvGrpSpPr/>
            <p:nvPr/>
          </p:nvGrpSpPr>
          <p:grpSpPr>
            <a:xfrm>
              <a:off x="6699249" y="2924175"/>
              <a:ext cx="323854" cy="407989"/>
              <a:chOff x="6699249" y="2924175"/>
              <a:chExt cx="323854" cy="407989"/>
            </a:xfrm>
          </p:grpSpPr>
          <p:grpSp>
            <p:nvGrpSpPr>
              <p:cNvPr id="39" name="Grupo 60">
                <a:extLst>
                  <a:ext uri="{FF2B5EF4-FFF2-40B4-BE49-F238E27FC236}">
                    <a16:creationId xmlns:a16="http://schemas.microsoft.com/office/drawing/2014/main" id="{655E12AD-EF4E-4D55-ADFA-AFD8D21B51FE}"/>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BCE2E6EC-0E4A-415E-87FB-DDF85215755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6">
                  <a:extLst>
                    <a:ext uri="{FF2B5EF4-FFF2-40B4-BE49-F238E27FC236}">
                      <a16:creationId xmlns:a16="http://schemas.microsoft.com/office/drawing/2014/main" id="{AB9F53BB-5A2F-4EA6-AF3D-DE43629924E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8">
                  <a:extLst>
                    <a:ext uri="{FF2B5EF4-FFF2-40B4-BE49-F238E27FC236}">
                      <a16:creationId xmlns:a16="http://schemas.microsoft.com/office/drawing/2014/main" id="{0B5C1EEA-305D-4605-8596-BF200085579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0" name="Freeform 249">
                <a:extLst>
                  <a:ext uri="{FF2B5EF4-FFF2-40B4-BE49-F238E27FC236}">
                    <a16:creationId xmlns:a16="http://schemas.microsoft.com/office/drawing/2014/main" id="{78B5DFC5-E848-4A9D-B4D1-654012916611}"/>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0">
                <a:extLst>
                  <a:ext uri="{FF2B5EF4-FFF2-40B4-BE49-F238E27FC236}">
                    <a16:creationId xmlns:a16="http://schemas.microsoft.com/office/drawing/2014/main" id="{F938F7D1-16BC-4870-ACA8-BB46AA1A7C9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5" name="Freeform 186">
            <a:extLst>
              <a:ext uri="{FF2B5EF4-FFF2-40B4-BE49-F238E27FC236}">
                <a16:creationId xmlns:a16="http://schemas.microsoft.com/office/drawing/2014/main" id="{156934FF-42A7-46B4-A6D0-C4410DAB24DC}"/>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46" name="Elipse 72">
            <a:extLst>
              <a:ext uri="{FF2B5EF4-FFF2-40B4-BE49-F238E27FC236}">
                <a16:creationId xmlns:a16="http://schemas.microsoft.com/office/drawing/2014/main" id="{79EF133D-37E0-461F-915D-9F850D4C417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73">
            <a:extLst>
              <a:ext uri="{FF2B5EF4-FFF2-40B4-BE49-F238E27FC236}">
                <a16:creationId xmlns:a16="http://schemas.microsoft.com/office/drawing/2014/main" id="{0E90AF5A-20FE-4AFB-9D92-C63264BBBD9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8" name="Elipse 74">
            <a:extLst>
              <a:ext uri="{FF2B5EF4-FFF2-40B4-BE49-F238E27FC236}">
                <a16:creationId xmlns:a16="http://schemas.microsoft.com/office/drawing/2014/main" id="{B96E790B-542D-42E4-9564-632F13C7469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9" name="Freeform 233">
            <a:extLst>
              <a:ext uri="{FF2B5EF4-FFF2-40B4-BE49-F238E27FC236}">
                <a16:creationId xmlns:a16="http://schemas.microsoft.com/office/drawing/2014/main" id="{C8E8FC77-9C17-4D8C-A2E3-144DFCC72F11}"/>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2E7390BD-0174-453B-9EDC-6E488E6937A2}"/>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8517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28"/>
                                        </p:tgtEl>
                                        <p:attrNameLst>
                                          <p:attrName>r</p:attrName>
                                        </p:attrNameLst>
                                      </p:cBhvr>
                                    </p:animRot>
                                    <p:animRot by="-240000">
                                      <p:cBhvr>
                                        <p:cTn id="21" dur="200" fill="hold">
                                          <p:stCondLst>
                                            <p:cond delay="200"/>
                                          </p:stCondLst>
                                        </p:cTn>
                                        <p:tgtEl>
                                          <p:spTgt spid="28"/>
                                        </p:tgtEl>
                                        <p:attrNameLst>
                                          <p:attrName>r</p:attrName>
                                        </p:attrNameLst>
                                      </p:cBhvr>
                                    </p:animRot>
                                    <p:animRot by="240000">
                                      <p:cBhvr>
                                        <p:cTn id="22" dur="200" fill="hold">
                                          <p:stCondLst>
                                            <p:cond delay="400"/>
                                          </p:stCondLst>
                                        </p:cTn>
                                        <p:tgtEl>
                                          <p:spTgt spid="28"/>
                                        </p:tgtEl>
                                        <p:attrNameLst>
                                          <p:attrName>r</p:attrName>
                                        </p:attrNameLst>
                                      </p:cBhvr>
                                    </p:animRot>
                                    <p:animRot by="-240000">
                                      <p:cBhvr>
                                        <p:cTn id="23" dur="200" fill="hold">
                                          <p:stCondLst>
                                            <p:cond delay="600"/>
                                          </p:stCondLst>
                                        </p:cTn>
                                        <p:tgtEl>
                                          <p:spTgt spid="28"/>
                                        </p:tgtEl>
                                        <p:attrNameLst>
                                          <p:attrName>r</p:attrName>
                                        </p:attrNameLst>
                                      </p:cBhvr>
                                    </p:animRot>
                                    <p:animRot by="120000">
                                      <p:cBhvr>
                                        <p:cTn id="24" dur="200" fill="hold">
                                          <p:stCondLst>
                                            <p:cond delay="800"/>
                                          </p:stCondLst>
                                        </p:cTn>
                                        <p:tgtEl>
                                          <p:spTgt spid="28"/>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36"/>
                                        </p:tgtEl>
                                        <p:attrNameLst>
                                          <p:attrName>r</p:attrName>
                                        </p:attrNameLst>
                                      </p:cBhvr>
                                    </p:animRot>
                                    <p:animRot by="-240000">
                                      <p:cBhvr>
                                        <p:cTn id="27" dur="200" fill="hold">
                                          <p:stCondLst>
                                            <p:cond delay="200"/>
                                          </p:stCondLst>
                                        </p:cTn>
                                        <p:tgtEl>
                                          <p:spTgt spid="36"/>
                                        </p:tgtEl>
                                        <p:attrNameLst>
                                          <p:attrName>r</p:attrName>
                                        </p:attrNameLst>
                                      </p:cBhvr>
                                    </p:animRot>
                                    <p:animRot by="240000">
                                      <p:cBhvr>
                                        <p:cTn id="28" dur="200" fill="hold">
                                          <p:stCondLst>
                                            <p:cond delay="400"/>
                                          </p:stCondLst>
                                        </p:cTn>
                                        <p:tgtEl>
                                          <p:spTgt spid="36"/>
                                        </p:tgtEl>
                                        <p:attrNameLst>
                                          <p:attrName>r</p:attrName>
                                        </p:attrNameLst>
                                      </p:cBhvr>
                                    </p:animRot>
                                    <p:animRot by="-240000">
                                      <p:cBhvr>
                                        <p:cTn id="29" dur="200" fill="hold">
                                          <p:stCondLst>
                                            <p:cond delay="600"/>
                                          </p:stCondLst>
                                        </p:cTn>
                                        <p:tgtEl>
                                          <p:spTgt spid="36"/>
                                        </p:tgtEl>
                                        <p:attrNameLst>
                                          <p:attrName>r</p:attrName>
                                        </p:attrNameLst>
                                      </p:cBhvr>
                                    </p:animRot>
                                    <p:animRot by="120000">
                                      <p:cBhvr>
                                        <p:cTn id="30" dur="200" fill="hold">
                                          <p:stCondLst>
                                            <p:cond delay="800"/>
                                          </p:stCondLst>
                                        </p:cTn>
                                        <p:tgtEl>
                                          <p:spTgt spid="36"/>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45"/>
                                        </p:tgtEl>
                                        <p:attrNameLst>
                                          <p:attrName>r</p:attrName>
                                        </p:attrNameLst>
                                      </p:cBhvr>
                                    </p:animRot>
                                    <p:animRot by="-240000">
                                      <p:cBhvr>
                                        <p:cTn id="33" dur="200" fill="hold">
                                          <p:stCondLst>
                                            <p:cond delay="200"/>
                                          </p:stCondLst>
                                        </p:cTn>
                                        <p:tgtEl>
                                          <p:spTgt spid="45"/>
                                        </p:tgtEl>
                                        <p:attrNameLst>
                                          <p:attrName>r</p:attrName>
                                        </p:attrNameLst>
                                      </p:cBhvr>
                                    </p:animRot>
                                    <p:animRot by="240000">
                                      <p:cBhvr>
                                        <p:cTn id="34" dur="200" fill="hold">
                                          <p:stCondLst>
                                            <p:cond delay="400"/>
                                          </p:stCondLst>
                                        </p:cTn>
                                        <p:tgtEl>
                                          <p:spTgt spid="45"/>
                                        </p:tgtEl>
                                        <p:attrNameLst>
                                          <p:attrName>r</p:attrName>
                                        </p:attrNameLst>
                                      </p:cBhvr>
                                    </p:animRot>
                                    <p:animRot by="-240000">
                                      <p:cBhvr>
                                        <p:cTn id="35" dur="200" fill="hold">
                                          <p:stCondLst>
                                            <p:cond delay="600"/>
                                          </p:stCondLst>
                                        </p:cTn>
                                        <p:tgtEl>
                                          <p:spTgt spid="45"/>
                                        </p:tgtEl>
                                        <p:attrNameLst>
                                          <p:attrName>r</p:attrName>
                                        </p:attrNameLst>
                                      </p:cBhvr>
                                    </p:animRot>
                                    <p:animRot by="120000">
                                      <p:cBhvr>
                                        <p:cTn id="36" dur="200" fill="hold">
                                          <p:stCondLst>
                                            <p:cond delay="800"/>
                                          </p:stCondLst>
                                        </p:cTn>
                                        <p:tgtEl>
                                          <p:spTgt spid="45"/>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49"/>
                                        </p:tgtEl>
                                        <p:attrNameLst>
                                          <p:attrName>r</p:attrName>
                                        </p:attrNameLst>
                                      </p:cBhvr>
                                    </p:animRot>
                                    <p:animRot by="-240000">
                                      <p:cBhvr>
                                        <p:cTn id="39" dur="200" fill="hold">
                                          <p:stCondLst>
                                            <p:cond delay="200"/>
                                          </p:stCondLst>
                                        </p:cTn>
                                        <p:tgtEl>
                                          <p:spTgt spid="49"/>
                                        </p:tgtEl>
                                        <p:attrNameLst>
                                          <p:attrName>r</p:attrName>
                                        </p:attrNameLst>
                                      </p:cBhvr>
                                    </p:animRot>
                                    <p:animRot by="240000">
                                      <p:cBhvr>
                                        <p:cTn id="40" dur="200" fill="hold">
                                          <p:stCondLst>
                                            <p:cond delay="400"/>
                                          </p:stCondLst>
                                        </p:cTn>
                                        <p:tgtEl>
                                          <p:spTgt spid="49"/>
                                        </p:tgtEl>
                                        <p:attrNameLst>
                                          <p:attrName>r</p:attrName>
                                        </p:attrNameLst>
                                      </p:cBhvr>
                                    </p:animRot>
                                    <p:animRot by="-240000">
                                      <p:cBhvr>
                                        <p:cTn id="41" dur="200" fill="hold">
                                          <p:stCondLst>
                                            <p:cond delay="600"/>
                                          </p:stCondLst>
                                        </p:cTn>
                                        <p:tgtEl>
                                          <p:spTgt spid="49"/>
                                        </p:tgtEl>
                                        <p:attrNameLst>
                                          <p:attrName>r</p:attrName>
                                        </p:attrNameLst>
                                      </p:cBhvr>
                                    </p:animRot>
                                    <p:animRot by="120000">
                                      <p:cBhvr>
                                        <p:cTn id="42" dur="200" fill="hold">
                                          <p:stCondLst>
                                            <p:cond delay="800"/>
                                          </p:stCondLst>
                                        </p:cTn>
                                        <p:tgtEl>
                                          <p:spTgt spid="49"/>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0"/>
                                        </p:tgtEl>
                                        <p:attrNameLst>
                                          <p:attrName>r</p:attrName>
                                        </p:attrNameLst>
                                      </p:cBhvr>
                                    </p:animRot>
                                    <p:animRot by="-240000">
                                      <p:cBhvr>
                                        <p:cTn id="45" dur="200" fill="hold">
                                          <p:stCondLst>
                                            <p:cond delay="200"/>
                                          </p:stCondLst>
                                        </p:cTn>
                                        <p:tgtEl>
                                          <p:spTgt spid="50"/>
                                        </p:tgtEl>
                                        <p:attrNameLst>
                                          <p:attrName>r</p:attrName>
                                        </p:attrNameLst>
                                      </p:cBhvr>
                                    </p:animRot>
                                    <p:animRot by="240000">
                                      <p:cBhvr>
                                        <p:cTn id="46" dur="200" fill="hold">
                                          <p:stCondLst>
                                            <p:cond delay="400"/>
                                          </p:stCondLst>
                                        </p:cTn>
                                        <p:tgtEl>
                                          <p:spTgt spid="50"/>
                                        </p:tgtEl>
                                        <p:attrNameLst>
                                          <p:attrName>r</p:attrName>
                                        </p:attrNameLst>
                                      </p:cBhvr>
                                    </p:animRot>
                                    <p:animRot by="-240000">
                                      <p:cBhvr>
                                        <p:cTn id="47" dur="200" fill="hold">
                                          <p:stCondLst>
                                            <p:cond delay="600"/>
                                          </p:stCondLst>
                                        </p:cTn>
                                        <p:tgtEl>
                                          <p:spTgt spid="50"/>
                                        </p:tgtEl>
                                        <p:attrNameLst>
                                          <p:attrName>r</p:attrName>
                                        </p:attrNameLst>
                                      </p:cBhvr>
                                    </p:animRot>
                                    <p:animRot by="120000">
                                      <p:cBhvr>
                                        <p:cTn id="4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5" grpId="0" animBg="1"/>
      <p:bldP spid="45" grpId="0" animBg="1"/>
      <p:bldP spid="49"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FC33F9E3-5654-4CB8-BF06-8F0AACB75D77}"/>
              </a:ext>
            </a:extLst>
          </p:cNvPr>
          <p:cNvSpPr>
            <a:spLocks noGrp="1"/>
          </p:cNvSpPr>
          <p:nvPr>
            <p:ph sz="half" idx="2"/>
          </p:nvPr>
        </p:nvSpPr>
        <p:spPr>
          <a:xfrm>
            <a:off x="893441" y="1127287"/>
            <a:ext cx="4129454" cy="2198882"/>
          </a:xfrm>
        </p:spPr>
        <p:txBody>
          <a:bodyPr/>
          <a:lstStyle/>
          <a:p>
            <a:r>
              <a:rPr lang="es-ES" b="1"/>
              <a:t>Phân tích yêu cầu hệ thống</a:t>
            </a:r>
          </a:p>
          <a:p>
            <a:pPr marL="285750" indent="-285750">
              <a:buFont typeface="Arial" panose="020B0604020202020204" pitchFamily="34" charset="0"/>
              <a:buChar char="•"/>
            </a:pPr>
            <a:r>
              <a:rPr lang="en-US" i="1"/>
              <a:t>Công việc chính của quản lý điện thoại cao cấp</a:t>
            </a:r>
          </a:p>
          <a:p>
            <a:pPr marL="285750" indent="-285750">
              <a:buFont typeface="Wingdings" panose="05000000000000000000" pitchFamily="2" charset="2"/>
              <a:buChar char="v"/>
            </a:pPr>
            <a:r>
              <a:rPr lang="en-US" i="1" u="sng"/>
              <a:t>Quản lý nhập hàng:</a:t>
            </a:r>
            <a:endParaRPr lang="es-ES" i="1" u="sng"/>
          </a:p>
          <a:p>
            <a:r>
              <a:rPr lang="en-US"/>
              <a:t>	Sau mỗi lần nhập hàng, quản lý kho sẽ ghi lại chi tiết về sản phẩm và ngày hàng đó được nhập vào kho để tiện theo dõi. Sau khi về kho bộ phận kho chịu trách nhiệm kiểm tra sản phẩm về số lượng của sản phẩm. Sau khi kiểm kê hoàn thành, quản lý kho sẽ tiến hành lập phiếu nhập sản phẩm và đưa vào kho. Việc theo dõi sẽ được bộ phận kho kiểm kê liên tục, theo dõi có thể diễn ra hàng ngày, hàng tuần, hàng tháng. Quản lý kho chịu trách nhiệm viết báo cáo hằng ngày.</a:t>
            </a:r>
          </a:p>
          <a:p>
            <a:endParaRPr lang="en-US"/>
          </a:p>
        </p:txBody>
      </p:sp>
      <p:sp>
        <p:nvSpPr>
          <p:cNvPr id="5" name="Title 3">
            <a:extLst>
              <a:ext uri="{FF2B5EF4-FFF2-40B4-BE49-F238E27FC236}">
                <a16:creationId xmlns:a16="http://schemas.microsoft.com/office/drawing/2014/main" id="{2E37AAED-F7CF-489F-9774-CFAE5985D424}"/>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C798807F-C398-4681-A332-A3FAFCBD9AE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4C06637-D118-4721-8C50-D6573628B093}"/>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CCA324B3-B529-4983-A6BF-9997959A6FCF}"/>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4A76007-F875-4430-BD2A-A1A5B97C782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EB70A68-8D54-4FB1-88FF-59F2C5C7EFE2}"/>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7">
            <a:extLst>
              <a:ext uri="{FF2B5EF4-FFF2-40B4-BE49-F238E27FC236}">
                <a16:creationId xmlns:a16="http://schemas.microsoft.com/office/drawing/2014/main" id="{7031A134-C64A-4821-B9C0-578F09024BC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9">
            <a:extLst>
              <a:ext uri="{FF2B5EF4-FFF2-40B4-BE49-F238E27FC236}">
                <a16:creationId xmlns:a16="http://schemas.microsoft.com/office/drawing/2014/main" id="{8AFE8C95-B077-4595-8C82-84CA57A45EAD}"/>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20">
            <a:extLst>
              <a:ext uri="{FF2B5EF4-FFF2-40B4-BE49-F238E27FC236}">
                <a16:creationId xmlns:a16="http://schemas.microsoft.com/office/drawing/2014/main" id="{10263E8E-BBDD-471C-B479-7C59C18DC46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35">
            <a:extLst>
              <a:ext uri="{FF2B5EF4-FFF2-40B4-BE49-F238E27FC236}">
                <a16:creationId xmlns:a16="http://schemas.microsoft.com/office/drawing/2014/main" id="{1FC3A138-9998-4616-AF67-1035D9A9E5ED}"/>
              </a:ext>
            </a:extLst>
          </p:cNvPr>
          <p:cNvGrpSpPr/>
          <p:nvPr/>
        </p:nvGrpSpPr>
        <p:grpSpPr>
          <a:xfrm>
            <a:off x="5638780" y="2242438"/>
            <a:ext cx="773659" cy="963355"/>
            <a:chOff x="6696077" y="2921001"/>
            <a:chExt cx="330200" cy="411163"/>
          </a:xfrm>
        </p:grpSpPr>
        <p:sp>
          <p:nvSpPr>
            <p:cNvPr id="16" name="Freeform 245">
              <a:extLst>
                <a:ext uri="{FF2B5EF4-FFF2-40B4-BE49-F238E27FC236}">
                  <a16:creationId xmlns:a16="http://schemas.microsoft.com/office/drawing/2014/main" id="{2721E6ED-7F2F-4339-BFBF-4BA141EAEDAD}"/>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7" name="Grupo 37">
              <a:extLst>
                <a:ext uri="{FF2B5EF4-FFF2-40B4-BE49-F238E27FC236}">
                  <a16:creationId xmlns:a16="http://schemas.microsoft.com/office/drawing/2014/main" id="{B5535D67-7321-49F8-BEBD-E9832957961E}"/>
                </a:ext>
              </a:extLst>
            </p:cNvPr>
            <p:cNvGrpSpPr/>
            <p:nvPr/>
          </p:nvGrpSpPr>
          <p:grpSpPr>
            <a:xfrm>
              <a:off x="6699249" y="2924175"/>
              <a:ext cx="323854" cy="407989"/>
              <a:chOff x="6699249" y="2924175"/>
              <a:chExt cx="323854" cy="407989"/>
            </a:xfrm>
          </p:grpSpPr>
          <p:grpSp>
            <p:nvGrpSpPr>
              <p:cNvPr id="18" name="Grupo 38">
                <a:extLst>
                  <a:ext uri="{FF2B5EF4-FFF2-40B4-BE49-F238E27FC236}">
                    <a16:creationId xmlns:a16="http://schemas.microsoft.com/office/drawing/2014/main" id="{D4419987-C5D5-4561-AD7E-0E3D2EA7602D}"/>
                  </a:ext>
                </a:extLst>
              </p:cNvPr>
              <p:cNvGrpSpPr/>
              <p:nvPr/>
            </p:nvGrpSpPr>
            <p:grpSpPr>
              <a:xfrm>
                <a:off x="6699249" y="2924175"/>
                <a:ext cx="323854" cy="407989"/>
                <a:chOff x="6699249" y="2924175"/>
                <a:chExt cx="323854" cy="407989"/>
              </a:xfrm>
            </p:grpSpPr>
            <p:sp>
              <p:nvSpPr>
                <p:cNvPr id="21" name="Freeform 244">
                  <a:extLst>
                    <a:ext uri="{FF2B5EF4-FFF2-40B4-BE49-F238E27FC236}">
                      <a16:creationId xmlns:a16="http://schemas.microsoft.com/office/drawing/2014/main" id="{D560F53D-F2CD-4CCC-AE1E-3F8662EF29F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6">
                  <a:extLst>
                    <a:ext uri="{FF2B5EF4-FFF2-40B4-BE49-F238E27FC236}">
                      <a16:creationId xmlns:a16="http://schemas.microsoft.com/office/drawing/2014/main" id="{3883B91B-C64A-470C-B11B-398B1E58CE1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8">
                  <a:extLst>
                    <a:ext uri="{FF2B5EF4-FFF2-40B4-BE49-F238E27FC236}">
                      <a16:creationId xmlns:a16="http://schemas.microsoft.com/office/drawing/2014/main" id="{D541474F-E7AA-4C63-9D9F-A8D8D52B3994}"/>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49">
                <a:extLst>
                  <a:ext uri="{FF2B5EF4-FFF2-40B4-BE49-F238E27FC236}">
                    <a16:creationId xmlns:a16="http://schemas.microsoft.com/office/drawing/2014/main" id="{77F418E8-5C03-4FEC-88A6-7E754FD4B21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50">
                <a:extLst>
                  <a:ext uri="{FF2B5EF4-FFF2-40B4-BE49-F238E27FC236}">
                    <a16:creationId xmlns:a16="http://schemas.microsoft.com/office/drawing/2014/main" id="{EBDA833D-B62C-47C4-941F-2913C1D68CC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4" name="Elipse 48">
            <a:extLst>
              <a:ext uri="{FF2B5EF4-FFF2-40B4-BE49-F238E27FC236}">
                <a16:creationId xmlns:a16="http://schemas.microsoft.com/office/drawing/2014/main" id="{5130BA9E-CD9F-47AF-A004-C7BFA70D580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49">
            <a:extLst>
              <a:ext uri="{FF2B5EF4-FFF2-40B4-BE49-F238E27FC236}">
                <a16:creationId xmlns:a16="http://schemas.microsoft.com/office/drawing/2014/main" id="{7F31DBA6-D577-4B1C-90EA-6C77C8D7E17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6" name="Elipse 50">
            <a:extLst>
              <a:ext uri="{FF2B5EF4-FFF2-40B4-BE49-F238E27FC236}">
                <a16:creationId xmlns:a16="http://schemas.microsoft.com/office/drawing/2014/main" id="{27FD7263-A97E-4C50-AD9A-9CCA782D983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7" name="Freeform 235">
            <a:extLst>
              <a:ext uri="{FF2B5EF4-FFF2-40B4-BE49-F238E27FC236}">
                <a16:creationId xmlns:a16="http://schemas.microsoft.com/office/drawing/2014/main" id="{DC2870EB-BE2B-452A-8E23-C7BF673A748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 name="Grupo 2">
            <a:extLst>
              <a:ext uri="{FF2B5EF4-FFF2-40B4-BE49-F238E27FC236}">
                <a16:creationId xmlns:a16="http://schemas.microsoft.com/office/drawing/2014/main" id="{A14566B7-EEC7-4858-B584-C504A380C841}"/>
              </a:ext>
            </a:extLst>
          </p:cNvPr>
          <p:cNvGrpSpPr/>
          <p:nvPr/>
        </p:nvGrpSpPr>
        <p:grpSpPr>
          <a:xfrm>
            <a:off x="977085" y="4908455"/>
            <a:ext cx="1199268" cy="599634"/>
            <a:chOff x="5638801" y="2709863"/>
            <a:chExt cx="495300" cy="247650"/>
          </a:xfrm>
        </p:grpSpPr>
        <p:sp>
          <p:nvSpPr>
            <p:cNvPr id="29" name="Freeform 175">
              <a:extLst>
                <a:ext uri="{FF2B5EF4-FFF2-40B4-BE49-F238E27FC236}">
                  <a16:creationId xmlns:a16="http://schemas.microsoft.com/office/drawing/2014/main" id="{0979538B-828D-47F1-9836-EB584BD4791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78">
              <a:extLst>
                <a:ext uri="{FF2B5EF4-FFF2-40B4-BE49-F238E27FC236}">
                  <a16:creationId xmlns:a16="http://schemas.microsoft.com/office/drawing/2014/main" id="{A4D5824C-1CA1-494C-9BF1-C79893840AA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9160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5"/>
                                        </p:tgtEl>
                                        <p:attrNameLst>
                                          <p:attrName>r</p:attrName>
                                        </p:attrNameLst>
                                      </p:cBhvr>
                                    </p:animRot>
                                    <p:animRot by="-240000">
                                      <p:cBhvr>
                                        <p:cTn id="13" dur="200" fill="hold">
                                          <p:stCondLst>
                                            <p:cond delay="200"/>
                                          </p:stCondLst>
                                        </p:cTn>
                                        <p:tgtEl>
                                          <p:spTgt spid="15"/>
                                        </p:tgtEl>
                                        <p:attrNameLst>
                                          <p:attrName>r</p:attrName>
                                        </p:attrNameLst>
                                      </p:cBhvr>
                                    </p:animRot>
                                    <p:animRot by="240000">
                                      <p:cBhvr>
                                        <p:cTn id="14" dur="200" fill="hold">
                                          <p:stCondLst>
                                            <p:cond delay="400"/>
                                          </p:stCondLst>
                                        </p:cTn>
                                        <p:tgtEl>
                                          <p:spTgt spid="15"/>
                                        </p:tgtEl>
                                        <p:attrNameLst>
                                          <p:attrName>r</p:attrName>
                                        </p:attrNameLst>
                                      </p:cBhvr>
                                    </p:animRot>
                                    <p:animRot by="-240000">
                                      <p:cBhvr>
                                        <p:cTn id="15" dur="200" fill="hold">
                                          <p:stCondLst>
                                            <p:cond delay="600"/>
                                          </p:stCondLst>
                                        </p:cTn>
                                        <p:tgtEl>
                                          <p:spTgt spid="15"/>
                                        </p:tgtEl>
                                        <p:attrNameLst>
                                          <p:attrName>r</p:attrName>
                                        </p:attrNameLst>
                                      </p:cBhvr>
                                    </p:animRot>
                                    <p:animRot by="120000">
                                      <p:cBhvr>
                                        <p:cTn id="16" dur="200" fill="hold">
                                          <p:stCondLst>
                                            <p:cond delay="800"/>
                                          </p:stCondLst>
                                        </p:cTn>
                                        <p:tgtEl>
                                          <p:spTgt spid="1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4"/>
                                        </p:tgtEl>
                                        <p:attrNameLst>
                                          <p:attrName>r</p:attrName>
                                        </p:attrNameLst>
                                      </p:cBhvr>
                                    </p:animRot>
                                    <p:animRot by="-240000">
                                      <p:cBhvr>
                                        <p:cTn id="19" dur="200" fill="hold">
                                          <p:stCondLst>
                                            <p:cond delay="200"/>
                                          </p:stCondLst>
                                        </p:cTn>
                                        <p:tgtEl>
                                          <p:spTgt spid="14"/>
                                        </p:tgtEl>
                                        <p:attrNameLst>
                                          <p:attrName>r</p:attrName>
                                        </p:attrNameLst>
                                      </p:cBhvr>
                                    </p:animRot>
                                    <p:animRot by="240000">
                                      <p:cBhvr>
                                        <p:cTn id="20" dur="200" fill="hold">
                                          <p:stCondLst>
                                            <p:cond delay="400"/>
                                          </p:stCondLst>
                                        </p:cTn>
                                        <p:tgtEl>
                                          <p:spTgt spid="14"/>
                                        </p:tgtEl>
                                        <p:attrNameLst>
                                          <p:attrName>r</p:attrName>
                                        </p:attrNameLst>
                                      </p:cBhvr>
                                    </p:animRot>
                                    <p:animRot by="-240000">
                                      <p:cBhvr>
                                        <p:cTn id="21" dur="200" fill="hold">
                                          <p:stCondLst>
                                            <p:cond delay="600"/>
                                          </p:stCondLst>
                                        </p:cTn>
                                        <p:tgtEl>
                                          <p:spTgt spid="14"/>
                                        </p:tgtEl>
                                        <p:attrNameLst>
                                          <p:attrName>r</p:attrName>
                                        </p:attrNameLst>
                                      </p:cBhvr>
                                    </p:animRot>
                                    <p:animRot by="120000">
                                      <p:cBhvr>
                                        <p:cTn id="22" dur="200" fill="hold">
                                          <p:stCondLst>
                                            <p:cond delay="800"/>
                                          </p:stCondLst>
                                        </p:cTn>
                                        <p:tgtEl>
                                          <p:spTgt spid="14"/>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7"/>
                                        </p:tgtEl>
                                        <p:attrNameLst>
                                          <p:attrName>r</p:attrName>
                                        </p:attrNameLst>
                                      </p:cBhvr>
                                    </p:animRot>
                                    <p:animRot by="-240000">
                                      <p:cBhvr>
                                        <p:cTn id="33" dur="200" fill="hold">
                                          <p:stCondLst>
                                            <p:cond delay="200"/>
                                          </p:stCondLst>
                                        </p:cTn>
                                        <p:tgtEl>
                                          <p:spTgt spid="27"/>
                                        </p:tgtEl>
                                        <p:attrNameLst>
                                          <p:attrName>r</p:attrName>
                                        </p:attrNameLst>
                                      </p:cBhvr>
                                    </p:animRot>
                                    <p:animRot by="240000">
                                      <p:cBhvr>
                                        <p:cTn id="34" dur="200" fill="hold">
                                          <p:stCondLst>
                                            <p:cond delay="400"/>
                                          </p:stCondLst>
                                        </p:cTn>
                                        <p:tgtEl>
                                          <p:spTgt spid="27"/>
                                        </p:tgtEl>
                                        <p:attrNameLst>
                                          <p:attrName>r</p:attrName>
                                        </p:attrNameLst>
                                      </p:cBhvr>
                                    </p:animRot>
                                    <p:animRot by="-240000">
                                      <p:cBhvr>
                                        <p:cTn id="35" dur="200" fill="hold">
                                          <p:stCondLst>
                                            <p:cond delay="600"/>
                                          </p:stCondLst>
                                        </p:cTn>
                                        <p:tgtEl>
                                          <p:spTgt spid="27"/>
                                        </p:tgtEl>
                                        <p:attrNameLst>
                                          <p:attrName>r</p:attrName>
                                        </p:attrNameLst>
                                      </p:cBhvr>
                                    </p:animRot>
                                    <p:animRot by="120000">
                                      <p:cBhvr>
                                        <p:cTn id="36" dur="200" fill="hold">
                                          <p:stCondLst>
                                            <p:cond delay="800"/>
                                          </p:stCondLst>
                                        </p:cTn>
                                        <p:tgtEl>
                                          <p:spTgt spid="27"/>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a:extLst>
              <a:ext uri="{FF2B5EF4-FFF2-40B4-BE49-F238E27FC236}">
                <a16:creationId xmlns:a16="http://schemas.microsoft.com/office/drawing/2014/main" id="{FF81DF51-4073-42DC-871D-04E7DFFFEB65}"/>
              </a:ext>
            </a:extLst>
          </p:cNvPr>
          <p:cNvSpPr>
            <a:spLocks noGrp="1"/>
          </p:cNvSpPr>
          <p:nvPr>
            <p:ph sz="half" idx="2"/>
          </p:nvPr>
        </p:nvSpPr>
        <p:spPr>
          <a:xfrm>
            <a:off x="893441" y="1127287"/>
            <a:ext cx="4129454" cy="2198882"/>
          </a:xfrm>
        </p:spPr>
        <p:txBody>
          <a:bodyPr/>
          <a:lstStyle/>
          <a:p>
            <a:r>
              <a:rPr lang="es-ES" b="1"/>
              <a:t>Phân tích yêu cầu hệ thống</a:t>
            </a:r>
          </a:p>
          <a:p>
            <a:pPr marL="285750" indent="-285750">
              <a:buFont typeface="Arial" panose="020B0604020202020204" pitchFamily="34" charset="0"/>
              <a:buChar char="•"/>
            </a:pPr>
            <a:r>
              <a:rPr lang="en-US" i="1"/>
              <a:t>Công việc chính của quản lý điện thoại cao cấp</a:t>
            </a:r>
          </a:p>
          <a:p>
            <a:pPr marL="285750" indent="-285750">
              <a:buFont typeface="Wingdings" panose="05000000000000000000" pitchFamily="2" charset="2"/>
              <a:buChar char="v"/>
            </a:pPr>
            <a:r>
              <a:rPr lang="en-US" i="1" u="sng"/>
              <a:t>Quản lý xuất hàng:</a:t>
            </a:r>
            <a:endParaRPr lang="es-ES" i="1" u="sng"/>
          </a:p>
          <a:p>
            <a:r>
              <a:rPr lang="en-US"/>
              <a:t>	Bộ phận kho sẽ kiểm kế số lượng sản phẩm trước khi xuất hàng. Bộ phận quản lý khó sẽ tiến hành viết phiếu xuất kho. Khi xuất hàng thông tin về hàng xuất cũng được ghi lại rõ ràng để tiện cho việc đối chiếu kiểm tra.</a:t>
            </a:r>
          </a:p>
        </p:txBody>
      </p:sp>
      <p:sp>
        <p:nvSpPr>
          <p:cNvPr id="33" name="Title 3">
            <a:extLst>
              <a:ext uri="{FF2B5EF4-FFF2-40B4-BE49-F238E27FC236}">
                <a16:creationId xmlns:a16="http://schemas.microsoft.com/office/drawing/2014/main" id="{84C32A95-0817-4975-9479-8A432089C492}"/>
              </a:ext>
            </a:extLst>
          </p:cNvPr>
          <p:cNvSpPr>
            <a:spLocks noGrp="1"/>
          </p:cNvSpPr>
          <p:nvPr>
            <p:ph type="title"/>
          </p:nvPr>
        </p:nvSpPr>
        <p:spPr>
          <a:xfrm>
            <a:off x="723900" y="589879"/>
            <a:ext cx="7696200" cy="367298"/>
          </a:xfrm>
        </p:spPr>
        <p:txBody>
          <a:bodyPr/>
          <a:lstStyle/>
          <a:p>
            <a:r>
              <a:rPr lang="en-US"/>
              <a:t>Phân tích đề tài</a:t>
            </a:r>
          </a:p>
        </p:txBody>
      </p:sp>
      <p:grpSp>
        <p:nvGrpSpPr>
          <p:cNvPr id="34" name="Grupo 6">
            <a:extLst>
              <a:ext uri="{FF2B5EF4-FFF2-40B4-BE49-F238E27FC236}">
                <a16:creationId xmlns:a16="http://schemas.microsoft.com/office/drawing/2014/main" id="{1991538B-8984-4E78-9F86-56CF6749C684}"/>
              </a:ext>
            </a:extLst>
          </p:cNvPr>
          <p:cNvGrpSpPr/>
          <p:nvPr/>
        </p:nvGrpSpPr>
        <p:grpSpPr>
          <a:xfrm>
            <a:off x="6942677" y="3294151"/>
            <a:ext cx="812385" cy="815360"/>
            <a:chOff x="2759075" y="2149476"/>
            <a:chExt cx="433388" cy="434975"/>
          </a:xfrm>
        </p:grpSpPr>
        <p:sp>
          <p:nvSpPr>
            <p:cNvPr id="35" name="Freeform 236">
              <a:extLst>
                <a:ext uri="{FF2B5EF4-FFF2-40B4-BE49-F238E27FC236}">
                  <a16:creationId xmlns:a16="http://schemas.microsoft.com/office/drawing/2014/main" id="{39D1590C-2009-4C76-AB7F-B46EFB2681F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0">
              <a:extLst>
                <a:ext uri="{FF2B5EF4-FFF2-40B4-BE49-F238E27FC236}">
                  <a16:creationId xmlns:a16="http://schemas.microsoft.com/office/drawing/2014/main" id="{B12438DE-636A-4579-A0EF-34EB535502F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7" name="Freeform 298">
            <a:extLst>
              <a:ext uri="{FF2B5EF4-FFF2-40B4-BE49-F238E27FC236}">
                <a16:creationId xmlns:a16="http://schemas.microsoft.com/office/drawing/2014/main" id="{FB1831BB-B19C-4FB9-9D20-024E9681E4B4}"/>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302">
            <a:extLst>
              <a:ext uri="{FF2B5EF4-FFF2-40B4-BE49-F238E27FC236}">
                <a16:creationId xmlns:a16="http://schemas.microsoft.com/office/drawing/2014/main" id="{139B0791-11E3-45EF-A2A8-799BB723476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592215D8-78F6-4706-B712-9FEA4C76F007}"/>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2176C5AB-884E-46E7-AD2E-64E73AD78131}"/>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58020F0A-2622-4DAF-8B46-9065FA75C5EE}"/>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A57EB7FE-3A84-4FF3-A757-957B13754D51}"/>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5E314C24-94DF-4F05-B802-E6C6CA3F8D46}"/>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1305665E-C186-4ECC-877E-55E3D2FE22E0}"/>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9476398A-4A99-4566-B464-CD2E521D4DC1}"/>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C10B1F74-8E3C-4CF5-BBDD-ECFDAEE6EFD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09EB2CD2-E219-4F90-9F2D-02AEA5246EB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26C82373-8EE2-4832-8DE9-B926B0E6B5B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57EE5619-EC65-4C17-A4C4-5B423393CB1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585ED77A-5027-4D13-A4F9-ACD056ED2C0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CF435EF1-27A8-473D-A14F-11FB02C5579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2490F3C1-BEA3-4576-B435-2952F923235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C30F72E6-1D2E-4447-909B-527646F00111}"/>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AF03ADBA-D907-44E3-8B5F-01595D864B4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0E628062-B80A-41E2-84E1-D3DEDA097AF7}"/>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A562FF0D-916B-4C86-B544-92A8930A307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1B767276-1153-4529-8183-A64B5A762D7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8" name="Freeform 235">
            <a:extLst>
              <a:ext uri="{FF2B5EF4-FFF2-40B4-BE49-F238E27FC236}">
                <a16:creationId xmlns:a16="http://schemas.microsoft.com/office/drawing/2014/main" id="{36069B93-5811-47D8-AD03-D66040B4CCCD}"/>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79717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4"/>
                                        </p:tgtEl>
                                        <p:attrNameLst>
                                          <p:attrName>r</p:attrName>
                                        </p:attrNameLst>
                                      </p:cBhvr>
                                    </p:animRot>
                                    <p:animRot by="-240000">
                                      <p:cBhvr>
                                        <p:cTn id="7" dur="200" fill="hold">
                                          <p:stCondLst>
                                            <p:cond delay="200"/>
                                          </p:stCondLst>
                                        </p:cTn>
                                        <p:tgtEl>
                                          <p:spTgt spid="34"/>
                                        </p:tgtEl>
                                        <p:attrNameLst>
                                          <p:attrName>r</p:attrName>
                                        </p:attrNameLst>
                                      </p:cBhvr>
                                    </p:animRot>
                                    <p:animRot by="240000">
                                      <p:cBhvr>
                                        <p:cTn id="8" dur="200" fill="hold">
                                          <p:stCondLst>
                                            <p:cond delay="400"/>
                                          </p:stCondLst>
                                        </p:cTn>
                                        <p:tgtEl>
                                          <p:spTgt spid="34"/>
                                        </p:tgtEl>
                                        <p:attrNameLst>
                                          <p:attrName>r</p:attrName>
                                        </p:attrNameLst>
                                      </p:cBhvr>
                                    </p:animRot>
                                    <p:animRot by="-240000">
                                      <p:cBhvr>
                                        <p:cTn id="9" dur="200" fill="hold">
                                          <p:stCondLst>
                                            <p:cond delay="600"/>
                                          </p:stCondLst>
                                        </p:cTn>
                                        <p:tgtEl>
                                          <p:spTgt spid="34"/>
                                        </p:tgtEl>
                                        <p:attrNameLst>
                                          <p:attrName>r</p:attrName>
                                        </p:attrNameLst>
                                      </p:cBhvr>
                                    </p:animRot>
                                    <p:animRot by="120000">
                                      <p:cBhvr>
                                        <p:cTn id="10" dur="200" fill="hold">
                                          <p:stCondLst>
                                            <p:cond delay="800"/>
                                          </p:stCondLst>
                                        </p:cTn>
                                        <p:tgtEl>
                                          <p:spTgt spid="3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1"/>
                                        </p:tgtEl>
                                        <p:attrNameLst>
                                          <p:attrName>r</p:attrName>
                                        </p:attrNameLst>
                                      </p:cBhvr>
                                    </p:animRot>
                                    <p:animRot by="-240000">
                                      <p:cBhvr>
                                        <p:cTn id="19" dur="200" fill="hold">
                                          <p:stCondLst>
                                            <p:cond delay="200"/>
                                          </p:stCondLst>
                                        </p:cTn>
                                        <p:tgtEl>
                                          <p:spTgt spid="41"/>
                                        </p:tgtEl>
                                        <p:attrNameLst>
                                          <p:attrName>r</p:attrName>
                                        </p:attrNameLst>
                                      </p:cBhvr>
                                    </p:animRot>
                                    <p:animRot by="240000">
                                      <p:cBhvr>
                                        <p:cTn id="20" dur="200" fill="hold">
                                          <p:stCondLst>
                                            <p:cond delay="400"/>
                                          </p:stCondLst>
                                        </p:cTn>
                                        <p:tgtEl>
                                          <p:spTgt spid="41"/>
                                        </p:tgtEl>
                                        <p:attrNameLst>
                                          <p:attrName>r</p:attrName>
                                        </p:attrNameLst>
                                      </p:cBhvr>
                                    </p:animRot>
                                    <p:animRot by="-240000">
                                      <p:cBhvr>
                                        <p:cTn id="21" dur="200" fill="hold">
                                          <p:stCondLst>
                                            <p:cond delay="600"/>
                                          </p:stCondLst>
                                        </p:cTn>
                                        <p:tgtEl>
                                          <p:spTgt spid="41"/>
                                        </p:tgtEl>
                                        <p:attrNameLst>
                                          <p:attrName>r</p:attrName>
                                        </p:attrNameLst>
                                      </p:cBhvr>
                                    </p:animRot>
                                    <p:animRot by="120000">
                                      <p:cBhvr>
                                        <p:cTn id="22" dur="200" fill="hold">
                                          <p:stCondLst>
                                            <p:cond delay="800"/>
                                          </p:stCondLst>
                                        </p:cTn>
                                        <p:tgtEl>
                                          <p:spTgt spid="41"/>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4"/>
                                        </p:tgtEl>
                                        <p:attrNameLst>
                                          <p:attrName>r</p:attrName>
                                        </p:attrNameLst>
                                      </p:cBhvr>
                                    </p:animRot>
                                    <p:animRot by="-240000">
                                      <p:cBhvr>
                                        <p:cTn id="33" dur="200" fill="hold">
                                          <p:stCondLst>
                                            <p:cond delay="200"/>
                                          </p:stCondLst>
                                        </p:cTn>
                                        <p:tgtEl>
                                          <p:spTgt spid="54"/>
                                        </p:tgtEl>
                                        <p:attrNameLst>
                                          <p:attrName>r</p:attrName>
                                        </p:attrNameLst>
                                      </p:cBhvr>
                                    </p:animRot>
                                    <p:animRot by="240000">
                                      <p:cBhvr>
                                        <p:cTn id="34" dur="200" fill="hold">
                                          <p:stCondLst>
                                            <p:cond delay="400"/>
                                          </p:stCondLst>
                                        </p:cTn>
                                        <p:tgtEl>
                                          <p:spTgt spid="54"/>
                                        </p:tgtEl>
                                        <p:attrNameLst>
                                          <p:attrName>r</p:attrName>
                                        </p:attrNameLst>
                                      </p:cBhvr>
                                    </p:animRot>
                                    <p:animRot by="-240000">
                                      <p:cBhvr>
                                        <p:cTn id="35" dur="200" fill="hold">
                                          <p:stCondLst>
                                            <p:cond delay="600"/>
                                          </p:stCondLst>
                                        </p:cTn>
                                        <p:tgtEl>
                                          <p:spTgt spid="54"/>
                                        </p:tgtEl>
                                        <p:attrNameLst>
                                          <p:attrName>r</p:attrName>
                                        </p:attrNameLst>
                                      </p:cBhvr>
                                    </p:animRot>
                                    <p:animRot by="120000">
                                      <p:cBhvr>
                                        <p:cTn id="36" dur="200" fill="hold">
                                          <p:stCondLst>
                                            <p:cond delay="800"/>
                                          </p:stCondLst>
                                        </p:cTn>
                                        <p:tgtEl>
                                          <p:spTgt spid="54"/>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5"/>
                                        </p:tgtEl>
                                        <p:attrNameLst>
                                          <p:attrName>r</p:attrName>
                                        </p:attrNameLst>
                                      </p:cBhvr>
                                    </p:animRot>
                                    <p:animRot by="-240000">
                                      <p:cBhvr>
                                        <p:cTn id="39" dur="200" fill="hold">
                                          <p:stCondLst>
                                            <p:cond delay="200"/>
                                          </p:stCondLst>
                                        </p:cTn>
                                        <p:tgtEl>
                                          <p:spTgt spid="55"/>
                                        </p:tgtEl>
                                        <p:attrNameLst>
                                          <p:attrName>r</p:attrName>
                                        </p:attrNameLst>
                                      </p:cBhvr>
                                    </p:animRot>
                                    <p:animRot by="240000">
                                      <p:cBhvr>
                                        <p:cTn id="40" dur="200" fill="hold">
                                          <p:stCondLst>
                                            <p:cond delay="400"/>
                                          </p:stCondLst>
                                        </p:cTn>
                                        <p:tgtEl>
                                          <p:spTgt spid="55"/>
                                        </p:tgtEl>
                                        <p:attrNameLst>
                                          <p:attrName>r</p:attrName>
                                        </p:attrNameLst>
                                      </p:cBhvr>
                                    </p:animRot>
                                    <p:animRot by="-240000">
                                      <p:cBhvr>
                                        <p:cTn id="41" dur="200" fill="hold">
                                          <p:stCondLst>
                                            <p:cond delay="600"/>
                                          </p:stCondLst>
                                        </p:cTn>
                                        <p:tgtEl>
                                          <p:spTgt spid="55"/>
                                        </p:tgtEl>
                                        <p:attrNameLst>
                                          <p:attrName>r</p:attrName>
                                        </p:attrNameLst>
                                      </p:cBhvr>
                                    </p:animRot>
                                    <p:animRot by="120000">
                                      <p:cBhvr>
                                        <p:cTn id="42" dur="200" fill="hold">
                                          <p:stCondLst>
                                            <p:cond delay="800"/>
                                          </p:stCondLst>
                                        </p:cTn>
                                        <p:tgtEl>
                                          <p:spTgt spid="55"/>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8"/>
                                        </p:tgtEl>
                                        <p:attrNameLst>
                                          <p:attrName>r</p:attrName>
                                        </p:attrNameLst>
                                      </p:cBhvr>
                                    </p:animRot>
                                    <p:animRot by="-240000">
                                      <p:cBhvr>
                                        <p:cTn id="45" dur="200" fill="hold">
                                          <p:stCondLst>
                                            <p:cond delay="200"/>
                                          </p:stCondLst>
                                        </p:cTn>
                                        <p:tgtEl>
                                          <p:spTgt spid="58"/>
                                        </p:tgtEl>
                                        <p:attrNameLst>
                                          <p:attrName>r</p:attrName>
                                        </p:attrNameLst>
                                      </p:cBhvr>
                                    </p:animRot>
                                    <p:animRot by="240000">
                                      <p:cBhvr>
                                        <p:cTn id="46" dur="200" fill="hold">
                                          <p:stCondLst>
                                            <p:cond delay="400"/>
                                          </p:stCondLst>
                                        </p:cTn>
                                        <p:tgtEl>
                                          <p:spTgt spid="58"/>
                                        </p:tgtEl>
                                        <p:attrNameLst>
                                          <p:attrName>r</p:attrName>
                                        </p:attrNameLst>
                                      </p:cBhvr>
                                    </p:animRot>
                                    <p:animRot by="-240000">
                                      <p:cBhvr>
                                        <p:cTn id="47" dur="200" fill="hold">
                                          <p:stCondLst>
                                            <p:cond delay="600"/>
                                          </p:stCondLst>
                                        </p:cTn>
                                        <p:tgtEl>
                                          <p:spTgt spid="58"/>
                                        </p:tgtEl>
                                        <p:attrNameLst>
                                          <p:attrName>r</p:attrName>
                                        </p:attrNameLst>
                                      </p:cBhvr>
                                    </p:animRot>
                                    <p:animRot by="120000">
                                      <p:cBhvr>
                                        <p:cTn id="48" dur="200" fill="hold">
                                          <p:stCondLst>
                                            <p:cond delay="800"/>
                                          </p:stCondLst>
                                        </p:cTn>
                                        <p:tgtEl>
                                          <p:spTgt spid="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1" grpId="0" animBg="1"/>
      <p:bldP spid="54"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783D2C10-8E32-44FF-9951-2030153948F1}"/>
              </a:ext>
            </a:extLst>
          </p:cNvPr>
          <p:cNvSpPr>
            <a:spLocks noGrp="1"/>
          </p:cNvSpPr>
          <p:nvPr>
            <p:ph sz="half" idx="2"/>
          </p:nvPr>
        </p:nvSpPr>
        <p:spPr>
          <a:xfrm>
            <a:off x="893441" y="1127287"/>
            <a:ext cx="4129454" cy="2198882"/>
          </a:xfrm>
        </p:spPr>
        <p:txBody>
          <a:bodyPr/>
          <a:lstStyle/>
          <a:p>
            <a:r>
              <a:rPr lang="es-ES" b="1"/>
              <a:t>Yêu cầu ch</a:t>
            </a:r>
            <a:r>
              <a:rPr lang="en-US" b="1"/>
              <a:t>ức năng</a:t>
            </a:r>
            <a:endParaRPr lang="es-ES" b="1"/>
          </a:p>
          <a:p>
            <a:pPr marL="285750" indent="-285750">
              <a:buFont typeface="Arial" panose="020B0604020202020204" pitchFamily="34" charset="0"/>
              <a:buChar char="•"/>
            </a:pPr>
            <a:r>
              <a:rPr lang="en-US" i="1" u="sng"/>
              <a:t>Chức năng thêm điện thoại:</a:t>
            </a:r>
          </a:p>
          <a:p>
            <a:r>
              <a:rPr lang="en-US"/>
              <a:t>	Trong chức năng này nhân viên sẽ nhập thông tin các sản phẩm mới lên hệ thống.</a:t>
            </a:r>
          </a:p>
          <a:p>
            <a:pPr marL="285750" lvl="0" indent="-285750">
              <a:buFont typeface="Wingdings" panose="05000000000000000000" pitchFamily="2" charset="2"/>
              <a:buChar char="ü"/>
            </a:pPr>
            <a:r>
              <a:rPr lang="en-US"/>
              <a:t>ID điện thoại cao cấp</a:t>
            </a:r>
          </a:p>
          <a:p>
            <a:pPr marL="285750" lvl="0" indent="-285750">
              <a:buFont typeface="Wingdings" panose="05000000000000000000" pitchFamily="2" charset="2"/>
              <a:buChar char="ü"/>
            </a:pPr>
            <a:r>
              <a:rPr lang="en-US"/>
              <a:t>Tên điện thoại cao cấp</a:t>
            </a:r>
          </a:p>
          <a:p>
            <a:pPr marL="285750" lvl="0" indent="-285750">
              <a:buFont typeface="Wingdings" panose="05000000000000000000" pitchFamily="2" charset="2"/>
              <a:buChar char="ü"/>
            </a:pPr>
            <a:r>
              <a:rPr lang="en-US"/>
              <a:t>Ngày nhập</a:t>
            </a:r>
          </a:p>
          <a:p>
            <a:pPr marL="285750" lvl="0" indent="-285750">
              <a:buFont typeface="Wingdings" panose="05000000000000000000" pitchFamily="2" charset="2"/>
              <a:buChar char="ü"/>
            </a:pPr>
            <a:r>
              <a:rPr lang="en-US"/>
              <a:t>Số lượng</a:t>
            </a:r>
          </a:p>
          <a:p>
            <a:endParaRPr lang="en-US"/>
          </a:p>
        </p:txBody>
      </p:sp>
      <p:sp>
        <p:nvSpPr>
          <p:cNvPr id="5" name="Title 3">
            <a:extLst>
              <a:ext uri="{FF2B5EF4-FFF2-40B4-BE49-F238E27FC236}">
                <a16:creationId xmlns:a16="http://schemas.microsoft.com/office/drawing/2014/main" id="{5EC8B443-D282-4FD2-992C-34FB44233A66}"/>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B42B65A4-7CE8-4DDA-BCF4-6DB2FB8FB6DD}"/>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BD9061B-3DAF-492B-8FE5-DF97A0C4235B}"/>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056B00C9-F022-4A24-99B1-0A749BF06BF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57CFD11-93F0-4FA0-B568-D9AE3B93CD94}"/>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07845F57-C33B-4F99-8BA6-0A0FF83BECB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E282814-2B35-4050-AC37-D13CB80132C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EC450477-3EE5-40E6-8A71-410FA07F09D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2023080F-BCEC-4677-AE6E-E6FDB3FDF78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D543C75-EC9C-4365-A916-96A8B012A2EA}"/>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F93C610C-C3F4-4BFA-9923-1371209CB02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625DEE8-083B-4C61-AF2B-2C25B56C7CE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270C24A7-5CEF-4135-9D46-526C0F53A25B}"/>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27AF6979-02EC-4F83-8C1D-339B167B023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D2428BF-06C8-4B20-AFD1-628783EE0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389A40B7-632E-42F0-975A-6C040A2514F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2BC08017-222A-4AD7-8E54-5AB26C713F0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3AC7B36F-DC65-4446-8848-17D0A90E6BCE}"/>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B4BB0C3-6753-43F3-A859-1912D72800D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70140943-EA9E-43D4-AF6E-92B8A6383C8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EAD12328-822F-41B8-B023-60D58F4E095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299A7058-E233-4DCC-BD7D-56358E8ABD7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C10BB9A-05F1-4E45-80A1-0E8B24D780C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60B3298B-9449-4441-91ED-2A4BFED4EE5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CCDF0B7B-48D7-47C7-9D4F-C2B1CA78169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A940D01A-75A0-4E82-9E52-4AAFC126E3C5}"/>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191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38C2CA4D-DBD4-41B1-A165-BE11BB31C77F}"/>
              </a:ext>
            </a:extLst>
          </p:cNvPr>
          <p:cNvSpPr>
            <a:spLocks noGrp="1"/>
          </p:cNvSpPr>
          <p:nvPr>
            <p:ph sz="half" idx="2"/>
          </p:nvPr>
        </p:nvSpPr>
        <p:spPr>
          <a:xfrm>
            <a:off x="893441" y="1127287"/>
            <a:ext cx="4129454" cy="2198882"/>
          </a:xfrm>
        </p:spPr>
        <p:txBody>
          <a:bodyPr/>
          <a:lstStyle/>
          <a:p>
            <a:r>
              <a:rPr lang="es-ES" b="1"/>
              <a:t>Yêu cầu ch</a:t>
            </a:r>
            <a:r>
              <a:rPr lang="en-US" b="1"/>
              <a:t>ức năng</a:t>
            </a:r>
            <a:endParaRPr lang="es-ES" b="1"/>
          </a:p>
          <a:p>
            <a:pPr marL="285750" indent="-285750">
              <a:buFont typeface="Arial" panose="020B0604020202020204" pitchFamily="34" charset="0"/>
              <a:buChar char="•"/>
            </a:pPr>
            <a:r>
              <a:rPr lang="en-US" i="1" u="sng"/>
              <a:t>Chức năng xóa điện thoại:</a:t>
            </a:r>
          </a:p>
          <a:p>
            <a:r>
              <a:rPr lang="en-US"/>
              <a:t>	Khi một mặt hàng trong kho đã hết, người quản lý sẽ tiến hành xóa loại hàng đó ra khỏi danh sách hàng hóa đó còn trong kho.</a:t>
            </a:r>
          </a:p>
          <a:p>
            <a:pPr marL="285750" lvl="0" indent="-285750">
              <a:buFont typeface="Wingdings" panose="05000000000000000000" pitchFamily="2" charset="2"/>
              <a:buChar char="ü"/>
            </a:pPr>
            <a:r>
              <a:rPr lang="en-US"/>
              <a:t>ID điện thoại cao cấp</a:t>
            </a:r>
          </a:p>
          <a:p>
            <a:pPr marL="285750" lvl="0" indent="-285750">
              <a:buFont typeface="Wingdings" panose="05000000000000000000" pitchFamily="2" charset="2"/>
              <a:buChar char="ü"/>
            </a:pPr>
            <a:r>
              <a:rPr lang="en-US"/>
              <a:t>Tên điện thoại cao cấp</a:t>
            </a:r>
          </a:p>
          <a:p>
            <a:pPr marL="285750" lvl="0" indent="-285750">
              <a:buFont typeface="Wingdings" panose="05000000000000000000" pitchFamily="2" charset="2"/>
              <a:buChar char="ü"/>
            </a:pPr>
            <a:r>
              <a:rPr lang="en-US"/>
              <a:t>Ngày nhập</a:t>
            </a:r>
          </a:p>
          <a:p>
            <a:pPr marL="285750" lvl="0" indent="-285750">
              <a:buFont typeface="Wingdings" panose="05000000000000000000" pitchFamily="2" charset="2"/>
              <a:buChar char="ü"/>
            </a:pPr>
            <a:r>
              <a:rPr lang="en-US"/>
              <a:t>Số lượng</a:t>
            </a:r>
          </a:p>
          <a:p>
            <a:endParaRPr lang="en-US"/>
          </a:p>
        </p:txBody>
      </p:sp>
      <p:sp>
        <p:nvSpPr>
          <p:cNvPr id="5" name="Title 3">
            <a:extLst>
              <a:ext uri="{FF2B5EF4-FFF2-40B4-BE49-F238E27FC236}">
                <a16:creationId xmlns:a16="http://schemas.microsoft.com/office/drawing/2014/main" id="{250707D0-92BD-4356-A404-E822D29D0253}"/>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4240F440-CCCB-46B1-8145-3A03DC82F216}"/>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CD6561D-09A7-4ECB-AE60-68F469929AA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FFE71BDF-E5B0-4B37-A931-ABB53F8F612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92C5FBA-DF82-44CA-827A-BBECABBA05E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67E40D0-557F-4724-BC01-27AE49A63F6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CF472476-2EAB-4F82-9709-6B3D890CD62F}"/>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85B5C976-C9E7-441E-95EF-29526992762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8B7D922E-F0E9-4AE1-ADEE-F01C21D14B4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B0D56D40-BC21-4913-83DB-CBE41652AEFD}"/>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484B636B-B1BC-41C7-B1B5-8B3BF8B35B3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299B59F-99FD-4C45-89B2-5B953EE449B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B2E4B83-3689-4662-8A1E-8E5663B5F312}"/>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F7E0E62E-E6D6-4EC7-907C-1C2C4DF8ECD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082630D-1827-481D-AFC9-110A0B6E7EB4}"/>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28E522F5-EFBB-4940-AEB9-EB1ABC59E8B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AAB34A96-0CCF-47E3-B4B3-304663EEB09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46F83119-9D43-4E3F-8994-B621B4B6AF2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50E82F2A-6124-4560-ABAF-9764786CE44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8785226F-377A-469F-8CA5-DE8D5C8641C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A5AFD02E-394D-4B7E-9378-F8ABA298DD0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9E23B226-CC06-4AF8-9DE7-9BEEFCBAD9C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4CF61873-F6B8-4866-947C-8D80937C30A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DF21667-8455-4B14-A33B-F4CE1F3EC6C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7EF6E55C-5AA4-4E71-A43E-745EE4CB552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FA34D7FF-7F9F-4222-B238-AB9524527BA5}"/>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31599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FB3592A-90C8-4D86-B7C9-A947C7B8034F}"/>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Đô tin cậy:</a:t>
            </a:r>
          </a:p>
          <a:p>
            <a:r>
              <a:rPr lang="en-US"/>
              <a:t>	Phần mềm được phát triển bởi các sinh viên ch</a:t>
            </a:r>
            <a:r>
              <a:rPr lang="vi-VN"/>
              <a:t>ư</a:t>
            </a:r>
            <a:r>
              <a:rPr lang="en-US"/>
              <a:t>a có kinh nghiệm thực tế cũng như còn hạn chết về mặt kiến thức nên độ tin cậy vẫn chưa được cao và cũng như các chức năng về mặt giao diện có thể uy tín như các công ty có chuyên môn khác.</a:t>
            </a:r>
          </a:p>
          <a:p>
            <a:endParaRPr lang="en-US"/>
          </a:p>
        </p:txBody>
      </p:sp>
      <p:sp>
        <p:nvSpPr>
          <p:cNvPr id="5" name="Title 3">
            <a:extLst>
              <a:ext uri="{FF2B5EF4-FFF2-40B4-BE49-F238E27FC236}">
                <a16:creationId xmlns:a16="http://schemas.microsoft.com/office/drawing/2014/main" id="{D9387B5C-33F1-49E3-958B-F4DE4E73A7EC}"/>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88F71F78-B899-4AF9-BC4B-319F8D383246}"/>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46BC68E-1674-4439-B0B0-EAFC59258C66}"/>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028F25A-D0D6-4878-8B62-12D7858175F4}"/>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7D9686A-E968-4B27-81FD-1EB536FAAC0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4A58B52F-CCB8-49EB-AA85-C71CAAF6041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5A98373B-1422-4F00-9DFB-4947731428F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D57AE50C-DD70-434F-B3F5-899A4A9D819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49DEEB98-A7B4-4DC1-BDD9-533A0A0E11E9}"/>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AA16E9AD-BE61-4B1A-AF7B-5E62E90705F5}"/>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2C8DF50D-0348-4121-ADDF-95660F018F00}"/>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C8D82D52-2AD5-47D1-809D-000A16F1AFD0}"/>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A35C7C2-E326-428B-832B-550AC7121387}"/>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54580C81-5E39-4C54-A280-FE29884AF792}"/>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3DAC2BB6-D8C2-454D-AD5D-206DC072011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1F3073E-E230-4476-A561-67D7D4B4D3F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B81B165F-B3FB-4427-9F41-CB3EBBD51AE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99EB072-200D-4713-976F-9F3E3B46B25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186165B7-92E1-407C-A164-13D52E8ADF3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41E1ABF3-307D-437E-82A6-2EC232D5C495}"/>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4E536F5-30E9-42A0-9FCE-E7357CBC251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70236464-76A6-4C3D-BB6E-B027DC0F2148}"/>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F9F3E7E0-3FAF-4F2B-8366-38D3D82A9AC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20B03DA-9F40-46FB-A412-A4B1424B4CC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66D96DE6-28C9-42CC-8F13-BDE66B254C1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220C1F89-D8C1-4A1E-B922-D45BCC934B8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8842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0C07C91D-ACA8-4F86-B460-F03A326AD528}"/>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Khả năng sử dụng:</a:t>
            </a:r>
          </a:p>
          <a:p>
            <a:r>
              <a:rPr lang="en-US"/>
              <a:t>	Phần mềm có khả năng sử dụng khá đơn giản, nhân viên có thể sử dụng các khả năng của hệ thống một cách ổn định, dữ liệu có thể cập nhập nhanh chóng dễ dàng. Ngoài ra phần mềm còn được thiết kế với giao diện thân thiện, dễ nhìn đối với người sử dụng, có thể hiển thị thông tin một cách rõ ràng.</a:t>
            </a:r>
          </a:p>
          <a:p>
            <a:endParaRPr lang="en-US"/>
          </a:p>
        </p:txBody>
      </p:sp>
      <p:sp>
        <p:nvSpPr>
          <p:cNvPr id="5" name="Title 3">
            <a:extLst>
              <a:ext uri="{FF2B5EF4-FFF2-40B4-BE49-F238E27FC236}">
                <a16:creationId xmlns:a16="http://schemas.microsoft.com/office/drawing/2014/main" id="{19B0AEDF-1D00-45E7-955E-245FA691A314}"/>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D98FDEF9-6CFA-4C2F-918E-AACA8EF05EE2}"/>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49E39582-BE52-4CF2-A57F-A6013674A0E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96482D26-19D0-479B-8449-84F0A9A355B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DBB2FE7-AB68-4D54-AD81-4B6601AF695B}"/>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6A5C3B7-328A-449A-8A29-466C599ABB9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BB69A120-14A6-47C3-8F82-9FFABCA741C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3FE5ADDD-8330-481C-80B8-FF6AC3EA34F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AE9978E-BAC6-4F09-BAC1-445452B0F9D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A2C4A03-75A7-4F07-95F4-6BCBCF44CD50}"/>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36A145E3-62B7-47F8-8046-FF0A03242D7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5E31E57-ED44-4AC2-919A-F8D2436ACACE}"/>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F536381-7457-4436-9B81-B47A695237CD}"/>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7D16B9F1-0FC0-4954-BCDA-336D8F56EF8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D9791368-3E05-4E50-B323-E7E0F0D1F00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4831D85E-1667-4A11-9614-C6C2CF45D19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9AAEFEBF-115D-45CE-B6C9-77194292AA7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9B7105DE-CA54-4583-AE15-36036D64F34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BD3BFD9-D876-45CB-8CC3-BC9EE3CAD88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12B2574-E0DB-4015-A85B-FF76D8811A3E}"/>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55C8A4EE-8472-4FEC-A6C0-7E883B3184F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600E55C4-4D59-45D5-8D48-E10679B2C473}"/>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57C5CF3C-6326-42A0-A74D-BA4CD4F27F56}"/>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5F77A5A-402C-4777-979D-5EBFFB394D83}"/>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39F8558C-B468-47AD-A7D6-53884933285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00431529-EE78-4DDA-BA59-02D06A53C347}"/>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23965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B5064AD2-BC83-4DE6-BDCE-8807E5DA6752}"/>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Hiệu suất:</a:t>
            </a:r>
          </a:p>
          <a:p>
            <a:r>
              <a:rPr lang="en-US"/>
              <a:t>	Hiệu năng của hệ thống khá ổn định, các chức năng được triển khai khá hoàn thiện, tốc độ phản phồi của phần mềm nhanh.</a:t>
            </a:r>
          </a:p>
          <a:p>
            <a:endParaRPr lang="en-US"/>
          </a:p>
        </p:txBody>
      </p:sp>
      <p:sp>
        <p:nvSpPr>
          <p:cNvPr id="5" name="Title 3">
            <a:extLst>
              <a:ext uri="{FF2B5EF4-FFF2-40B4-BE49-F238E27FC236}">
                <a16:creationId xmlns:a16="http://schemas.microsoft.com/office/drawing/2014/main" id="{3559467C-7672-4DDD-A6FA-70E7090184DF}"/>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65532C93-557A-47E4-8F84-F53794C2D093}"/>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4EA5E735-7E25-42CE-A4D0-D65CFBA6032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FA8BE58-CD1A-4D98-8ECF-CB278401CED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D55EAF4-F431-4A32-B9A4-882FF84045D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C03A4FC-3F95-4115-BDE3-90DA2BDE5C6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56706F96-43E2-4B25-B96D-D8D2FC458123}"/>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2B94B7C3-2939-42BF-92A7-003508DB8CBB}"/>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324EE5D9-16BA-4254-9011-E12707098F7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D64055CD-DDA7-4D74-9DE6-CC5DD689689F}"/>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87623F1B-CAA0-4A6C-AAEC-699079B44E4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EFC1570-B276-4572-95DF-C47D87917B54}"/>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4F52673C-DAA2-42CB-915A-CA046450EFB8}"/>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1930ACB8-7538-4BD2-B7B0-FCA932EECC3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5D1865B4-8F1F-48E9-A83C-B6AB4013583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55B4272-28C8-431E-931C-F33357A6F52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932CF202-5F38-4049-B825-19F16E1F959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CD14E93F-0833-4275-9807-3823D2EB770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B9FAEEE-5AAE-45CD-B424-6C1030C7947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E35F46E-5E1D-4433-A0D8-94D838519B3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2984F44F-4666-4554-B8CB-63A18DA59AC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A5B6CD9-436A-408A-A691-9596CADEB41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A14FE15-2DEE-407E-99E9-9431192EA28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1959DCA4-9A88-4942-A966-190E748E155B}"/>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C0319C0F-BD6D-4EFF-B29D-4EC960A675F0}"/>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922FE3FC-5446-4929-B974-7DE7787D6000}"/>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98392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p:txBody>
          <a:bodyPr>
            <a:normAutofit fontScale="90000"/>
          </a:bodyPr>
          <a:lstStyle/>
          <a:p>
            <a:r>
              <a:rPr lang="en-US"/>
              <a:t>Phân công công việc</a:t>
            </a:r>
          </a:p>
        </p:txBody>
      </p:sp>
      <p:sp>
        <p:nvSpPr>
          <p:cNvPr id="5" name="Content Placeholder 4">
            <a:extLst>
              <a:ext uri="{FF2B5EF4-FFF2-40B4-BE49-F238E27FC236}">
                <a16:creationId xmlns:a16="http://schemas.microsoft.com/office/drawing/2014/main" id="{09FC422D-C590-4546-A610-C5B81B3A5334}"/>
              </a:ext>
            </a:extLst>
          </p:cNvPr>
          <p:cNvSpPr>
            <a:spLocks noGrp="1"/>
          </p:cNvSpPr>
          <p:nvPr>
            <p:ph idx="1"/>
          </p:nvPr>
        </p:nvSpPr>
        <p:spPr/>
        <p:txBody>
          <a:bodyPr/>
          <a:lstStyle/>
          <a:p>
            <a:r>
              <a:rPr lang="es-ES"/>
              <a:t>Các thành viên trong nhóm:</a:t>
            </a:r>
          </a:p>
          <a:p>
            <a:endParaRPr lang="es-ES"/>
          </a:p>
          <a:p>
            <a:endParaRPr lang="es-ES"/>
          </a:p>
          <a:p>
            <a:endParaRPr lang="es-ES"/>
          </a:p>
          <a:p>
            <a:endParaRPr lang="es-ES"/>
          </a:p>
          <a:p>
            <a:endParaRPr lang="es-ES"/>
          </a:p>
          <a:p>
            <a:endParaRPr lang="es-ES"/>
          </a:p>
          <a:p>
            <a:endParaRPr lang="en-US"/>
          </a:p>
        </p:txBody>
      </p:sp>
      <p:graphicFrame>
        <p:nvGraphicFramePr>
          <p:cNvPr id="6" name="Tabla 5">
            <a:extLst>
              <a:ext uri="{FF2B5EF4-FFF2-40B4-BE49-F238E27FC236}">
                <a16:creationId xmlns:a16="http://schemas.microsoft.com/office/drawing/2014/main" id="{8BCB5FE7-A711-CCF3-ED39-987C562AFFEC}"/>
              </a:ext>
            </a:extLst>
          </p:cNvPr>
          <p:cNvGraphicFramePr>
            <a:graphicFrameLocks noGrp="1"/>
          </p:cNvGraphicFramePr>
          <p:nvPr>
            <p:extLst>
              <p:ext uri="{D42A27DB-BD31-4B8C-83A1-F6EECF244321}">
                <p14:modId xmlns:p14="http://schemas.microsoft.com/office/powerpoint/2010/main" val="685042793"/>
              </p:ext>
            </p:extLst>
          </p:nvPr>
        </p:nvGraphicFramePr>
        <p:xfrm>
          <a:off x="723900" y="1228392"/>
          <a:ext cx="7696199" cy="3325229"/>
        </p:xfrm>
        <a:graphic>
          <a:graphicData uri="http://schemas.openxmlformats.org/drawingml/2006/table">
            <a:tbl>
              <a:tblPr/>
              <a:tblGrid>
                <a:gridCol w="2944395">
                  <a:extLst>
                    <a:ext uri="{9D8B030D-6E8A-4147-A177-3AD203B41FA5}">
                      <a16:colId xmlns:a16="http://schemas.microsoft.com/office/drawing/2014/main" val="2528091237"/>
                    </a:ext>
                  </a:extLst>
                </a:gridCol>
                <a:gridCol w="4751804">
                  <a:extLst>
                    <a:ext uri="{9D8B030D-6E8A-4147-A177-3AD203B41FA5}">
                      <a16:colId xmlns:a16="http://schemas.microsoft.com/office/drawing/2014/main" val="3373026024"/>
                    </a:ext>
                  </a:extLst>
                </a:gridCol>
              </a:tblGrid>
              <a:tr h="1197583">
                <a:tc>
                  <a:txBody>
                    <a:bodyPr/>
                    <a:lstStyle/>
                    <a:p>
                      <a:pPr algn="l" rtl="0" fontAlgn="t">
                        <a:spcBef>
                          <a:spcPts val="0"/>
                        </a:spcBef>
                        <a:spcAft>
                          <a:spcPts val="0"/>
                        </a:spcAft>
                      </a:pPr>
                      <a:r>
                        <a:rPr lang="es-ES" sz="1200" b="1" i="0" u="sng">
                          <a:solidFill>
                            <a:schemeClr val="tx1"/>
                          </a:solidFill>
                          <a:effectLst/>
                          <a:latin typeface="+mj-lt"/>
                        </a:rPr>
                        <a:t>Huỳnh Nhật Huy (1050080136)</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rtl="0" fontAlgn="t">
                        <a:spcBef>
                          <a:spcPts val="0"/>
                        </a:spcBef>
                        <a:spcAft>
                          <a:spcPts val="1600"/>
                        </a:spcAft>
                      </a:pPr>
                      <a:r>
                        <a:rPr lang="es-ES" sz="1200" b="0" i="0" u="none" strike="noStrike">
                          <a:solidFill>
                            <a:schemeClr val="tx1"/>
                          </a:solidFill>
                          <a:effectLst/>
                          <a:latin typeface="+mn-lt"/>
                        </a:rPr>
                        <a:t>Chỉnh s</a:t>
                      </a:r>
                      <a:r>
                        <a:rPr lang="en-US" sz="1200" b="0" i="0" u="none" strike="noStrike">
                          <a:solidFill>
                            <a:schemeClr val="tx1"/>
                          </a:solidFill>
                          <a:effectLst/>
                          <a:latin typeface="+mn-lt"/>
                        </a:rPr>
                        <a:t>ửa form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0784944"/>
                  </a:ext>
                </a:extLst>
              </a:tr>
              <a:tr h="1063823">
                <a:tc>
                  <a:txBody>
                    <a:bodyPr/>
                    <a:lstStyle/>
                    <a:p>
                      <a:pPr algn="l" rtl="0" fontAlgn="t">
                        <a:spcBef>
                          <a:spcPts val="0"/>
                        </a:spcBef>
                        <a:spcAft>
                          <a:spcPts val="0"/>
                        </a:spcAft>
                      </a:pPr>
                      <a:r>
                        <a:rPr lang="es-ES" sz="1200" b="1" i="0" u="sng">
                          <a:solidFill>
                            <a:schemeClr val="tx1"/>
                          </a:solidFill>
                          <a:effectLst/>
                          <a:latin typeface="+mj-lt"/>
                        </a:rPr>
                        <a:t>Trần Quốc Bảo (1050080129</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rtl="0" fontAlgn="t">
                        <a:spcBef>
                          <a:spcPts val="0"/>
                        </a:spcBef>
                        <a:spcAft>
                          <a:spcPts val="1600"/>
                        </a:spcAft>
                      </a:pPr>
                      <a:r>
                        <a:rPr lang="es-ES" sz="1200" b="0" i="0" u="none" strike="noStrike">
                          <a:solidFill>
                            <a:schemeClr val="tx1"/>
                          </a:solidFill>
                          <a:effectLst/>
                          <a:latin typeface="+mn-lt"/>
                        </a:rPr>
                        <a:t>Lập trình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734534"/>
                  </a:ext>
                </a:extLst>
              </a:tr>
              <a:tr h="1063823">
                <a:tc>
                  <a:txBody>
                    <a:bodyPr/>
                    <a:lstStyle/>
                    <a:p>
                      <a:pPr algn="l" rtl="0" fontAlgn="t">
                        <a:spcBef>
                          <a:spcPts val="0"/>
                        </a:spcBef>
                        <a:spcAft>
                          <a:spcPts val="0"/>
                        </a:spcAft>
                      </a:pPr>
                      <a:r>
                        <a:rPr lang="es-ES" sz="1200" b="1" i="0" u="sng">
                          <a:solidFill>
                            <a:schemeClr val="tx1"/>
                          </a:solidFill>
                          <a:effectLst/>
                          <a:latin typeface="+mj-lt"/>
                        </a:rPr>
                        <a:t>Trần Duy Kha (1050080139) </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rtl="0" fontAlgn="t">
                        <a:spcBef>
                          <a:spcPts val="0"/>
                        </a:spcBef>
                        <a:spcAft>
                          <a:spcPts val="1600"/>
                        </a:spcAft>
                      </a:pPr>
                      <a:r>
                        <a:rPr lang="es-ES" sz="1200" b="0" i="0" u="none" strike="noStrike">
                          <a:solidFill>
                            <a:schemeClr val="tx1"/>
                          </a:solidFill>
                          <a:effectLst/>
                          <a:latin typeface="+mn-lt"/>
                        </a:rPr>
                        <a:t>Kiểm tra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70336"/>
                  </a:ext>
                </a:extLst>
              </a:tr>
            </a:tbl>
          </a:graphicData>
        </a:graphic>
      </p:graphicFrame>
      <p:sp>
        <p:nvSpPr>
          <p:cNvPr id="33" name="Freeform 298">
            <a:extLst>
              <a:ext uri="{FF2B5EF4-FFF2-40B4-BE49-F238E27FC236}">
                <a16:creationId xmlns:a16="http://schemas.microsoft.com/office/drawing/2014/main" id="{DC59A909-931E-AEA2-544B-6357C8F91C4D}"/>
              </a:ext>
            </a:extLst>
          </p:cNvPr>
          <p:cNvSpPr>
            <a:spLocks/>
          </p:cNvSpPr>
          <p:nvPr/>
        </p:nvSpPr>
        <p:spPr bwMode="auto">
          <a:xfrm>
            <a:off x="417808" y="3572493"/>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02">
            <a:extLst>
              <a:ext uri="{FF2B5EF4-FFF2-40B4-BE49-F238E27FC236}">
                <a16:creationId xmlns:a16="http://schemas.microsoft.com/office/drawing/2014/main" id="{3A7E18DB-30FA-56F1-283F-66971C5318BD}"/>
              </a:ext>
            </a:extLst>
          </p:cNvPr>
          <p:cNvSpPr>
            <a:spLocks/>
          </p:cNvSpPr>
          <p:nvPr/>
        </p:nvSpPr>
        <p:spPr bwMode="auto">
          <a:xfrm>
            <a:off x="8079845" y="1010603"/>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157">
            <a:extLst>
              <a:ext uri="{FF2B5EF4-FFF2-40B4-BE49-F238E27FC236}">
                <a16:creationId xmlns:a16="http://schemas.microsoft.com/office/drawing/2014/main" id="{A5BD6AE8-BA0F-ABA4-9B7B-9FC0F0BDAAD4}"/>
              </a:ext>
            </a:extLst>
          </p:cNvPr>
          <p:cNvSpPr>
            <a:spLocks noEditPoints="1"/>
          </p:cNvSpPr>
          <p:nvPr/>
        </p:nvSpPr>
        <p:spPr bwMode="auto">
          <a:xfrm>
            <a:off x="8546320" y="407250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159">
            <a:extLst>
              <a:ext uri="{FF2B5EF4-FFF2-40B4-BE49-F238E27FC236}">
                <a16:creationId xmlns:a16="http://schemas.microsoft.com/office/drawing/2014/main" id="{3FB50A1D-D12F-FBB4-262A-7388983EB661}"/>
              </a:ext>
            </a:extLst>
          </p:cNvPr>
          <p:cNvSpPr>
            <a:spLocks noEditPoints="1"/>
          </p:cNvSpPr>
          <p:nvPr/>
        </p:nvSpPr>
        <p:spPr bwMode="auto">
          <a:xfrm>
            <a:off x="3708282" y="424257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10">
            <a:extLst>
              <a:ext uri="{FF2B5EF4-FFF2-40B4-BE49-F238E27FC236}">
                <a16:creationId xmlns:a16="http://schemas.microsoft.com/office/drawing/2014/main" id="{0E5C4D52-F236-4311-5B2B-4F99510DCBC5}"/>
              </a:ext>
            </a:extLst>
          </p:cNvPr>
          <p:cNvSpPr>
            <a:spLocks noEditPoints="1"/>
          </p:cNvSpPr>
          <p:nvPr/>
        </p:nvSpPr>
        <p:spPr bwMode="auto">
          <a:xfrm>
            <a:off x="8633446" y="2561766"/>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0" name="Grupo 39">
            <a:extLst>
              <a:ext uri="{FF2B5EF4-FFF2-40B4-BE49-F238E27FC236}">
                <a16:creationId xmlns:a16="http://schemas.microsoft.com/office/drawing/2014/main" id="{0D038D12-BE82-90E7-1444-0A96A5E0ED08}"/>
              </a:ext>
            </a:extLst>
          </p:cNvPr>
          <p:cNvGrpSpPr/>
          <p:nvPr/>
        </p:nvGrpSpPr>
        <p:grpSpPr>
          <a:xfrm>
            <a:off x="8198619" y="15930"/>
            <a:ext cx="773659" cy="963355"/>
            <a:chOff x="6696077" y="2921001"/>
            <a:chExt cx="330200" cy="411163"/>
          </a:xfrm>
        </p:grpSpPr>
        <p:sp>
          <p:nvSpPr>
            <p:cNvPr id="41" name="Freeform 245">
              <a:extLst>
                <a:ext uri="{FF2B5EF4-FFF2-40B4-BE49-F238E27FC236}">
                  <a16:creationId xmlns:a16="http://schemas.microsoft.com/office/drawing/2014/main" id="{A24D180F-D630-1E1C-32BC-9D0A1DA1040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41">
              <a:extLst>
                <a:ext uri="{FF2B5EF4-FFF2-40B4-BE49-F238E27FC236}">
                  <a16:creationId xmlns:a16="http://schemas.microsoft.com/office/drawing/2014/main" id="{A5BCF593-48DB-05DB-7610-AF75EC1E8CBF}"/>
                </a:ext>
              </a:extLst>
            </p:cNvPr>
            <p:cNvGrpSpPr/>
            <p:nvPr/>
          </p:nvGrpSpPr>
          <p:grpSpPr>
            <a:xfrm>
              <a:off x="6699249" y="2924175"/>
              <a:ext cx="323854" cy="407989"/>
              <a:chOff x="6699249" y="2924175"/>
              <a:chExt cx="323854" cy="407989"/>
            </a:xfrm>
          </p:grpSpPr>
          <p:grpSp>
            <p:nvGrpSpPr>
              <p:cNvPr id="43" name="Grupo 42">
                <a:extLst>
                  <a:ext uri="{FF2B5EF4-FFF2-40B4-BE49-F238E27FC236}">
                    <a16:creationId xmlns:a16="http://schemas.microsoft.com/office/drawing/2014/main" id="{E09B7EBB-FE06-B00C-D32D-BA0C613DDAE0}"/>
                  </a:ext>
                </a:extLst>
              </p:cNvPr>
              <p:cNvGrpSpPr/>
              <p:nvPr/>
            </p:nvGrpSpPr>
            <p:grpSpPr>
              <a:xfrm>
                <a:off x="6699249" y="2924175"/>
                <a:ext cx="323854" cy="407989"/>
                <a:chOff x="6699249" y="2924175"/>
                <a:chExt cx="323854" cy="407989"/>
              </a:xfrm>
            </p:grpSpPr>
            <p:sp>
              <p:nvSpPr>
                <p:cNvPr id="46" name="Freeform 244">
                  <a:extLst>
                    <a:ext uri="{FF2B5EF4-FFF2-40B4-BE49-F238E27FC236}">
                      <a16:creationId xmlns:a16="http://schemas.microsoft.com/office/drawing/2014/main" id="{E73FE736-55A5-CAB0-1C9B-FC81C68177E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6">
                  <a:extLst>
                    <a:ext uri="{FF2B5EF4-FFF2-40B4-BE49-F238E27FC236}">
                      <a16:creationId xmlns:a16="http://schemas.microsoft.com/office/drawing/2014/main" id="{72BE2A01-FC2E-D0CB-B800-8919F2E16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8">
                  <a:extLst>
                    <a:ext uri="{FF2B5EF4-FFF2-40B4-BE49-F238E27FC236}">
                      <a16:creationId xmlns:a16="http://schemas.microsoft.com/office/drawing/2014/main" id="{4652401C-1AE5-3F98-C141-E62E5692766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4" name="Freeform 249">
                <a:extLst>
                  <a:ext uri="{FF2B5EF4-FFF2-40B4-BE49-F238E27FC236}">
                    <a16:creationId xmlns:a16="http://schemas.microsoft.com/office/drawing/2014/main" id="{1128CFE9-E87E-7E7B-2C11-F3E5D096BDE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50">
                <a:extLst>
                  <a:ext uri="{FF2B5EF4-FFF2-40B4-BE49-F238E27FC236}">
                    <a16:creationId xmlns:a16="http://schemas.microsoft.com/office/drawing/2014/main" id="{EE4AEC46-0E06-40F0-08E8-43544CF61A2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Freeform 186">
            <a:extLst>
              <a:ext uri="{FF2B5EF4-FFF2-40B4-BE49-F238E27FC236}">
                <a16:creationId xmlns:a16="http://schemas.microsoft.com/office/drawing/2014/main" id="{CFE5C6B5-85A4-8928-4E97-879AE10CF0C1}"/>
              </a:ext>
            </a:extLst>
          </p:cNvPr>
          <p:cNvSpPr>
            <a:spLocks/>
          </p:cNvSpPr>
          <p:nvPr/>
        </p:nvSpPr>
        <p:spPr bwMode="auto">
          <a:xfrm>
            <a:off x="28364" y="443975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55" name="Elipse 54">
            <a:extLst>
              <a:ext uri="{FF2B5EF4-FFF2-40B4-BE49-F238E27FC236}">
                <a16:creationId xmlns:a16="http://schemas.microsoft.com/office/drawing/2014/main" id="{9E11DFD8-6BF9-D16B-160A-8077127C0E4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9DCD2266-6D49-87EA-C379-3571F403CF3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7" name="Elipse 56">
            <a:extLst>
              <a:ext uri="{FF2B5EF4-FFF2-40B4-BE49-F238E27FC236}">
                <a16:creationId xmlns:a16="http://schemas.microsoft.com/office/drawing/2014/main" id="{A2DFB83D-53EC-955A-C15F-3EF671F2531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D9E5CD1-2251-FFDA-616A-F656BB3952E8}"/>
              </a:ext>
            </a:extLst>
          </p:cNvPr>
          <p:cNvSpPr>
            <a:spLocks/>
          </p:cNvSpPr>
          <p:nvPr/>
        </p:nvSpPr>
        <p:spPr bwMode="auto">
          <a:xfrm>
            <a:off x="4158859" y="-116194"/>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3">
            <a:extLst>
              <a:ext uri="{FF2B5EF4-FFF2-40B4-BE49-F238E27FC236}">
                <a16:creationId xmlns:a16="http://schemas.microsoft.com/office/drawing/2014/main" id="{A6A98A63-E85F-AC17-9687-F22BA492E3EB}"/>
              </a:ext>
            </a:extLst>
          </p:cNvPr>
          <p:cNvSpPr>
            <a:spLocks/>
          </p:cNvSpPr>
          <p:nvPr/>
        </p:nvSpPr>
        <p:spPr bwMode="auto">
          <a:xfrm>
            <a:off x="6830917" y="503198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1396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32" presetClass="emph" presetSubtype="0" fill="hold" nodeType="withEffect">
                                  <p:stCondLst>
                                    <p:cond delay="0"/>
                                  </p:stCondLst>
                                  <p:childTnLst>
                                    <p:animRot by="120000">
                                      <p:cBhvr>
                                        <p:cTn id="22" dur="100" fill="hold">
                                          <p:stCondLst>
                                            <p:cond delay="0"/>
                                          </p:stCondLst>
                                        </p:cTn>
                                        <p:tgtEl>
                                          <p:spTgt spid="40"/>
                                        </p:tgtEl>
                                        <p:attrNameLst>
                                          <p:attrName>r</p:attrName>
                                        </p:attrNameLst>
                                      </p:cBhvr>
                                    </p:animRot>
                                    <p:animRot by="-240000">
                                      <p:cBhvr>
                                        <p:cTn id="23" dur="200" fill="hold">
                                          <p:stCondLst>
                                            <p:cond delay="200"/>
                                          </p:stCondLst>
                                        </p:cTn>
                                        <p:tgtEl>
                                          <p:spTgt spid="40"/>
                                        </p:tgtEl>
                                        <p:attrNameLst>
                                          <p:attrName>r</p:attrName>
                                        </p:attrNameLst>
                                      </p:cBhvr>
                                    </p:animRot>
                                    <p:animRot by="240000">
                                      <p:cBhvr>
                                        <p:cTn id="24" dur="200" fill="hold">
                                          <p:stCondLst>
                                            <p:cond delay="400"/>
                                          </p:stCondLst>
                                        </p:cTn>
                                        <p:tgtEl>
                                          <p:spTgt spid="40"/>
                                        </p:tgtEl>
                                        <p:attrNameLst>
                                          <p:attrName>r</p:attrName>
                                        </p:attrNameLst>
                                      </p:cBhvr>
                                    </p:animRot>
                                    <p:animRot by="-240000">
                                      <p:cBhvr>
                                        <p:cTn id="25" dur="200" fill="hold">
                                          <p:stCondLst>
                                            <p:cond delay="600"/>
                                          </p:stCondLst>
                                        </p:cTn>
                                        <p:tgtEl>
                                          <p:spTgt spid="40"/>
                                        </p:tgtEl>
                                        <p:attrNameLst>
                                          <p:attrName>r</p:attrName>
                                        </p:attrNameLst>
                                      </p:cBhvr>
                                    </p:animRot>
                                    <p:animRot by="120000">
                                      <p:cBhvr>
                                        <p:cTn id="26" dur="200" fill="hold">
                                          <p:stCondLst>
                                            <p:cond delay="800"/>
                                          </p:stCondLst>
                                        </p:cTn>
                                        <p:tgtEl>
                                          <p:spTgt spid="40"/>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0"/>
                                        </p:tgtEl>
                                        <p:attrNameLst>
                                          <p:attrName>r</p:attrName>
                                        </p:attrNameLst>
                                      </p:cBhvr>
                                    </p:animRot>
                                    <p:animRot by="-240000">
                                      <p:cBhvr>
                                        <p:cTn id="29" dur="200" fill="hold">
                                          <p:stCondLst>
                                            <p:cond delay="200"/>
                                          </p:stCondLst>
                                        </p:cTn>
                                        <p:tgtEl>
                                          <p:spTgt spid="50"/>
                                        </p:tgtEl>
                                        <p:attrNameLst>
                                          <p:attrName>r</p:attrName>
                                        </p:attrNameLst>
                                      </p:cBhvr>
                                    </p:animRot>
                                    <p:animRot by="240000">
                                      <p:cBhvr>
                                        <p:cTn id="30" dur="200" fill="hold">
                                          <p:stCondLst>
                                            <p:cond delay="400"/>
                                          </p:stCondLst>
                                        </p:cTn>
                                        <p:tgtEl>
                                          <p:spTgt spid="50"/>
                                        </p:tgtEl>
                                        <p:attrNameLst>
                                          <p:attrName>r</p:attrName>
                                        </p:attrNameLst>
                                      </p:cBhvr>
                                    </p:animRot>
                                    <p:animRot by="-240000">
                                      <p:cBhvr>
                                        <p:cTn id="31" dur="200" fill="hold">
                                          <p:stCondLst>
                                            <p:cond delay="600"/>
                                          </p:stCondLst>
                                        </p:cTn>
                                        <p:tgtEl>
                                          <p:spTgt spid="50"/>
                                        </p:tgtEl>
                                        <p:attrNameLst>
                                          <p:attrName>r</p:attrName>
                                        </p:attrNameLst>
                                      </p:cBhvr>
                                    </p:animRot>
                                    <p:animRot by="120000">
                                      <p:cBhvr>
                                        <p:cTn id="32" dur="200" fill="hold">
                                          <p:stCondLst>
                                            <p:cond delay="800"/>
                                          </p:stCondLst>
                                        </p:cTn>
                                        <p:tgtEl>
                                          <p:spTgt spid="50"/>
                                        </p:tgtEl>
                                        <p:attrNameLst>
                                          <p:attrName>r</p:attrName>
                                        </p:attrNameLst>
                                      </p:cBhvr>
                                    </p:animRot>
                                  </p:childTnLst>
                                </p:cTn>
                              </p:par>
                              <p:par>
                                <p:cTn id="33" presetID="32" presetClass="emph" presetSubtype="0" fill="hold" grpId="0" nodeType="withEffect">
                                  <p:stCondLst>
                                    <p:cond delay="0"/>
                                  </p:stCondLst>
                                  <p:childTnLst>
                                    <p:animRot by="120000">
                                      <p:cBhvr>
                                        <p:cTn id="34" dur="100" fill="hold">
                                          <p:stCondLst>
                                            <p:cond delay="0"/>
                                          </p:stCondLst>
                                        </p:cTn>
                                        <p:tgtEl>
                                          <p:spTgt spid="2"/>
                                        </p:tgtEl>
                                        <p:attrNameLst>
                                          <p:attrName>r</p:attrName>
                                        </p:attrNameLst>
                                      </p:cBhvr>
                                    </p:animRot>
                                    <p:animRot by="-240000">
                                      <p:cBhvr>
                                        <p:cTn id="35" dur="200" fill="hold">
                                          <p:stCondLst>
                                            <p:cond delay="200"/>
                                          </p:stCondLst>
                                        </p:cTn>
                                        <p:tgtEl>
                                          <p:spTgt spid="2"/>
                                        </p:tgtEl>
                                        <p:attrNameLst>
                                          <p:attrName>r</p:attrName>
                                        </p:attrNameLst>
                                      </p:cBhvr>
                                    </p:animRot>
                                    <p:animRot by="240000">
                                      <p:cBhvr>
                                        <p:cTn id="36" dur="200" fill="hold">
                                          <p:stCondLst>
                                            <p:cond delay="400"/>
                                          </p:stCondLst>
                                        </p:cTn>
                                        <p:tgtEl>
                                          <p:spTgt spid="2"/>
                                        </p:tgtEl>
                                        <p:attrNameLst>
                                          <p:attrName>r</p:attrName>
                                        </p:attrNameLst>
                                      </p:cBhvr>
                                    </p:animRot>
                                    <p:animRot by="-240000">
                                      <p:cBhvr>
                                        <p:cTn id="37" dur="200" fill="hold">
                                          <p:stCondLst>
                                            <p:cond delay="600"/>
                                          </p:stCondLst>
                                        </p:cTn>
                                        <p:tgtEl>
                                          <p:spTgt spid="2"/>
                                        </p:tgtEl>
                                        <p:attrNameLst>
                                          <p:attrName>r</p:attrName>
                                        </p:attrNameLst>
                                      </p:cBhvr>
                                    </p:animRot>
                                    <p:animRot by="120000">
                                      <p:cBhvr>
                                        <p:cTn id="38" dur="200" fill="hold">
                                          <p:stCondLst>
                                            <p:cond delay="800"/>
                                          </p:stCondLst>
                                        </p:cTn>
                                        <p:tgtEl>
                                          <p:spTgt spid="2"/>
                                        </p:tgtEl>
                                        <p:attrNameLst>
                                          <p:attrName>r</p:attrName>
                                        </p:attrNameLst>
                                      </p:cBhvr>
                                    </p:animRot>
                                  </p:childTnLst>
                                </p:cTn>
                              </p:par>
                              <p:par>
                                <p:cTn id="39" presetID="32" presetClass="emph" presetSubtype="0" fill="hold" grpId="0" nodeType="with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7" grpId="0" animBg="1"/>
      <p:bldP spid="50" grpId="0" animBg="1"/>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FFD7963A-6371-4569-97EF-D73218766718}"/>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Phát biểu bài toán:</a:t>
            </a:r>
          </a:p>
          <a:p>
            <a:r>
              <a:rPr lang="en-US"/>
              <a:t>	Các đối tượng cần quản lý:</a:t>
            </a:r>
          </a:p>
          <a:p>
            <a:pPr marL="285750" lvl="0" indent="-285750">
              <a:buFont typeface="Wingdings" panose="05000000000000000000" pitchFamily="2" charset="2"/>
              <a:buChar char="§"/>
            </a:pPr>
            <a:r>
              <a:rPr lang="en-US"/>
              <a:t>Điện thoai: Tên điện thoại, hãng điện thoại, năm sản xuất, ID, số lượng, giá điện thoại.</a:t>
            </a:r>
          </a:p>
          <a:p>
            <a:pPr marL="285750" lvl="0" indent="-285750">
              <a:buFont typeface="Wingdings" panose="05000000000000000000" pitchFamily="2" charset="2"/>
              <a:buChar char="§"/>
            </a:pPr>
            <a:r>
              <a:rPr lang="en-US"/>
              <a:t>Nhập kho: Số lượng nhập, ngày nhập.</a:t>
            </a:r>
          </a:p>
          <a:p>
            <a:pPr marL="285750" lvl="0" indent="-285750">
              <a:buFont typeface="Wingdings" panose="05000000000000000000" pitchFamily="2" charset="2"/>
              <a:buChar char="§"/>
            </a:pPr>
            <a:r>
              <a:rPr lang="en-US"/>
              <a:t>Xuất kho: Số lượng xuất, ngày xuất.</a:t>
            </a:r>
          </a:p>
        </p:txBody>
      </p:sp>
      <p:sp>
        <p:nvSpPr>
          <p:cNvPr id="5" name="Title 3">
            <a:extLst>
              <a:ext uri="{FF2B5EF4-FFF2-40B4-BE49-F238E27FC236}">
                <a16:creationId xmlns:a16="http://schemas.microsoft.com/office/drawing/2014/main" id="{A0E03E88-8792-4F14-A5BA-5654212E7B3E}"/>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6D5DB8A3-8488-4ECB-AD87-68DACFA07D7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3FD6D7E-60D2-4E5B-BDF8-4B102FA6C54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ADAEF970-BFC1-4EF9-A95D-AD61E5015182}"/>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A5582C31-7835-4A42-8B3E-EDEE8C96B92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8A2D191-6D05-43CB-9A7F-DEBD2772E97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DF7FFC31-54A9-42DE-8364-0AA67FB6934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B9F604B-8767-407B-B360-FBE3D7E22D0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B2798699-74BB-46FB-AA6D-574E104AA01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1FD045F-833A-461D-BC00-F742930405E9}"/>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1F65DFC3-CE89-49AD-9721-E0180161938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308586DA-D312-4651-95E2-14654072D770}"/>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2E6AA11A-46FE-47D5-B9EE-A47A412DB686}"/>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3234100C-82B1-4563-B484-085DEAC4D70B}"/>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3389727-E2B1-4C04-ABFD-FB34827FB3C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B4C62EE-1A28-4D6D-B04F-24BD0050F3B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68CE8B33-2C6B-49C1-B7B8-2257349D7D46}"/>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056E0EE-6B5D-4B9B-9F2C-B479DFF29BA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CF84D997-36BE-4EC7-B8D0-A8BA84EBB9D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2C2CCFAE-A227-44DA-8D7D-D7C8F7CC46C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29B758FB-0F6D-4BB4-A7FA-3D0BB07B2FE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240A0A9E-9017-40DC-B788-0176A75E539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1AA4C398-E87E-45EA-8751-0CE7688638D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9DEED78E-8201-40FB-9848-A85A51C89D0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9EC62F09-630E-494B-BD74-2F28C96318F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AA682A11-2256-43FA-AE64-7C0F5DF553C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8305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47A32502-B348-4DF9-9064-5A019C1782C5}"/>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lvl="2"/>
            <a:r>
              <a:rPr lang="en-US" u="sng"/>
              <a:t>Class dienThoai</a:t>
            </a:r>
            <a:endParaRPr lang="en-US" sz="1200"/>
          </a:p>
          <a:p>
            <a:pPr lvl="0"/>
            <a:r>
              <a:rPr lang="en-US"/>
              <a:t>Thuộc tính: String tenDT, int namSX, int soLuong.</a:t>
            </a:r>
            <a:endParaRPr lang="en-US" sz="1200"/>
          </a:p>
          <a:p>
            <a:pPr lvl="0"/>
            <a:r>
              <a:rPr lang="en-US"/>
              <a:t>Phương thức: </a:t>
            </a:r>
            <a:endParaRPr lang="en-US" sz="1200"/>
          </a:p>
          <a:p>
            <a:pPr marL="285750" lvl="0" indent="-285750">
              <a:buFont typeface="Wingdings" panose="05000000000000000000" pitchFamily="2" charset="2"/>
              <a:buChar char="Ø"/>
            </a:pPr>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Getter, Setter: Phương thức get, set cho các thuộc tính kiểu private.</a:t>
            </a:r>
            <a:endParaRPr lang="en-US" sz="1200"/>
          </a:p>
          <a:p>
            <a:pPr marL="285750" lvl="0" indent="-285750">
              <a:buFont typeface="Wingdings" panose="05000000000000000000" pitchFamily="2" charset="2"/>
              <a:buChar char="Ø"/>
            </a:pPr>
            <a:r>
              <a:rPr lang="en-US"/>
              <a:t>Nhap: Nhập thông tin.</a:t>
            </a:r>
            <a:endParaRPr lang="en-US" sz="1200"/>
          </a:p>
          <a:p>
            <a:pPr marL="285750" lvl="0" indent="-285750">
              <a:buFont typeface="Wingdings" panose="05000000000000000000" pitchFamily="2" charset="2"/>
              <a:buChar char="Ø"/>
            </a:pPr>
            <a:r>
              <a:rPr lang="en-US"/>
              <a:t>Hien: Hiện thông tin.</a:t>
            </a:r>
            <a:endParaRPr lang="en-US" sz="1200"/>
          </a:p>
          <a:p>
            <a:endParaRPr lang="en-US"/>
          </a:p>
        </p:txBody>
      </p:sp>
      <p:sp>
        <p:nvSpPr>
          <p:cNvPr id="5" name="Title 3">
            <a:extLst>
              <a:ext uri="{FF2B5EF4-FFF2-40B4-BE49-F238E27FC236}">
                <a16:creationId xmlns:a16="http://schemas.microsoft.com/office/drawing/2014/main" id="{A4234593-1EC8-4F40-BA0D-AE40DD5C081D}"/>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C3B5B23F-355F-4BD3-B780-CA8B1F0BC1F9}"/>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E63CAB06-7EA7-4400-B359-795CFEA1650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6938CDF-2A8D-4DB4-AE77-14FFDCD41D8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192313B3-57F6-4C48-B7FB-810B1DEDCD5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7A514F6D-C684-4437-95AC-A59822F8A05C}"/>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BB7B6193-AC48-4315-AB06-BA71799D313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E23B352-4F41-43DE-B382-3096F5A2931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5033DA5A-E511-418C-BD9B-FE984CFA709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03D8AA9-E48B-435C-989F-3815227688AE}"/>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4F275FE3-CD46-4B7D-9040-A0CCC1E1075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2816C098-C845-468E-B749-C51F6C4483E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9610DCF6-2CC8-492A-AE5A-7B4FEE5D9079}"/>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F6986FF6-4485-4521-90F8-4B71E3EFD03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6BB6C44-9381-4349-9C40-3B3DA84AB19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E511B9BC-FBA6-46F6-BDC4-7EF6507C3FD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D9FF6963-DF7B-47CC-A097-5E1C27E4B85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76ACE5AE-F529-48B6-88DC-976D518BC8C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E09993E6-897A-40A7-A84B-16B1FFE5B18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089C388F-C57B-4841-9426-07121BDE542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0B81AF9-2B32-4C33-8DCE-ECB6CD37374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ACE34F7-2E05-4A6C-A6CA-A9BB44EC709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65BDC805-DFD1-47AA-9913-CD429D3F94F5}"/>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6DA05047-196C-4133-A509-E3A930109F4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8D9C429C-22F6-4F81-878E-180D6DC920E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94058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C6E6B94A-6F6A-401C-B598-862E4C205798}"/>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lvl="2"/>
            <a:r>
              <a:rPr lang="en-US" u="sng"/>
              <a:t>Class samSung kế thừa class dienThoai</a:t>
            </a:r>
            <a:endParaRPr lang="en-US" sz="1200"/>
          </a:p>
          <a:p>
            <a:pPr lvl="0"/>
            <a:r>
              <a:rPr lang="en-US"/>
              <a:t>Thuộc tính: int chucNangSuDung, int loaiManHinh, String maSS.</a:t>
            </a:r>
            <a:endParaRPr lang="en-US" sz="1200"/>
          </a:p>
          <a:p>
            <a:pPr lvl="0"/>
            <a:r>
              <a:rPr lang="en-US"/>
              <a:t>Phương thức: </a:t>
            </a:r>
            <a:endParaRPr lang="en-US" sz="1200"/>
          </a:p>
          <a:p>
            <a:pPr marL="285750" lvl="0" indent="-285750">
              <a:buFont typeface="Wingdings" panose="05000000000000000000" pitchFamily="2" charset="2"/>
              <a:buChar char="Ø"/>
            </a:pPr>
            <a:r>
              <a:rPr lang="en-US"/>
              <a:t> Constructor: Hàm tạo có đối số và hàm tạo không đối số.</a:t>
            </a:r>
            <a:endParaRPr lang="en-US" sz="1200"/>
          </a:p>
          <a:p>
            <a:pPr marL="285750" lvl="0" indent="-285750">
              <a:buFont typeface="Wingdings" panose="05000000000000000000" pitchFamily="2" charset="2"/>
              <a:buChar char="Ø"/>
            </a:pPr>
            <a:r>
              <a:rPr lang="en-US"/>
              <a:t>Getter, Setter: Phương thức get, set cho các thuộc tính kiểu private.</a:t>
            </a:r>
            <a:endParaRPr lang="en-US" sz="1200"/>
          </a:p>
          <a:p>
            <a:pPr marL="285750" lvl="0" indent="-285750">
              <a:buFont typeface="Wingdings" panose="05000000000000000000" pitchFamily="2" charset="2"/>
              <a:buChar char="Ø"/>
            </a:pPr>
            <a:r>
              <a:rPr lang="en-US"/>
              <a:t>Nhap: Nhập thông tin.</a:t>
            </a:r>
            <a:endParaRPr lang="en-US" sz="1200"/>
          </a:p>
          <a:p>
            <a:pPr marL="285750" lvl="0" indent="-285750">
              <a:buFont typeface="Wingdings" panose="05000000000000000000" pitchFamily="2" charset="2"/>
              <a:buChar char="Ø"/>
            </a:pPr>
            <a:r>
              <a:rPr lang="en-US"/>
              <a:t>Hien: Hiện thông tin.</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78F0AB0B-C190-417D-B295-FCB5E08F47C2}"/>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21228AB0-FD40-4F6D-A14F-C465B9371C80}"/>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D12F88A-5D54-416C-852B-EE586608ADF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4423CE38-1900-401B-8F72-A3DF82C2C885}"/>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16AF188-1E09-441C-9A1A-729012D5B119}"/>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739E3622-2108-4D1B-9822-D6780EC83FE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0BD797D5-0411-4393-B4A1-B0FB68CC2C4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D6C5885-4D7F-4BE5-9C56-C89D7D97119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CBD99737-0A9C-4264-B2B7-E32CD0EA112D}"/>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509D8A41-C5D7-415D-8EEB-6A3BA4D524AE}"/>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754F22E2-A74B-4813-9605-B2CC1C98C60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586FB0F-20A5-4BDB-8FC1-013F699E9BC3}"/>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A03FE94-A814-422E-9871-7906C02886FA}"/>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BACF650D-6DA2-4384-905D-C867FB1DF7A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8E271ACA-4D8D-485B-BB6E-EE414E1B65D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41CBD9F5-AE67-4D20-AC4A-E1940B4730C0}"/>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18C832F1-42B0-4976-8803-510A8724DD8C}"/>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BD3B12AA-9743-4007-97C3-A650A402F2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62F9FFBC-6F55-4C77-97BE-E89B26C85FB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C3F64FFA-B7D3-4C52-ABBC-F6777B2FBC1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8CF75601-A780-4547-9EAA-A378F90A6F7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5FE566A-88AD-4EE5-A696-AEC9D69A9BA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36286462-6D2E-4E3B-A0AB-157AB7BC091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F005BEFF-6E86-4A02-8A5E-C12A5B5E228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8F74736A-6C7C-4D5A-9CA4-D027F3CC3B9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8222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B558E05-B5C1-4FF0-AAFF-29903023CAFA}"/>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lvl="2"/>
            <a:r>
              <a:rPr lang="en-US" u="sng"/>
              <a:t>Class apple kế thừa class dienThoai</a:t>
            </a:r>
            <a:endParaRPr lang="en-US" sz="1200"/>
          </a:p>
          <a:p>
            <a:pPr lvl="0"/>
            <a:r>
              <a:rPr lang="en-US"/>
              <a:t>Thuộc tính: int loaiIP, String maIP</a:t>
            </a:r>
            <a:endParaRPr lang="en-US" sz="1200"/>
          </a:p>
          <a:p>
            <a:pPr lvl="0"/>
            <a:r>
              <a:rPr lang="en-US"/>
              <a:t>Phương thức:</a:t>
            </a:r>
            <a:endParaRPr lang="en-US" sz="1200"/>
          </a:p>
          <a:p>
            <a:pPr marL="285750" lvl="0" indent="-285750">
              <a:buFont typeface="Wingdings" panose="05000000000000000000" pitchFamily="2" charset="2"/>
              <a:buChar char="Ø"/>
            </a:pPr>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Getter, Setter: Phương thức get, set cho các thuộc tính kiểu private.</a:t>
            </a:r>
            <a:endParaRPr lang="en-US" sz="1200"/>
          </a:p>
          <a:p>
            <a:pPr marL="285750" lvl="0" indent="-285750">
              <a:buFont typeface="Wingdings" panose="05000000000000000000" pitchFamily="2" charset="2"/>
              <a:buChar char="Ø"/>
            </a:pPr>
            <a:r>
              <a:rPr lang="en-US"/>
              <a:t>Nhap: Nhập thông tin.</a:t>
            </a:r>
            <a:endParaRPr lang="en-US" sz="1200"/>
          </a:p>
          <a:p>
            <a:pPr marL="285750" lvl="0" indent="-285750">
              <a:buFont typeface="Wingdings" panose="05000000000000000000" pitchFamily="2" charset="2"/>
              <a:buChar char="Ø"/>
            </a:pPr>
            <a:r>
              <a:rPr lang="en-US"/>
              <a:t>Hien: Hiện thông tin.</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BF26B276-B794-4426-A5F9-7D364924510F}"/>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07823FC5-24EC-425E-87DA-DF084269CC34}"/>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7018E6A3-9183-41A7-92C0-93CFD15E0946}"/>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00DA176B-61A0-4340-8996-6EC0E29A7626}"/>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526E3D4A-D44D-47B0-8AD4-D1D7F6168EC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ABBF20F2-301B-422E-B0DC-4831A498C3D2}"/>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168A12EB-61EF-41BD-B4AD-6EA26ED35DC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509E9E88-BFB9-4B57-9441-326C53511DC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79F29ED7-D68A-4BFB-9114-FC2EB84ECF1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103ED5A8-E9C4-40F2-95D6-329F39C047C7}"/>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F5103DA0-212C-417D-AF83-B6093922E90F}"/>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9008568D-79E4-43FB-989E-FA3A8168C7E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68CE4BC9-121E-4827-8787-BE862EB50DE7}"/>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878998FD-4DFF-4592-8BA8-3575ADC52AC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FF73F08B-2471-4CAC-A543-5ACBCDE210F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C38EB74-DC57-4E45-B23D-CEB42F34D7BF}"/>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47558504-8E79-43D8-95BC-420C2434F78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B144D3DA-0B39-4DDF-807E-CC5AEBE00F1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864CF25-1225-4FA9-9210-AB8F7D996AF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F73527EB-3CD2-4348-8A95-8365A216A16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DB325BE-CECF-40B6-B1CA-2F1C365FF41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6DC57F9-131D-4C65-A0F4-7EC20C192A5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BAA7AE8D-3A83-404D-BC21-3BF48FAEA39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4B73C848-56F1-4097-86E6-E81047C376E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4F938498-23FF-401E-B744-7B6A337141A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1354165F-3C1E-491C-954E-89E7A6AB56C8}"/>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1142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15B15DFE-BB44-4231-8400-847E260DDED5}"/>
              </a:ext>
            </a:extLst>
          </p:cNvPr>
          <p:cNvSpPr>
            <a:spLocks noGrp="1"/>
          </p:cNvSpPr>
          <p:nvPr>
            <p:ph sz="half" idx="2"/>
          </p:nvPr>
        </p:nvSpPr>
        <p:spPr>
          <a:xfrm>
            <a:off x="893440" y="1127287"/>
            <a:ext cx="6913401" cy="3675372"/>
          </a:xfrm>
        </p:spPr>
        <p:txBody>
          <a:bodyPr numCol="2"/>
          <a:lstStyle/>
          <a:p>
            <a:r>
              <a:rPr lang="en-US" b="1"/>
              <a:t>Các công việc cần giải quyết</a:t>
            </a:r>
            <a:endParaRPr lang="es-ES" b="1"/>
          </a:p>
          <a:p>
            <a:pPr lvl="2"/>
            <a:r>
              <a:rPr lang="en-US" u="sng"/>
              <a:t>Class DSDienThoai</a:t>
            </a:r>
            <a:endParaRPr lang="en-US" sz="1200"/>
          </a:p>
          <a:p>
            <a:pPr lvl="0"/>
            <a:r>
              <a:rPr lang="en-US"/>
              <a:t>Thuộc tính: ArrayList&lt;dienThoai&gt; dsdienthoai.</a:t>
            </a:r>
            <a:endParaRPr lang="en-US" sz="1200"/>
          </a:p>
          <a:p>
            <a:pPr lvl="0"/>
            <a:r>
              <a:rPr lang="en-US"/>
              <a:t>Phương thức: </a:t>
            </a:r>
            <a:endParaRPr lang="en-US" sz="1200"/>
          </a:p>
          <a:p>
            <a:pPr lvl="0"/>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themDT(): void</a:t>
            </a:r>
            <a:endParaRPr lang="en-US" sz="1200"/>
          </a:p>
          <a:p>
            <a:pPr marL="285750" lvl="0" indent="-285750">
              <a:buFont typeface="Wingdings" panose="05000000000000000000" pitchFamily="2" charset="2"/>
              <a:buChar char="Ø"/>
            </a:pPr>
            <a:r>
              <a:rPr lang="en-US"/>
              <a:t>suaSamSung(): void</a:t>
            </a:r>
            <a:endParaRPr lang="en-US" sz="1200"/>
          </a:p>
          <a:p>
            <a:pPr marL="285750" lvl="0" indent="-285750">
              <a:buFont typeface="Wingdings" panose="05000000000000000000" pitchFamily="2" charset="2"/>
              <a:buChar char="Ø"/>
            </a:pPr>
            <a:r>
              <a:rPr lang="en-US"/>
              <a:t>xoaSamSung(): void</a:t>
            </a:r>
            <a:endParaRPr lang="en-US" sz="1200"/>
          </a:p>
          <a:p>
            <a:pPr marL="285750" lvl="0" indent="-285750">
              <a:buFont typeface="Wingdings" panose="05000000000000000000" pitchFamily="2" charset="2"/>
              <a:buChar char="Ø"/>
            </a:pPr>
            <a:r>
              <a:rPr lang="en-US"/>
              <a:t>suaApple(): void</a:t>
            </a:r>
            <a:endParaRPr lang="en-US" sz="1200"/>
          </a:p>
          <a:p>
            <a:pPr marL="285750" lvl="0" indent="-285750">
              <a:buFont typeface="Wingdings" panose="05000000000000000000" pitchFamily="2" charset="2"/>
              <a:buChar char="Ø"/>
            </a:pPr>
            <a:r>
              <a:rPr lang="en-US"/>
              <a:t> xoaApple(): void</a:t>
            </a:r>
            <a:endParaRPr lang="en-US" sz="1200"/>
          </a:p>
          <a:p>
            <a:pPr marL="285750" lvl="0" indent="-285750">
              <a:buFont typeface="Wingdings" panose="05000000000000000000" pitchFamily="2" charset="2"/>
              <a:buChar char="Ø"/>
            </a:pPr>
            <a:r>
              <a:rPr lang="en-US"/>
              <a:t>hienDSSamSung(): void</a:t>
            </a:r>
            <a:endParaRPr lang="en-US" sz="1200"/>
          </a:p>
          <a:p>
            <a:pPr marL="285750" lvl="0" indent="-285750">
              <a:buFont typeface="Wingdings" panose="05000000000000000000" pitchFamily="2" charset="2"/>
              <a:buChar char="Ø"/>
            </a:pPr>
            <a:r>
              <a:rPr lang="en-US"/>
              <a:t>hienDS(): void</a:t>
            </a:r>
            <a:endParaRPr lang="en-US" sz="1200"/>
          </a:p>
          <a:p>
            <a:pPr marL="285750" lvl="0" indent="-285750">
              <a:buFont typeface="Wingdings" panose="05000000000000000000" pitchFamily="2" charset="2"/>
              <a:buChar char="Ø"/>
            </a:pPr>
            <a:r>
              <a:rPr lang="en-US"/>
              <a:t>hienDSApple(): void </a:t>
            </a:r>
            <a:endParaRPr lang="en-US" sz="1200"/>
          </a:p>
          <a:p>
            <a:endParaRPr lang="en-US"/>
          </a:p>
        </p:txBody>
      </p:sp>
      <p:sp>
        <p:nvSpPr>
          <p:cNvPr id="5" name="Title 3">
            <a:extLst>
              <a:ext uri="{FF2B5EF4-FFF2-40B4-BE49-F238E27FC236}">
                <a16:creationId xmlns:a16="http://schemas.microsoft.com/office/drawing/2014/main" id="{67612A1C-E211-4214-9A55-D69BAF734785}"/>
              </a:ext>
            </a:extLst>
          </p:cNvPr>
          <p:cNvSpPr>
            <a:spLocks noGrp="1"/>
          </p:cNvSpPr>
          <p:nvPr>
            <p:ph type="title"/>
          </p:nvPr>
        </p:nvSpPr>
        <p:spPr>
          <a:xfrm>
            <a:off x="723900" y="589879"/>
            <a:ext cx="7696200" cy="367298"/>
          </a:xfrm>
        </p:spPr>
        <p:txBody>
          <a:bodyPr/>
          <a:lstStyle/>
          <a:p>
            <a:r>
              <a:rPr lang="en-US"/>
              <a:t>Phân tích đề tài</a:t>
            </a:r>
          </a:p>
        </p:txBody>
      </p:sp>
      <p:sp>
        <p:nvSpPr>
          <p:cNvPr id="10" name="Freeform 302">
            <a:extLst>
              <a:ext uri="{FF2B5EF4-FFF2-40B4-BE49-F238E27FC236}">
                <a16:creationId xmlns:a16="http://schemas.microsoft.com/office/drawing/2014/main" id="{EB35BBB5-9FA6-4087-9DD8-E603E42EC815}"/>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B96FFE73-1399-4FCA-8787-95536D4BBD0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A08C00E-B2C4-4A04-95BF-1F24A1FCE70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Elipse 48">
            <a:extLst>
              <a:ext uri="{FF2B5EF4-FFF2-40B4-BE49-F238E27FC236}">
                <a16:creationId xmlns:a16="http://schemas.microsoft.com/office/drawing/2014/main" id="{5EE4B1FB-418D-4B65-8F8E-08684FE9C78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C9F87B2-443E-4FAF-9827-DE73B1B2C04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044A46DC-B91C-4BB6-87F6-87A307745DF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DEF345A3-75D3-45D0-89B8-A13709C15CF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5172794-746A-4BE2-A34E-FE78D2A1128A}"/>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2A2C64B2-46E3-4E95-96CB-8FF62361F819}"/>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5F6FC980-F3D1-4884-BDCE-CE9AB786517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1" name="Grupo 6">
            <a:extLst>
              <a:ext uri="{FF2B5EF4-FFF2-40B4-BE49-F238E27FC236}">
                <a16:creationId xmlns:a16="http://schemas.microsoft.com/office/drawing/2014/main" id="{B3BE790E-54F3-4B90-A34C-831D6624861F}"/>
              </a:ext>
            </a:extLst>
          </p:cNvPr>
          <p:cNvGrpSpPr/>
          <p:nvPr/>
        </p:nvGrpSpPr>
        <p:grpSpPr>
          <a:xfrm>
            <a:off x="6942677" y="3294151"/>
            <a:ext cx="812385" cy="815360"/>
            <a:chOff x="2759075" y="2149476"/>
            <a:chExt cx="433388" cy="434975"/>
          </a:xfrm>
        </p:grpSpPr>
        <p:sp>
          <p:nvSpPr>
            <p:cNvPr id="32" name="Freeform 236">
              <a:extLst>
                <a:ext uri="{FF2B5EF4-FFF2-40B4-BE49-F238E27FC236}">
                  <a16:creationId xmlns:a16="http://schemas.microsoft.com/office/drawing/2014/main" id="{82BAF93A-2232-437F-91C1-DA314BCBC80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0">
              <a:extLst>
                <a:ext uri="{FF2B5EF4-FFF2-40B4-BE49-F238E27FC236}">
                  <a16:creationId xmlns:a16="http://schemas.microsoft.com/office/drawing/2014/main" id="{8464738E-77EB-4835-8331-E7B099CB2366}"/>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4" name="Freeform 298">
            <a:extLst>
              <a:ext uri="{FF2B5EF4-FFF2-40B4-BE49-F238E27FC236}">
                <a16:creationId xmlns:a16="http://schemas.microsoft.com/office/drawing/2014/main" id="{FC40AC2E-A2D8-4634-AAF5-528230C26CDB}"/>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157">
            <a:extLst>
              <a:ext uri="{FF2B5EF4-FFF2-40B4-BE49-F238E27FC236}">
                <a16:creationId xmlns:a16="http://schemas.microsoft.com/office/drawing/2014/main" id="{60A0E2D6-A4D5-4A5E-9A66-5C38636B4EB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6" name="Grupo 35">
            <a:extLst>
              <a:ext uri="{FF2B5EF4-FFF2-40B4-BE49-F238E27FC236}">
                <a16:creationId xmlns:a16="http://schemas.microsoft.com/office/drawing/2014/main" id="{EB3158F7-AA59-4071-B582-D31EBB0DDBFE}"/>
              </a:ext>
            </a:extLst>
          </p:cNvPr>
          <p:cNvGrpSpPr/>
          <p:nvPr/>
        </p:nvGrpSpPr>
        <p:grpSpPr>
          <a:xfrm>
            <a:off x="5638780" y="2242438"/>
            <a:ext cx="773659" cy="963355"/>
            <a:chOff x="6696077" y="2921001"/>
            <a:chExt cx="330200" cy="411163"/>
          </a:xfrm>
        </p:grpSpPr>
        <p:sp>
          <p:nvSpPr>
            <p:cNvPr id="37" name="Freeform 245">
              <a:extLst>
                <a:ext uri="{FF2B5EF4-FFF2-40B4-BE49-F238E27FC236}">
                  <a16:creationId xmlns:a16="http://schemas.microsoft.com/office/drawing/2014/main" id="{FA329E32-A90E-4E5A-9B2F-926EE02E9DD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8" name="Grupo 37">
              <a:extLst>
                <a:ext uri="{FF2B5EF4-FFF2-40B4-BE49-F238E27FC236}">
                  <a16:creationId xmlns:a16="http://schemas.microsoft.com/office/drawing/2014/main" id="{6ABE1198-1809-466D-B7A3-80D7929E03A8}"/>
                </a:ext>
              </a:extLst>
            </p:cNvPr>
            <p:cNvGrpSpPr/>
            <p:nvPr/>
          </p:nvGrpSpPr>
          <p:grpSpPr>
            <a:xfrm>
              <a:off x="6699249" y="2924175"/>
              <a:ext cx="323854" cy="407989"/>
              <a:chOff x="6699249" y="2924175"/>
              <a:chExt cx="323854" cy="407989"/>
            </a:xfrm>
          </p:grpSpPr>
          <p:grpSp>
            <p:nvGrpSpPr>
              <p:cNvPr id="39" name="Grupo 38">
                <a:extLst>
                  <a:ext uri="{FF2B5EF4-FFF2-40B4-BE49-F238E27FC236}">
                    <a16:creationId xmlns:a16="http://schemas.microsoft.com/office/drawing/2014/main" id="{6E2EFF15-BCB5-4D2D-BA9A-EC67B3E05FC6}"/>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4774B304-554E-4908-BBF3-4BCEF75CF93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6">
                  <a:extLst>
                    <a:ext uri="{FF2B5EF4-FFF2-40B4-BE49-F238E27FC236}">
                      <a16:creationId xmlns:a16="http://schemas.microsoft.com/office/drawing/2014/main" id="{E15A7341-5278-4A0F-A774-A6F67BF18DAB}"/>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8">
                  <a:extLst>
                    <a:ext uri="{FF2B5EF4-FFF2-40B4-BE49-F238E27FC236}">
                      <a16:creationId xmlns:a16="http://schemas.microsoft.com/office/drawing/2014/main" id="{2C44AEF3-89DA-4269-9680-801FB1D662CC}"/>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0" name="Freeform 249">
                <a:extLst>
                  <a:ext uri="{FF2B5EF4-FFF2-40B4-BE49-F238E27FC236}">
                    <a16:creationId xmlns:a16="http://schemas.microsoft.com/office/drawing/2014/main" id="{CA5C5AC0-8A75-4939-9AE5-ED60C057912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0">
                <a:extLst>
                  <a:ext uri="{FF2B5EF4-FFF2-40B4-BE49-F238E27FC236}">
                    <a16:creationId xmlns:a16="http://schemas.microsoft.com/office/drawing/2014/main" id="{C3E8E563-802A-4E3B-A56F-B2E9C283FDC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Tree>
    <p:extLst>
      <p:ext uri="{BB962C8B-B14F-4D97-AF65-F5344CB8AC3E}">
        <p14:creationId xmlns:p14="http://schemas.microsoft.com/office/powerpoint/2010/main" val="21918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6"/>
                                        </p:tgtEl>
                                        <p:attrNameLst>
                                          <p:attrName>r</p:attrName>
                                        </p:attrNameLst>
                                      </p:cBhvr>
                                    </p:animRot>
                                    <p:animRot by="-240000">
                                      <p:cBhvr>
                                        <p:cTn id="13" dur="200" fill="hold">
                                          <p:stCondLst>
                                            <p:cond delay="200"/>
                                          </p:stCondLst>
                                        </p:cTn>
                                        <p:tgtEl>
                                          <p:spTgt spid="26"/>
                                        </p:tgtEl>
                                        <p:attrNameLst>
                                          <p:attrName>r</p:attrName>
                                        </p:attrNameLst>
                                      </p:cBhvr>
                                    </p:animRot>
                                    <p:animRot by="240000">
                                      <p:cBhvr>
                                        <p:cTn id="14" dur="200" fill="hold">
                                          <p:stCondLst>
                                            <p:cond delay="400"/>
                                          </p:stCondLst>
                                        </p:cTn>
                                        <p:tgtEl>
                                          <p:spTgt spid="26"/>
                                        </p:tgtEl>
                                        <p:attrNameLst>
                                          <p:attrName>r</p:attrName>
                                        </p:attrNameLst>
                                      </p:cBhvr>
                                    </p:animRot>
                                    <p:animRot by="-240000">
                                      <p:cBhvr>
                                        <p:cTn id="15" dur="200" fill="hold">
                                          <p:stCondLst>
                                            <p:cond delay="600"/>
                                          </p:stCondLst>
                                        </p:cTn>
                                        <p:tgtEl>
                                          <p:spTgt spid="26"/>
                                        </p:tgtEl>
                                        <p:attrNameLst>
                                          <p:attrName>r</p:attrName>
                                        </p:attrNameLst>
                                      </p:cBhvr>
                                    </p:animRot>
                                    <p:animRot by="120000">
                                      <p:cBhvr>
                                        <p:cTn id="16" dur="200" fill="hold">
                                          <p:stCondLst>
                                            <p:cond delay="800"/>
                                          </p:stCondLst>
                                        </p:cTn>
                                        <p:tgtEl>
                                          <p:spTgt spid="26"/>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27"/>
                                        </p:tgtEl>
                                        <p:attrNameLst>
                                          <p:attrName>r</p:attrName>
                                        </p:attrNameLst>
                                      </p:cBhvr>
                                    </p:animRot>
                                    <p:animRot by="-240000">
                                      <p:cBhvr>
                                        <p:cTn id="19" dur="200" fill="hold">
                                          <p:stCondLst>
                                            <p:cond delay="200"/>
                                          </p:stCondLst>
                                        </p:cTn>
                                        <p:tgtEl>
                                          <p:spTgt spid="27"/>
                                        </p:tgtEl>
                                        <p:attrNameLst>
                                          <p:attrName>r</p:attrName>
                                        </p:attrNameLst>
                                      </p:cBhvr>
                                    </p:animRot>
                                    <p:animRot by="240000">
                                      <p:cBhvr>
                                        <p:cTn id="20" dur="200" fill="hold">
                                          <p:stCondLst>
                                            <p:cond delay="400"/>
                                          </p:stCondLst>
                                        </p:cTn>
                                        <p:tgtEl>
                                          <p:spTgt spid="27"/>
                                        </p:tgtEl>
                                        <p:attrNameLst>
                                          <p:attrName>r</p:attrName>
                                        </p:attrNameLst>
                                      </p:cBhvr>
                                    </p:animRot>
                                    <p:animRot by="-240000">
                                      <p:cBhvr>
                                        <p:cTn id="21" dur="200" fill="hold">
                                          <p:stCondLst>
                                            <p:cond delay="600"/>
                                          </p:stCondLst>
                                        </p:cTn>
                                        <p:tgtEl>
                                          <p:spTgt spid="27"/>
                                        </p:tgtEl>
                                        <p:attrNameLst>
                                          <p:attrName>r</p:attrName>
                                        </p:attrNameLst>
                                      </p:cBhvr>
                                    </p:animRot>
                                    <p:animRot by="120000">
                                      <p:cBhvr>
                                        <p:cTn id="22" dur="200" fill="hold">
                                          <p:stCondLst>
                                            <p:cond delay="800"/>
                                          </p:stCondLst>
                                        </p:cTn>
                                        <p:tgtEl>
                                          <p:spTgt spid="27"/>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31"/>
                                        </p:tgtEl>
                                        <p:attrNameLst>
                                          <p:attrName>r</p:attrName>
                                        </p:attrNameLst>
                                      </p:cBhvr>
                                    </p:animRot>
                                    <p:animRot by="-240000">
                                      <p:cBhvr>
                                        <p:cTn id="27" dur="200" fill="hold">
                                          <p:stCondLst>
                                            <p:cond delay="200"/>
                                          </p:stCondLst>
                                        </p:cTn>
                                        <p:tgtEl>
                                          <p:spTgt spid="31"/>
                                        </p:tgtEl>
                                        <p:attrNameLst>
                                          <p:attrName>r</p:attrName>
                                        </p:attrNameLst>
                                      </p:cBhvr>
                                    </p:animRot>
                                    <p:animRot by="240000">
                                      <p:cBhvr>
                                        <p:cTn id="28" dur="200" fill="hold">
                                          <p:stCondLst>
                                            <p:cond delay="400"/>
                                          </p:stCondLst>
                                        </p:cTn>
                                        <p:tgtEl>
                                          <p:spTgt spid="31"/>
                                        </p:tgtEl>
                                        <p:attrNameLst>
                                          <p:attrName>r</p:attrName>
                                        </p:attrNameLst>
                                      </p:cBhvr>
                                    </p:animRot>
                                    <p:animRot by="-240000">
                                      <p:cBhvr>
                                        <p:cTn id="29" dur="200" fill="hold">
                                          <p:stCondLst>
                                            <p:cond delay="600"/>
                                          </p:stCondLst>
                                        </p:cTn>
                                        <p:tgtEl>
                                          <p:spTgt spid="31"/>
                                        </p:tgtEl>
                                        <p:attrNameLst>
                                          <p:attrName>r</p:attrName>
                                        </p:attrNameLst>
                                      </p:cBhvr>
                                    </p:animRot>
                                    <p:animRot by="120000">
                                      <p:cBhvr>
                                        <p:cTn id="30" dur="200" fill="hold">
                                          <p:stCondLst>
                                            <p:cond delay="800"/>
                                          </p:stCondLst>
                                        </p:cTn>
                                        <p:tgtEl>
                                          <p:spTgt spid="31"/>
                                        </p:tgtEl>
                                        <p:attrNameLst>
                                          <p:attrName>r</p:attrName>
                                        </p:attrNameLst>
                                      </p:cBhvr>
                                    </p:animRot>
                                  </p:childTnLst>
                                </p:cTn>
                              </p:par>
                              <p:par>
                                <p:cTn id="31" presetID="2" presetClass="entr" presetSubtype="4"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32" presetClass="emph" presetSubtype="0" fill="hold" nodeType="withEffect">
                                  <p:stCondLst>
                                    <p:cond delay="0"/>
                                  </p:stCondLst>
                                  <p:childTnLst>
                                    <p:animRot by="120000">
                                      <p:cBhvr>
                                        <p:cTn id="40" dur="100" fill="hold">
                                          <p:stCondLst>
                                            <p:cond delay="0"/>
                                          </p:stCondLst>
                                        </p:cTn>
                                        <p:tgtEl>
                                          <p:spTgt spid="36"/>
                                        </p:tgtEl>
                                        <p:attrNameLst>
                                          <p:attrName>r</p:attrName>
                                        </p:attrNameLst>
                                      </p:cBhvr>
                                    </p:animRot>
                                    <p:animRot by="-240000">
                                      <p:cBhvr>
                                        <p:cTn id="41" dur="200" fill="hold">
                                          <p:stCondLst>
                                            <p:cond delay="200"/>
                                          </p:stCondLst>
                                        </p:cTn>
                                        <p:tgtEl>
                                          <p:spTgt spid="36"/>
                                        </p:tgtEl>
                                        <p:attrNameLst>
                                          <p:attrName>r</p:attrName>
                                        </p:attrNameLst>
                                      </p:cBhvr>
                                    </p:animRot>
                                    <p:animRot by="240000">
                                      <p:cBhvr>
                                        <p:cTn id="42" dur="200" fill="hold">
                                          <p:stCondLst>
                                            <p:cond delay="400"/>
                                          </p:stCondLst>
                                        </p:cTn>
                                        <p:tgtEl>
                                          <p:spTgt spid="36"/>
                                        </p:tgtEl>
                                        <p:attrNameLst>
                                          <p:attrName>r</p:attrName>
                                        </p:attrNameLst>
                                      </p:cBhvr>
                                    </p:animRot>
                                    <p:animRot by="-240000">
                                      <p:cBhvr>
                                        <p:cTn id="43" dur="200" fill="hold">
                                          <p:stCondLst>
                                            <p:cond delay="600"/>
                                          </p:stCondLst>
                                        </p:cTn>
                                        <p:tgtEl>
                                          <p:spTgt spid="36"/>
                                        </p:tgtEl>
                                        <p:attrNameLst>
                                          <p:attrName>r</p:attrName>
                                        </p:attrNameLst>
                                      </p:cBhvr>
                                    </p:animRot>
                                    <p:animRot by="120000">
                                      <p:cBhvr>
                                        <p:cTn id="44" dur="200" fill="hold">
                                          <p:stCondLst>
                                            <p:cond delay="800"/>
                                          </p:stCondLst>
                                        </p:cTn>
                                        <p:tgtEl>
                                          <p:spTgt spid="3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944F25D8-2DD3-43E4-AB89-90412FFE1B6B}"/>
              </a:ext>
            </a:extLst>
          </p:cNvPr>
          <p:cNvSpPr>
            <a:spLocks noGrp="1"/>
          </p:cNvSpPr>
          <p:nvPr>
            <p:ph sz="half" idx="2"/>
          </p:nvPr>
        </p:nvSpPr>
        <p:spPr>
          <a:xfrm>
            <a:off x="782595" y="1127286"/>
            <a:ext cx="8031891" cy="3667135"/>
          </a:xfrm>
        </p:spPr>
        <p:txBody>
          <a:bodyPr numCol="2" spcCol="91440"/>
          <a:lstStyle/>
          <a:p>
            <a:r>
              <a:rPr lang="en-US" b="1"/>
              <a:t>Các công việc cần giải quyết</a:t>
            </a:r>
          </a:p>
          <a:p>
            <a:pPr lvl="1"/>
            <a:r>
              <a:rPr lang="en-US" u="sng"/>
              <a:t>Class QLKho</a:t>
            </a:r>
            <a:endParaRPr lang="en-US" sz="1200"/>
          </a:p>
          <a:p>
            <a:pPr lvl="0"/>
            <a:r>
              <a:rPr lang="en-US"/>
              <a:t>Thuộc tính: ArrayList&lt;dienThoai&gt;dsdienthoai, ArrayList &lt;Phieu&gt; phieu</a:t>
            </a:r>
            <a:endParaRPr lang="en-US" sz="1200"/>
          </a:p>
          <a:p>
            <a:pPr lvl="0"/>
            <a:r>
              <a:rPr lang="en-US"/>
              <a:t>Phương thức: </a:t>
            </a:r>
            <a:endParaRPr lang="en-US" sz="1200"/>
          </a:p>
          <a:p>
            <a:pPr marL="285750" lvl="0" indent="-285750">
              <a:buFont typeface="Wingdings" panose="05000000000000000000" pitchFamily="2" charset="2"/>
              <a:buChar char="Ø"/>
            </a:pPr>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themDSdienthoai(): void</a:t>
            </a:r>
            <a:endParaRPr lang="en-US" sz="1200"/>
          </a:p>
          <a:p>
            <a:pPr marL="285750" lvl="0" indent="-285750">
              <a:buFont typeface="Wingdings" panose="05000000000000000000" pitchFamily="2" charset="2"/>
              <a:buChar char="Ø"/>
            </a:pPr>
            <a:r>
              <a:rPr lang="en-US"/>
              <a:t>menuSuaDoi(): void</a:t>
            </a:r>
            <a:endParaRPr lang="en-US" sz="1200"/>
          </a:p>
          <a:p>
            <a:pPr marL="285750" lvl="0" indent="-285750">
              <a:buFont typeface="Wingdings" panose="05000000000000000000" pitchFamily="2" charset="2"/>
              <a:buChar char="Ø"/>
            </a:pPr>
            <a:r>
              <a:rPr lang="en-US"/>
              <a:t>SuaDoi(): void</a:t>
            </a:r>
            <a:endParaRPr lang="en-US" sz="1200"/>
          </a:p>
          <a:p>
            <a:pPr marL="285750" lvl="0" indent="-285750">
              <a:buFont typeface="Wingdings" panose="05000000000000000000" pitchFamily="2" charset="2"/>
              <a:buChar char="Ø"/>
            </a:pPr>
            <a:r>
              <a:rPr lang="en-US"/>
              <a:t>suaSamSung(): void</a:t>
            </a:r>
            <a:endParaRPr lang="en-US" sz="1200"/>
          </a:p>
          <a:p>
            <a:pPr marL="285750" lvl="0" indent="-285750">
              <a:buFont typeface="Wingdings" panose="05000000000000000000" pitchFamily="2" charset="2"/>
              <a:buChar char="Ø"/>
            </a:pPr>
            <a:r>
              <a:rPr lang="en-US"/>
              <a:t>xoaSamSung(): void</a:t>
            </a:r>
            <a:endParaRPr lang="en-US" sz="1200"/>
          </a:p>
          <a:p>
            <a:pPr marL="285750" lvl="0" indent="-285750">
              <a:buFont typeface="Wingdings" panose="05000000000000000000" pitchFamily="2" charset="2"/>
              <a:buChar char="Ø"/>
            </a:pPr>
            <a:r>
              <a:rPr lang="en-US"/>
              <a:t>suaApple(): void</a:t>
            </a:r>
            <a:endParaRPr lang="en-US" sz="1200"/>
          </a:p>
          <a:p>
            <a:pPr marL="285750" lvl="0" indent="-285750">
              <a:buFont typeface="Wingdings" panose="05000000000000000000" pitchFamily="2" charset="2"/>
              <a:buChar char="Ø"/>
            </a:pPr>
            <a:r>
              <a:rPr lang="en-US"/>
              <a:t>xoaApple: void</a:t>
            </a:r>
            <a:endParaRPr lang="en-US" sz="1200"/>
          </a:p>
          <a:p>
            <a:pPr marL="285750" lvl="0" indent="-285750">
              <a:buFont typeface="Wingdings" panose="05000000000000000000" pitchFamily="2" charset="2"/>
              <a:buChar char="Ø"/>
            </a:pPr>
            <a:r>
              <a:rPr lang="en-US"/>
              <a:t>hienDSApple(): void</a:t>
            </a:r>
            <a:endParaRPr lang="en-US" sz="1200"/>
          </a:p>
          <a:p>
            <a:pPr marL="285750" lvl="0" indent="-285750">
              <a:buFont typeface="Wingdings" panose="05000000000000000000" pitchFamily="2" charset="2"/>
              <a:buChar char="Ø"/>
            </a:pPr>
            <a:r>
              <a:rPr lang="en-US"/>
              <a:t>hienDS(): void</a:t>
            </a:r>
            <a:endParaRPr lang="en-US" sz="1200"/>
          </a:p>
          <a:p>
            <a:pPr marL="285750" lvl="0" indent="-285750">
              <a:buFont typeface="Wingdings" panose="05000000000000000000" pitchFamily="2" charset="2"/>
              <a:buChar char="Ø"/>
            </a:pPr>
            <a:r>
              <a:rPr lang="en-US"/>
              <a:t>hienDSSamSung(): void</a:t>
            </a:r>
          </a:p>
          <a:p>
            <a:pPr marL="285750" lvl="0" indent="-285750">
              <a:buFont typeface="Wingdings" panose="05000000000000000000" pitchFamily="2" charset="2"/>
              <a:buChar char="Ø"/>
            </a:pPr>
            <a:r>
              <a:rPr lang="en-US"/>
              <a:t>themDSPhieu(): void</a:t>
            </a:r>
          </a:p>
          <a:p>
            <a:pPr marL="285750" lvl="0" indent="-285750">
              <a:buFont typeface="Wingdings" panose="05000000000000000000" pitchFamily="2" charset="2"/>
              <a:buChar char="Ø"/>
            </a:pPr>
            <a:r>
              <a:rPr lang="en-US"/>
              <a:t>hienDSPhieu(): void</a:t>
            </a:r>
          </a:p>
          <a:p>
            <a:pPr marL="285750" lvl="0" indent="-285750">
              <a:buFont typeface="Wingdings" panose="05000000000000000000" pitchFamily="2" charset="2"/>
              <a:buChar char="Ø"/>
            </a:pPr>
            <a:endParaRPr lang="en-US" sz="1200"/>
          </a:p>
          <a:p>
            <a:endParaRPr lang="en-US"/>
          </a:p>
        </p:txBody>
      </p:sp>
      <p:sp>
        <p:nvSpPr>
          <p:cNvPr id="32" name="Title 3">
            <a:extLst>
              <a:ext uri="{FF2B5EF4-FFF2-40B4-BE49-F238E27FC236}">
                <a16:creationId xmlns:a16="http://schemas.microsoft.com/office/drawing/2014/main" id="{B8481566-89A3-4064-A2B5-13D8A6A9E6D3}"/>
              </a:ext>
            </a:extLst>
          </p:cNvPr>
          <p:cNvSpPr>
            <a:spLocks noGrp="1"/>
          </p:cNvSpPr>
          <p:nvPr>
            <p:ph type="title"/>
          </p:nvPr>
        </p:nvSpPr>
        <p:spPr>
          <a:xfrm>
            <a:off x="723900" y="589879"/>
            <a:ext cx="7696200" cy="367298"/>
          </a:xfrm>
        </p:spPr>
        <p:txBody>
          <a:bodyPr/>
          <a:lstStyle/>
          <a:p>
            <a:r>
              <a:rPr lang="en-US"/>
              <a:t>Phân tích đề tài</a:t>
            </a:r>
          </a:p>
        </p:txBody>
      </p:sp>
      <p:sp>
        <p:nvSpPr>
          <p:cNvPr id="37" name="Freeform 302">
            <a:extLst>
              <a:ext uri="{FF2B5EF4-FFF2-40B4-BE49-F238E27FC236}">
                <a16:creationId xmlns:a16="http://schemas.microsoft.com/office/drawing/2014/main" id="{232306DD-ADB3-497B-B16A-CCB3B494F3F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37158E03-8E16-4E9A-BD40-E4231305C5A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Elipse 48">
            <a:extLst>
              <a:ext uri="{FF2B5EF4-FFF2-40B4-BE49-F238E27FC236}">
                <a16:creationId xmlns:a16="http://schemas.microsoft.com/office/drawing/2014/main" id="{56F4B14F-8E2A-4413-89BC-BDCE9057C19D}"/>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2D1AE4CA-B43B-4E6C-87AC-C26F05DB82D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7DEB1E40-7A65-4128-92C7-EC90515BAB3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C638E1F6-4A48-4BDC-AA25-0D5760ED41D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ABCCFAA7-6345-41D7-9332-25C676BB79CE}"/>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6E42F0B2-E4F5-4A68-ADFC-A29B618D72C7}"/>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766F1F3F-4128-4DB7-9B7D-B5EA8791F20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9" name="Freeform 220">
            <a:extLst>
              <a:ext uri="{FF2B5EF4-FFF2-40B4-BE49-F238E27FC236}">
                <a16:creationId xmlns:a16="http://schemas.microsoft.com/office/drawing/2014/main" id="{5C3EEF48-C27D-4D46-B302-4B289F5BFF33}"/>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0" name="Grupo 6">
            <a:extLst>
              <a:ext uri="{FF2B5EF4-FFF2-40B4-BE49-F238E27FC236}">
                <a16:creationId xmlns:a16="http://schemas.microsoft.com/office/drawing/2014/main" id="{18FCE1DC-D305-4C70-AA19-FDC7F452A7B3}"/>
              </a:ext>
            </a:extLst>
          </p:cNvPr>
          <p:cNvGrpSpPr/>
          <p:nvPr/>
        </p:nvGrpSpPr>
        <p:grpSpPr>
          <a:xfrm>
            <a:off x="6942677" y="3294151"/>
            <a:ext cx="812385" cy="815360"/>
            <a:chOff x="2759075" y="2149476"/>
            <a:chExt cx="433388" cy="434975"/>
          </a:xfrm>
        </p:grpSpPr>
        <p:sp>
          <p:nvSpPr>
            <p:cNvPr id="58" name="Freeform 236">
              <a:extLst>
                <a:ext uri="{FF2B5EF4-FFF2-40B4-BE49-F238E27FC236}">
                  <a16:creationId xmlns:a16="http://schemas.microsoft.com/office/drawing/2014/main" id="{0094308B-9C61-4701-9F6B-9067727E8ED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30">
              <a:extLst>
                <a:ext uri="{FF2B5EF4-FFF2-40B4-BE49-F238E27FC236}">
                  <a16:creationId xmlns:a16="http://schemas.microsoft.com/office/drawing/2014/main" id="{CB03C909-98C5-428F-A9A4-87BFA2923294}"/>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0" name="Freeform 298">
            <a:extLst>
              <a:ext uri="{FF2B5EF4-FFF2-40B4-BE49-F238E27FC236}">
                <a16:creationId xmlns:a16="http://schemas.microsoft.com/office/drawing/2014/main" id="{428CF3BE-4A59-4F8B-B29F-C42F26A2518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7">
            <a:extLst>
              <a:ext uri="{FF2B5EF4-FFF2-40B4-BE49-F238E27FC236}">
                <a16:creationId xmlns:a16="http://schemas.microsoft.com/office/drawing/2014/main" id="{9EE94A4F-51B9-436D-B9A9-A37B4AB5805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7556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3"/>
                                        </p:tgtEl>
                                        <p:attrNameLst>
                                          <p:attrName>r</p:attrName>
                                        </p:attrNameLst>
                                      </p:cBhvr>
                                    </p:animRot>
                                    <p:animRot by="-240000">
                                      <p:cBhvr>
                                        <p:cTn id="7" dur="200" fill="hold">
                                          <p:stCondLst>
                                            <p:cond delay="200"/>
                                          </p:stCondLst>
                                        </p:cTn>
                                        <p:tgtEl>
                                          <p:spTgt spid="53"/>
                                        </p:tgtEl>
                                        <p:attrNameLst>
                                          <p:attrName>r</p:attrName>
                                        </p:attrNameLst>
                                      </p:cBhvr>
                                    </p:animRot>
                                    <p:animRot by="240000">
                                      <p:cBhvr>
                                        <p:cTn id="8" dur="200" fill="hold">
                                          <p:stCondLst>
                                            <p:cond delay="400"/>
                                          </p:stCondLst>
                                        </p:cTn>
                                        <p:tgtEl>
                                          <p:spTgt spid="53"/>
                                        </p:tgtEl>
                                        <p:attrNameLst>
                                          <p:attrName>r</p:attrName>
                                        </p:attrNameLst>
                                      </p:cBhvr>
                                    </p:animRot>
                                    <p:animRot by="-240000">
                                      <p:cBhvr>
                                        <p:cTn id="9" dur="200" fill="hold">
                                          <p:stCondLst>
                                            <p:cond delay="600"/>
                                          </p:stCondLst>
                                        </p:cTn>
                                        <p:tgtEl>
                                          <p:spTgt spid="53"/>
                                        </p:tgtEl>
                                        <p:attrNameLst>
                                          <p:attrName>r</p:attrName>
                                        </p:attrNameLst>
                                      </p:cBhvr>
                                    </p:animRot>
                                    <p:animRot by="120000">
                                      <p:cBhvr>
                                        <p:cTn id="10" dur="200" fill="hold">
                                          <p:stCondLst>
                                            <p:cond delay="800"/>
                                          </p:stCondLst>
                                        </p:cTn>
                                        <p:tgtEl>
                                          <p:spTgt spid="5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54"/>
                                        </p:tgtEl>
                                        <p:attrNameLst>
                                          <p:attrName>r</p:attrName>
                                        </p:attrNameLst>
                                      </p:cBhvr>
                                    </p:animRot>
                                    <p:animRot by="-240000">
                                      <p:cBhvr>
                                        <p:cTn id="13" dur="200" fill="hold">
                                          <p:stCondLst>
                                            <p:cond delay="200"/>
                                          </p:stCondLst>
                                        </p:cTn>
                                        <p:tgtEl>
                                          <p:spTgt spid="54"/>
                                        </p:tgtEl>
                                        <p:attrNameLst>
                                          <p:attrName>r</p:attrName>
                                        </p:attrNameLst>
                                      </p:cBhvr>
                                    </p:animRot>
                                    <p:animRot by="240000">
                                      <p:cBhvr>
                                        <p:cTn id="14" dur="200" fill="hold">
                                          <p:stCondLst>
                                            <p:cond delay="400"/>
                                          </p:stCondLst>
                                        </p:cTn>
                                        <p:tgtEl>
                                          <p:spTgt spid="54"/>
                                        </p:tgtEl>
                                        <p:attrNameLst>
                                          <p:attrName>r</p:attrName>
                                        </p:attrNameLst>
                                      </p:cBhvr>
                                    </p:animRot>
                                    <p:animRot by="-240000">
                                      <p:cBhvr>
                                        <p:cTn id="15" dur="200" fill="hold">
                                          <p:stCondLst>
                                            <p:cond delay="600"/>
                                          </p:stCondLst>
                                        </p:cTn>
                                        <p:tgtEl>
                                          <p:spTgt spid="54"/>
                                        </p:tgtEl>
                                        <p:attrNameLst>
                                          <p:attrName>r</p:attrName>
                                        </p:attrNameLst>
                                      </p:cBhvr>
                                    </p:animRot>
                                    <p:animRot by="120000">
                                      <p:cBhvr>
                                        <p:cTn id="16" dur="200" fill="hold">
                                          <p:stCondLst>
                                            <p:cond delay="800"/>
                                          </p:stCondLst>
                                        </p:cTn>
                                        <p:tgtEl>
                                          <p:spTgt spid="5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9"/>
                                        </p:tgtEl>
                                        <p:attrNameLst>
                                          <p:attrName>r</p:attrName>
                                        </p:attrNameLst>
                                      </p:cBhvr>
                                    </p:animRot>
                                    <p:animRot by="-240000">
                                      <p:cBhvr>
                                        <p:cTn id="19" dur="200" fill="hold">
                                          <p:stCondLst>
                                            <p:cond delay="200"/>
                                          </p:stCondLst>
                                        </p:cTn>
                                        <p:tgtEl>
                                          <p:spTgt spid="29"/>
                                        </p:tgtEl>
                                        <p:attrNameLst>
                                          <p:attrName>r</p:attrName>
                                        </p:attrNameLst>
                                      </p:cBhvr>
                                    </p:animRot>
                                    <p:animRot by="240000">
                                      <p:cBhvr>
                                        <p:cTn id="20" dur="200" fill="hold">
                                          <p:stCondLst>
                                            <p:cond delay="400"/>
                                          </p:stCondLst>
                                        </p:cTn>
                                        <p:tgtEl>
                                          <p:spTgt spid="29"/>
                                        </p:tgtEl>
                                        <p:attrNameLst>
                                          <p:attrName>r</p:attrName>
                                        </p:attrNameLst>
                                      </p:cBhvr>
                                    </p:animRot>
                                    <p:animRot by="-240000">
                                      <p:cBhvr>
                                        <p:cTn id="21" dur="200" fill="hold">
                                          <p:stCondLst>
                                            <p:cond delay="600"/>
                                          </p:stCondLst>
                                        </p:cTn>
                                        <p:tgtEl>
                                          <p:spTgt spid="29"/>
                                        </p:tgtEl>
                                        <p:attrNameLst>
                                          <p:attrName>r</p:attrName>
                                        </p:attrNameLst>
                                      </p:cBhvr>
                                    </p:animRot>
                                    <p:animRot by="120000">
                                      <p:cBhvr>
                                        <p:cTn id="22" dur="200" fill="hold">
                                          <p:stCondLst>
                                            <p:cond delay="800"/>
                                          </p:stCondLst>
                                        </p:cTn>
                                        <p:tgtEl>
                                          <p:spTgt spid="29"/>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30"/>
                                        </p:tgtEl>
                                        <p:attrNameLst>
                                          <p:attrName>r</p:attrName>
                                        </p:attrNameLst>
                                      </p:cBhvr>
                                    </p:animRot>
                                    <p:animRot by="-240000">
                                      <p:cBhvr>
                                        <p:cTn id="27" dur="200" fill="hold">
                                          <p:stCondLst>
                                            <p:cond delay="200"/>
                                          </p:stCondLst>
                                        </p:cTn>
                                        <p:tgtEl>
                                          <p:spTgt spid="30"/>
                                        </p:tgtEl>
                                        <p:attrNameLst>
                                          <p:attrName>r</p:attrName>
                                        </p:attrNameLst>
                                      </p:cBhvr>
                                    </p:animRot>
                                    <p:animRot by="240000">
                                      <p:cBhvr>
                                        <p:cTn id="28" dur="200" fill="hold">
                                          <p:stCondLst>
                                            <p:cond delay="400"/>
                                          </p:stCondLst>
                                        </p:cTn>
                                        <p:tgtEl>
                                          <p:spTgt spid="30"/>
                                        </p:tgtEl>
                                        <p:attrNameLst>
                                          <p:attrName>r</p:attrName>
                                        </p:attrNameLst>
                                      </p:cBhvr>
                                    </p:animRot>
                                    <p:animRot by="-240000">
                                      <p:cBhvr>
                                        <p:cTn id="29" dur="200" fill="hold">
                                          <p:stCondLst>
                                            <p:cond delay="600"/>
                                          </p:stCondLst>
                                        </p:cTn>
                                        <p:tgtEl>
                                          <p:spTgt spid="30"/>
                                        </p:tgtEl>
                                        <p:attrNameLst>
                                          <p:attrName>r</p:attrName>
                                        </p:attrNameLst>
                                      </p:cBhvr>
                                    </p:animRot>
                                    <p:animRot by="120000">
                                      <p:cBhvr>
                                        <p:cTn id="30" dur="200" fill="hold">
                                          <p:stCondLst>
                                            <p:cond delay="800"/>
                                          </p:stCondLst>
                                        </p:cTn>
                                        <p:tgtEl>
                                          <p:spTgt spid="30"/>
                                        </p:tgtEl>
                                        <p:attrNameLst>
                                          <p:attrName>r</p:attrName>
                                        </p:attrNameLst>
                                      </p:cBhvr>
                                    </p:animRot>
                                  </p:childTnLst>
                                </p:cTn>
                              </p:par>
                              <p:par>
                                <p:cTn id="31" presetID="2" presetClass="entr" presetSubtype="4"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fill="hold"/>
                                        <p:tgtEl>
                                          <p:spTgt spid="60"/>
                                        </p:tgtEl>
                                        <p:attrNameLst>
                                          <p:attrName>ppt_x</p:attrName>
                                        </p:attrNameLst>
                                      </p:cBhvr>
                                      <p:tavLst>
                                        <p:tav tm="0">
                                          <p:val>
                                            <p:strVal val="#ppt_x"/>
                                          </p:val>
                                        </p:tav>
                                        <p:tav tm="100000">
                                          <p:val>
                                            <p:strVal val="#ppt_x"/>
                                          </p:val>
                                        </p:tav>
                                      </p:tavLst>
                                    </p:anim>
                                    <p:anim calcmode="lin" valueType="num">
                                      <p:cBhvr additive="base">
                                        <p:cTn id="34" dur="500" fill="hold"/>
                                        <p:tgtEl>
                                          <p:spTgt spid="6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fill="hold"/>
                                        <p:tgtEl>
                                          <p:spTgt spid="61"/>
                                        </p:tgtEl>
                                        <p:attrNameLst>
                                          <p:attrName>ppt_x</p:attrName>
                                        </p:attrNameLst>
                                      </p:cBhvr>
                                      <p:tavLst>
                                        <p:tav tm="0">
                                          <p:val>
                                            <p:strVal val="#ppt_x"/>
                                          </p:val>
                                        </p:tav>
                                        <p:tav tm="100000">
                                          <p:val>
                                            <p:strVal val="#ppt_x"/>
                                          </p:val>
                                        </p:tav>
                                      </p:tavLst>
                                    </p:anim>
                                    <p:anim calcmode="lin" valueType="num">
                                      <p:cBhvr additive="base">
                                        <p:cTn id="3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9" grpId="0" animBg="1"/>
      <p:bldP spid="60" grpId="0"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2A016C35-3771-4694-A132-D19F3008AA3D}"/>
              </a:ext>
            </a:extLst>
          </p:cNvPr>
          <p:cNvSpPr>
            <a:spLocks noGrp="1"/>
          </p:cNvSpPr>
          <p:nvPr>
            <p:ph sz="half" idx="2"/>
          </p:nvPr>
        </p:nvSpPr>
        <p:spPr>
          <a:xfrm>
            <a:off x="782595" y="1127286"/>
            <a:ext cx="8031891" cy="3667135"/>
          </a:xfrm>
        </p:spPr>
        <p:txBody>
          <a:bodyPr numCol="2" spcCol="91440"/>
          <a:lstStyle/>
          <a:p>
            <a:r>
              <a:rPr lang="en-US" b="1"/>
              <a:t>Các công việc cần giải quyết</a:t>
            </a:r>
          </a:p>
          <a:p>
            <a:pPr lvl="1"/>
            <a:r>
              <a:rPr lang="en-US" u="sng"/>
              <a:t>Class QLKho</a:t>
            </a:r>
            <a:endParaRPr lang="en-US" sz="1200"/>
          </a:p>
          <a:p>
            <a:pPr lvl="0"/>
            <a:r>
              <a:rPr lang="en-US"/>
              <a:t>Thuộc tính: ArrayList&lt;dienThoai&gt;dsdienthoai, ArrayList &lt;Phieu&gt; phieu</a:t>
            </a:r>
            <a:endParaRPr lang="en-US" sz="1200"/>
          </a:p>
          <a:p>
            <a:pPr lvl="0"/>
            <a:r>
              <a:rPr lang="en-US"/>
              <a:t>Phương thức: </a:t>
            </a:r>
            <a:endParaRPr lang="en-US" sz="1200"/>
          </a:p>
          <a:p>
            <a:pPr marL="285750" lvl="0" indent="-285750">
              <a:buFont typeface="Wingdings" panose="05000000000000000000" pitchFamily="2" charset="2"/>
              <a:buChar char="Ø"/>
            </a:pPr>
            <a:r>
              <a:rPr lang="en-US"/>
              <a:t>Constructor: Hàm tạo có đối số và hàm tạo không đối số.</a:t>
            </a:r>
          </a:p>
          <a:p>
            <a:pPr marL="285750" lvl="0" indent="-285750">
              <a:buFont typeface="Wingdings" panose="05000000000000000000" pitchFamily="2" charset="2"/>
              <a:buChar char="Ø"/>
            </a:pPr>
            <a:r>
              <a:rPr lang="en-US"/>
              <a:t>suaPhieuNhapKho(): void</a:t>
            </a:r>
          </a:p>
          <a:p>
            <a:pPr marL="285750" lvl="0" indent="-285750">
              <a:buFont typeface="Wingdings" panose="05000000000000000000" pitchFamily="2" charset="2"/>
              <a:buChar char="Ø"/>
            </a:pPr>
            <a:r>
              <a:rPr lang="en-US"/>
              <a:t>xoaPhieuNhapKho(): void</a:t>
            </a:r>
          </a:p>
          <a:p>
            <a:pPr marL="285750" lvl="0" indent="-285750">
              <a:buFont typeface="Wingdings" panose="05000000000000000000" pitchFamily="2" charset="2"/>
              <a:buChar char="Ø"/>
            </a:pPr>
            <a:r>
              <a:rPr lang="en-US"/>
              <a:t>suaPhieuXuatKho(): void</a:t>
            </a:r>
          </a:p>
          <a:p>
            <a:pPr marL="285750" lvl="0" indent="-285750">
              <a:buFont typeface="Wingdings" panose="05000000000000000000" pitchFamily="2" charset="2"/>
              <a:buChar char="Ø"/>
            </a:pPr>
            <a:r>
              <a:rPr lang="en-US"/>
              <a:t>xoaPhieuXuatKho(): void</a:t>
            </a:r>
          </a:p>
          <a:p>
            <a:pPr marL="285750" lvl="0" indent="-285750">
              <a:buFont typeface="Wingdings" panose="05000000000000000000" pitchFamily="2" charset="2"/>
              <a:buChar char="Ø"/>
            </a:pPr>
            <a:r>
              <a:rPr lang="en-US"/>
              <a:t>hienDSPhieuNhapKho(): void</a:t>
            </a:r>
          </a:p>
          <a:p>
            <a:pPr marL="285750" lvl="0" indent="-285750">
              <a:buFont typeface="Wingdings" panose="05000000000000000000" pitchFamily="2" charset="2"/>
              <a:buChar char="Ø"/>
            </a:pPr>
            <a:r>
              <a:rPr lang="en-US"/>
              <a:t>hienDanhSachPhieuNhapKho(): void</a:t>
            </a:r>
          </a:p>
          <a:p>
            <a:pPr marL="285750" lvl="0" indent="-285750">
              <a:buFont typeface="Wingdings" panose="05000000000000000000" pitchFamily="2" charset="2"/>
              <a:buChar char="Ø"/>
            </a:pPr>
            <a:r>
              <a:rPr lang="en-US"/>
              <a:t>hienDanhSachPhieuXuatKho(): void</a:t>
            </a:r>
          </a:p>
          <a:p>
            <a:pPr marL="285750" lvl="0" indent="-285750">
              <a:buFont typeface="Wingdings" panose="05000000000000000000" pitchFamily="2" charset="2"/>
              <a:buChar char="Ø"/>
            </a:pPr>
            <a:r>
              <a:rPr lang="en-US"/>
              <a:t>hienDSPhieuXuatKho(): void</a:t>
            </a:r>
          </a:p>
          <a:p>
            <a:pPr marL="285750" lvl="0" indent="-285750">
              <a:buFont typeface="Wingdings" panose="05000000000000000000" pitchFamily="2" charset="2"/>
              <a:buChar char="Ø"/>
            </a:pPr>
            <a:r>
              <a:rPr lang="en-US"/>
              <a:t>hienDanhSachPhieu(): void</a:t>
            </a:r>
          </a:p>
          <a:p>
            <a:pPr marL="285750" lvl="0" indent="-285750">
              <a:buFont typeface="Wingdings" panose="05000000000000000000" pitchFamily="2" charset="2"/>
              <a:buChar char="Ø"/>
            </a:pPr>
            <a:r>
              <a:rPr lang="en-US"/>
              <a:t>TongSoLuongConLai(): void</a:t>
            </a:r>
          </a:p>
          <a:p>
            <a:pPr marL="285750" lvl="0" indent="-285750">
              <a:buFont typeface="Wingdings" panose="05000000000000000000" pitchFamily="2" charset="2"/>
              <a:buChar char="Ø"/>
            </a:pPr>
            <a:r>
              <a:rPr lang="en-US"/>
              <a:t>menuChinh(): void</a:t>
            </a:r>
          </a:p>
          <a:p>
            <a:pPr marL="285750" lvl="0" indent="-285750">
              <a:buFont typeface="Wingdings" panose="05000000000000000000" pitchFamily="2" charset="2"/>
              <a:buChar char="Ø"/>
            </a:pPr>
            <a:r>
              <a:rPr lang="en-US"/>
              <a:t>menuSuaDoiPhieu(): void</a:t>
            </a:r>
          </a:p>
          <a:p>
            <a:pPr marL="285750" lvl="0" indent="-285750">
              <a:buFont typeface="Wingdings" panose="05000000000000000000" pitchFamily="2" charset="2"/>
              <a:buChar char="Ø"/>
            </a:pPr>
            <a:r>
              <a:rPr lang="en-US"/>
              <a:t>SuaDoiPhieu(): void</a:t>
            </a:r>
          </a:p>
          <a:p>
            <a:pPr marL="171450" lvl="0" indent="-171450">
              <a:buFont typeface="Wingdings" panose="05000000000000000000" pitchFamily="2" charset="2"/>
              <a:buChar char="Ø"/>
            </a:pPr>
            <a:endParaRPr lang="en-US" sz="1200"/>
          </a:p>
          <a:p>
            <a:endParaRPr lang="en-US"/>
          </a:p>
        </p:txBody>
      </p:sp>
      <p:sp>
        <p:nvSpPr>
          <p:cNvPr id="5" name="Title 3">
            <a:extLst>
              <a:ext uri="{FF2B5EF4-FFF2-40B4-BE49-F238E27FC236}">
                <a16:creationId xmlns:a16="http://schemas.microsoft.com/office/drawing/2014/main" id="{D3DE8F12-37D6-4EB8-8CB4-CA3A24ABCF6F}"/>
              </a:ext>
            </a:extLst>
          </p:cNvPr>
          <p:cNvSpPr>
            <a:spLocks noGrp="1"/>
          </p:cNvSpPr>
          <p:nvPr>
            <p:ph type="title"/>
          </p:nvPr>
        </p:nvSpPr>
        <p:spPr>
          <a:xfrm>
            <a:off x="723900" y="589879"/>
            <a:ext cx="7696200" cy="367298"/>
          </a:xfrm>
        </p:spPr>
        <p:txBody>
          <a:bodyPr/>
          <a:lstStyle/>
          <a:p>
            <a:r>
              <a:rPr lang="en-US"/>
              <a:t>Phân tích đề tài</a:t>
            </a:r>
          </a:p>
        </p:txBody>
      </p:sp>
      <p:sp>
        <p:nvSpPr>
          <p:cNvPr id="6" name="Freeform 302">
            <a:extLst>
              <a:ext uri="{FF2B5EF4-FFF2-40B4-BE49-F238E27FC236}">
                <a16:creationId xmlns:a16="http://schemas.microsoft.com/office/drawing/2014/main" id="{43ECFD2F-2F19-42F7-A39D-32CCBA86DEED}"/>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9">
            <a:extLst>
              <a:ext uri="{FF2B5EF4-FFF2-40B4-BE49-F238E27FC236}">
                <a16:creationId xmlns:a16="http://schemas.microsoft.com/office/drawing/2014/main" id="{C8AB1B11-BA06-477B-9885-D3EE8352E71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BE0E57F3-A2BA-4733-BF45-A5BF7D1D526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9F431D22-A72F-4FD0-97BB-E58B23E45E2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E82B4541-7344-4EDD-B4FB-FC1D3BDBE69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DF63F988-5BFA-4B7E-B03D-804FE3CBB6F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C2B1ED64-7A81-4460-A62B-4242FC07F0D2}"/>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F1BFF671-FCD1-475A-BCDB-34A127E133AC}"/>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41DA3BDB-92C2-47D2-A39C-1D2DB2DBF87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98">
            <a:extLst>
              <a:ext uri="{FF2B5EF4-FFF2-40B4-BE49-F238E27FC236}">
                <a16:creationId xmlns:a16="http://schemas.microsoft.com/office/drawing/2014/main" id="{41BD96B2-A116-442B-86F3-16D7FB0A2BF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8576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8A09732E-5404-4879-B81B-57BE4EF968B3}"/>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lvl="2"/>
            <a:r>
              <a:rPr lang="en-US" u="sng"/>
              <a:t>Class Phieu</a:t>
            </a:r>
            <a:endParaRPr lang="en-US" sz="1200"/>
          </a:p>
          <a:p>
            <a:pPr lvl="0"/>
            <a:r>
              <a:rPr lang="en-US"/>
              <a:t>Thuộc tính: int soLuong, String maPhieu, String donViNhap, String diaChiKho.</a:t>
            </a:r>
            <a:endParaRPr lang="en-US" sz="1200"/>
          </a:p>
          <a:p>
            <a:pPr lvl="0"/>
            <a:r>
              <a:rPr lang="en-US"/>
              <a:t>Phương thức: </a:t>
            </a:r>
            <a:endParaRPr lang="en-US" sz="1200"/>
          </a:p>
          <a:p>
            <a:pPr marL="285750" lvl="0" indent="-285750">
              <a:buFont typeface="Wingdings" panose="05000000000000000000" pitchFamily="2" charset="2"/>
              <a:buChar char="Ø"/>
            </a:pPr>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Getter, Setter: Phương thức get, set cho các thuộc tính kiểu private.</a:t>
            </a:r>
            <a:endParaRPr lang="en-US" sz="1200"/>
          </a:p>
          <a:p>
            <a:pPr marL="285750" lvl="0" indent="-285750">
              <a:buFont typeface="Wingdings" panose="05000000000000000000" pitchFamily="2" charset="2"/>
              <a:buChar char="Ø"/>
            </a:pPr>
            <a:r>
              <a:rPr lang="en-US"/>
              <a:t>Nhap: Nhập thông tin.</a:t>
            </a:r>
            <a:endParaRPr lang="en-US" sz="1200"/>
          </a:p>
          <a:p>
            <a:pPr marL="285750" lvl="0" indent="-285750">
              <a:buFont typeface="Wingdings" panose="05000000000000000000" pitchFamily="2" charset="2"/>
              <a:buChar char="Ø"/>
            </a:pPr>
            <a:r>
              <a:rPr lang="en-US"/>
              <a:t>Hien: Hiện thông tin.</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0D9AF08A-7995-46A4-BD17-B0C020818D65}"/>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3C35C216-C4B3-4CD3-81AD-D1032F39DDD0}"/>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2891B5A6-6766-41C0-A897-716083A8F02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14B239EB-1529-4166-B88E-E37EB0D41C70}"/>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0F075BAD-C6A6-4072-B302-4F68B492C9A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B91E44DF-34D3-4E5C-8535-4DA612B4C38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4BA0787-9ABE-4718-925A-7A06999A9E09}"/>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6A049C8-CD99-4CE6-81FE-FF4FD81F146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DDC7BB95-2544-40D0-84BA-E79E86D08F7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D036FA8C-0AF1-4A34-BF8A-9C526AE72EE1}"/>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6590CBAE-4D72-4FB3-8FB3-774CE908B61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DA9FECB1-4291-46ED-BCF2-A2EC6F8A4F62}"/>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EA9DE3D-B775-4696-8051-7F4503BA2931}"/>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AD58A0F7-DAC5-40B7-9881-F3EA77514B34}"/>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68CCCE9-C1D3-43E0-8017-F876E16AE83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601C0CA8-22C8-4C76-9FA3-C1D3744707B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3EF4FC02-AE18-40B1-A47E-05A74E9CEB8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813AD805-A46D-4BE5-B0E1-57CD741F4B11}"/>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16EB9F8-6A70-425F-90C2-B7ABA0C7F41D}"/>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E657CF9B-CE55-40DC-A0C6-C33372308EE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1108E01-F82C-4CE8-9E68-1D82B05DAD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E96D54E6-7FB9-4B93-8F6B-887C083DCB0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86451C31-AA5F-49F9-B9E7-E1818C797CE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06A84D4-D23D-4533-BC86-E22C6D22967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D5FF0603-3270-4730-96A0-9524090BBBE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6945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B50C91B-6562-43A4-B284-BF52AF3BFD12}"/>
              </a:ext>
            </a:extLst>
          </p:cNvPr>
          <p:cNvSpPr>
            <a:spLocks noGrp="1"/>
          </p:cNvSpPr>
          <p:nvPr>
            <p:ph sz="half" idx="2"/>
          </p:nvPr>
        </p:nvSpPr>
        <p:spPr>
          <a:xfrm>
            <a:off x="893440" y="1127286"/>
            <a:ext cx="6913401" cy="3457251"/>
          </a:xfrm>
        </p:spPr>
        <p:txBody>
          <a:bodyPr numCol="2"/>
          <a:lstStyle/>
          <a:p>
            <a:r>
              <a:rPr lang="en-US" b="1"/>
              <a:t>Các công việc cần giải quyết</a:t>
            </a:r>
            <a:endParaRPr lang="es-ES" b="1"/>
          </a:p>
          <a:p>
            <a:pPr lvl="2"/>
            <a:r>
              <a:rPr lang="en-US" u="sng"/>
              <a:t>Class DSPhieu</a:t>
            </a:r>
            <a:endParaRPr lang="en-US" sz="1200"/>
          </a:p>
          <a:p>
            <a:pPr lvl="0"/>
            <a:r>
              <a:rPr lang="en-US"/>
              <a:t>Thuộc tính: ArrayList &lt;Phieu&gt; phieu.</a:t>
            </a:r>
            <a:endParaRPr lang="en-US" sz="1200"/>
          </a:p>
          <a:p>
            <a:pPr lvl="0"/>
            <a:r>
              <a:rPr lang="en-US"/>
              <a:t>Phương thức: </a:t>
            </a:r>
            <a:endParaRPr lang="en-US" sz="1200"/>
          </a:p>
          <a:p>
            <a:pPr marL="285750" lvl="0" indent="-285750">
              <a:buFont typeface="Wingdings" panose="05000000000000000000" pitchFamily="2" charset="2"/>
              <a:buChar char="Ø"/>
            </a:pPr>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themDSPhieu(): void</a:t>
            </a:r>
            <a:endParaRPr lang="en-US" sz="1200"/>
          </a:p>
          <a:p>
            <a:pPr marL="285750" lvl="0" indent="-285750">
              <a:buFont typeface="Wingdings" panose="05000000000000000000" pitchFamily="2" charset="2"/>
              <a:buChar char="Ø"/>
            </a:pPr>
            <a:r>
              <a:rPr lang="en-US"/>
              <a:t>suaPhieuNhapKho(): void</a:t>
            </a:r>
            <a:endParaRPr lang="en-US" sz="1200"/>
          </a:p>
          <a:p>
            <a:pPr marL="285750" lvl="0" indent="-285750">
              <a:buFont typeface="Wingdings" panose="05000000000000000000" pitchFamily="2" charset="2"/>
              <a:buChar char="Ø"/>
            </a:pPr>
            <a:r>
              <a:rPr lang="en-US"/>
              <a:t>xoaPhieuNhapKho(): void</a:t>
            </a:r>
            <a:endParaRPr lang="en-US" sz="1200"/>
          </a:p>
          <a:p>
            <a:pPr marL="285750" lvl="0" indent="-285750">
              <a:buFont typeface="Wingdings" panose="05000000000000000000" pitchFamily="2" charset="2"/>
              <a:buChar char="Ø"/>
            </a:pPr>
            <a:r>
              <a:rPr lang="en-US"/>
              <a:t>suaPhieuXuatKho(): void</a:t>
            </a:r>
            <a:endParaRPr lang="en-US" sz="1200"/>
          </a:p>
          <a:p>
            <a:pPr marL="285750" lvl="0" indent="-285750">
              <a:buFont typeface="Wingdings" panose="05000000000000000000" pitchFamily="2" charset="2"/>
              <a:buChar char="Ø"/>
            </a:pPr>
            <a:r>
              <a:rPr lang="en-US"/>
              <a:t>xoaPhieuXuatKho(): void</a:t>
            </a:r>
            <a:endParaRPr lang="en-US" sz="1200"/>
          </a:p>
          <a:p>
            <a:pPr marL="285750" lvl="0" indent="-285750">
              <a:buFont typeface="Wingdings" panose="05000000000000000000" pitchFamily="2" charset="2"/>
              <a:buChar char="Ø"/>
            </a:pPr>
            <a:r>
              <a:rPr lang="en-US"/>
              <a:t>hienDS(): void</a:t>
            </a:r>
            <a:endParaRPr lang="en-US" sz="1200"/>
          </a:p>
          <a:p>
            <a:pPr marL="285750" lvl="0" indent="-285750">
              <a:buFont typeface="Wingdings" panose="05000000000000000000" pitchFamily="2" charset="2"/>
              <a:buChar char="Ø"/>
            </a:pPr>
            <a:r>
              <a:rPr lang="en-US"/>
              <a:t>hienDSPhieuNhapKho(): void</a:t>
            </a:r>
            <a:endParaRPr lang="en-US" sz="1200"/>
          </a:p>
          <a:p>
            <a:pPr marL="285750" lvl="0" indent="-285750">
              <a:buFont typeface="Wingdings" panose="05000000000000000000" pitchFamily="2" charset="2"/>
              <a:buChar char="Ø"/>
            </a:pPr>
            <a:r>
              <a:rPr lang="en-US"/>
              <a:t>hienDSPhieuXuatKho(): void</a:t>
            </a:r>
            <a:endParaRPr lang="en-US" sz="1200"/>
          </a:p>
          <a:p>
            <a:pPr marL="285750" lvl="0" indent="-285750">
              <a:buFont typeface="Wingdings" panose="05000000000000000000" pitchFamily="2" charset="2"/>
              <a:buChar char="Ø"/>
            </a:pPr>
            <a:r>
              <a:rPr lang="en-US"/>
              <a:t>menuSuaDoiPhieu(): void</a:t>
            </a:r>
            <a:endParaRPr lang="en-US" sz="1200"/>
          </a:p>
          <a:p>
            <a:pPr marL="285750" lvl="0" indent="-285750">
              <a:buFont typeface="Wingdings" panose="05000000000000000000" pitchFamily="2" charset="2"/>
              <a:buChar char="Ø"/>
            </a:pPr>
            <a:r>
              <a:rPr lang="en-US"/>
              <a:t>SuaDoiPhieu(): void</a:t>
            </a:r>
            <a:endParaRPr lang="en-US" sz="1200"/>
          </a:p>
          <a:p>
            <a:r>
              <a:rPr lang="en-US"/>
              <a:t> </a:t>
            </a:r>
            <a:endParaRPr lang="en-US" sz="1200"/>
          </a:p>
          <a:p>
            <a:endParaRPr lang="en-US"/>
          </a:p>
        </p:txBody>
      </p:sp>
      <p:sp>
        <p:nvSpPr>
          <p:cNvPr id="7" name="Title 3">
            <a:extLst>
              <a:ext uri="{FF2B5EF4-FFF2-40B4-BE49-F238E27FC236}">
                <a16:creationId xmlns:a16="http://schemas.microsoft.com/office/drawing/2014/main" id="{4FFFFE4B-A36A-4D80-99F9-250863692468}"/>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8" name="Grupo 6">
            <a:extLst>
              <a:ext uri="{FF2B5EF4-FFF2-40B4-BE49-F238E27FC236}">
                <a16:creationId xmlns:a16="http://schemas.microsoft.com/office/drawing/2014/main" id="{74E28AB3-49B4-4150-87CC-C56D24CA18AC}"/>
              </a:ext>
            </a:extLst>
          </p:cNvPr>
          <p:cNvGrpSpPr/>
          <p:nvPr/>
        </p:nvGrpSpPr>
        <p:grpSpPr>
          <a:xfrm>
            <a:off x="6942677" y="3294151"/>
            <a:ext cx="812385" cy="815360"/>
            <a:chOff x="2759075" y="2149476"/>
            <a:chExt cx="433388" cy="434975"/>
          </a:xfrm>
        </p:grpSpPr>
        <p:sp>
          <p:nvSpPr>
            <p:cNvPr id="9" name="Freeform 236">
              <a:extLst>
                <a:ext uri="{FF2B5EF4-FFF2-40B4-BE49-F238E27FC236}">
                  <a16:creationId xmlns:a16="http://schemas.microsoft.com/office/drawing/2014/main" id="{07B66FAF-8748-423B-A149-F6C20AC6E60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30">
              <a:extLst>
                <a:ext uri="{FF2B5EF4-FFF2-40B4-BE49-F238E27FC236}">
                  <a16:creationId xmlns:a16="http://schemas.microsoft.com/office/drawing/2014/main" id="{10B63B72-B01D-4FF3-BBD4-1512688F6D0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1" name="Freeform 298">
            <a:extLst>
              <a:ext uri="{FF2B5EF4-FFF2-40B4-BE49-F238E27FC236}">
                <a16:creationId xmlns:a16="http://schemas.microsoft.com/office/drawing/2014/main" id="{5E73D839-B85D-48AD-9445-A92E942EA15C}"/>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02">
            <a:extLst>
              <a:ext uri="{FF2B5EF4-FFF2-40B4-BE49-F238E27FC236}">
                <a16:creationId xmlns:a16="http://schemas.microsoft.com/office/drawing/2014/main" id="{8276EAB5-F63B-40D0-80B3-869B274E53B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59">
            <a:extLst>
              <a:ext uri="{FF2B5EF4-FFF2-40B4-BE49-F238E27FC236}">
                <a16:creationId xmlns:a16="http://schemas.microsoft.com/office/drawing/2014/main" id="{ECC8A97C-8230-47E2-B20D-1616256FEFD1}"/>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20">
            <a:extLst>
              <a:ext uri="{FF2B5EF4-FFF2-40B4-BE49-F238E27FC236}">
                <a16:creationId xmlns:a16="http://schemas.microsoft.com/office/drawing/2014/main" id="{54305F19-F4FC-406B-8207-F66AFD9499ED}"/>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Elipse 48">
            <a:extLst>
              <a:ext uri="{FF2B5EF4-FFF2-40B4-BE49-F238E27FC236}">
                <a16:creationId xmlns:a16="http://schemas.microsoft.com/office/drawing/2014/main" id="{01809D12-7464-4CC5-AC6F-7D5127E4A99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49">
            <a:extLst>
              <a:ext uri="{FF2B5EF4-FFF2-40B4-BE49-F238E27FC236}">
                <a16:creationId xmlns:a16="http://schemas.microsoft.com/office/drawing/2014/main" id="{B400F31C-B49F-42AD-BD48-4436A0EEC79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7" name="Elipse 50">
            <a:extLst>
              <a:ext uri="{FF2B5EF4-FFF2-40B4-BE49-F238E27FC236}">
                <a16:creationId xmlns:a16="http://schemas.microsoft.com/office/drawing/2014/main" id="{FF26F780-2A4D-40C1-8083-D85FDEBA15F8}"/>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reeform 235">
            <a:extLst>
              <a:ext uri="{FF2B5EF4-FFF2-40B4-BE49-F238E27FC236}">
                <a16:creationId xmlns:a16="http://schemas.microsoft.com/office/drawing/2014/main" id="{158F66DF-1B00-46DE-BD1B-D17A4D9D094B}"/>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9" name="Grupo 2">
            <a:extLst>
              <a:ext uri="{FF2B5EF4-FFF2-40B4-BE49-F238E27FC236}">
                <a16:creationId xmlns:a16="http://schemas.microsoft.com/office/drawing/2014/main" id="{2D8249C4-1DDD-4F77-A14C-62279FB4E1CC}"/>
              </a:ext>
            </a:extLst>
          </p:cNvPr>
          <p:cNvGrpSpPr/>
          <p:nvPr/>
        </p:nvGrpSpPr>
        <p:grpSpPr>
          <a:xfrm>
            <a:off x="977085" y="4908455"/>
            <a:ext cx="1199268" cy="599634"/>
            <a:chOff x="5638801" y="2709863"/>
            <a:chExt cx="495300" cy="247650"/>
          </a:xfrm>
        </p:grpSpPr>
        <p:sp>
          <p:nvSpPr>
            <p:cNvPr id="30" name="Freeform 175">
              <a:extLst>
                <a:ext uri="{FF2B5EF4-FFF2-40B4-BE49-F238E27FC236}">
                  <a16:creationId xmlns:a16="http://schemas.microsoft.com/office/drawing/2014/main" id="{AD71F3BB-F83A-44EB-A9DE-7B26BED21F7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178">
              <a:extLst>
                <a:ext uri="{FF2B5EF4-FFF2-40B4-BE49-F238E27FC236}">
                  <a16:creationId xmlns:a16="http://schemas.microsoft.com/office/drawing/2014/main" id="{289C3315-362B-4083-9F22-00E419F2AEA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4806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5"/>
                                        </p:tgtEl>
                                        <p:attrNameLst>
                                          <p:attrName>r</p:attrName>
                                        </p:attrNameLst>
                                      </p:cBhvr>
                                    </p:animRot>
                                    <p:animRot by="-240000">
                                      <p:cBhvr>
                                        <p:cTn id="13" dur="200" fill="hold">
                                          <p:stCondLst>
                                            <p:cond delay="200"/>
                                          </p:stCondLst>
                                        </p:cTn>
                                        <p:tgtEl>
                                          <p:spTgt spid="15"/>
                                        </p:tgtEl>
                                        <p:attrNameLst>
                                          <p:attrName>r</p:attrName>
                                        </p:attrNameLst>
                                      </p:cBhvr>
                                    </p:animRot>
                                    <p:animRot by="240000">
                                      <p:cBhvr>
                                        <p:cTn id="14" dur="200" fill="hold">
                                          <p:stCondLst>
                                            <p:cond delay="400"/>
                                          </p:stCondLst>
                                        </p:cTn>
                                        <p:tgtEl>
                                          <p:spTgt spid="15"/>
                                        </p:tgtEl>
                                        <p:attrNameLst>
                                          <p:attrName>r</p:attrName>
                                        </p:attrNameLst>
                                      </p:cBhvr>
                                    </p:animRot>
                                    <p:animRot by="-240000">
                                      <p:cBhvr>
                                        <p:cTn id="15" dur="200" fill="hold">
                                          <p:stCondLst>
                                            <p:cond delay="600"/>
                                          </p:stCondLst>
                                        </p:cTn>
                                        <p:tgtEl>
                                          <p:spTgt spid="15"/>
                                        </p:tgtEl>
                                        <p:attrNameLst>
                                          <p:attrName>r</p:attrName>
                                        </p:attrNameLst>
                                      </p:cBhvr>
                                    </p:animRot>
                                    <p:animRot by="120000">
                                      <p:cBhvr>
                                        <p:cTn id="16" dur="200" fill="hold">
                                          <p:stCondLst>
                                            <p:cond delay="800"/>
                                          </p:stCondLst>
                                        </p:cTn>
                                        <p:tgtEl>
                                          <p:spTgt spid="15"/>
                                        </p:tgtEl>
                                        <p:attrNameLst>
                                          <p:attrName>r</p:attrName>
                                        </p:attrNameLst>
                                      </p:cBhvr>
                                    </p:animRot>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28"/>
                                        </p:tgtEl>
                                        <p:attrNameLst>
                                          <p:attrName>r</p:attrName>
                                        </p:attrNameLst>
                                      </p:cBhvr>
                                    </p:animRot>
                                    <p:animRot by="-240000">
                                      <p:cBhvr>
                                        <p:cTn id="23" dur="200" fill="hold">
                                          <p:stCondLst>
                                            <p:cond delay="200"/>
                                          </p:stCondLst>
                                        </p:cTn>
                                        <p:tgtEl>
                                          <p:spTgt spid="28"/>
                                        </p:tgtEl>
                                        <p:attrNameLst>
                                          <p:attrName>r</p:attrName>
                                        </p:attrNameLst>
                                      </p:cBhvr>
                                    </p:animRot>
                                    <p:animRot by="240000">
                                      <p:cBhvr>
                                        <p:cTn id="24" dur="200" fill="hold">
                                          <p:stCondLst>
                                            <p:cond delay="400"/>
                                          </p:stCondLst>
                                        </p:cTn>
                                        <p:tgtEl>
                                          <p:spTgt spid="28"/>
                                        </p:tgtEl>
                                        <p:attrNameLst>
                                          <p:attrName>r</p:attrName>
                                        </p:attrNameLst>
                                      </p:cBhvr>
                                    </p:animRot>
                                    <p:animRot by="-240000">
                                      <p:cBhvr>
                                        <p:cTn id="25" dur="200" fill="hold">
                                          <p:stCondLst>
                                            <p:cond delay="600"/>
                                          </p:stCondLst>
                                        </p:cTn>
                                        <p:tgtEl>
                                          <p:spTgt spid="28"/>
                                        </p:tgtEl>
                                        <p:attrNameLst>
                                          <p:attrName>r</p:attrName>
                                        </p:attrNameLst>
                                      </p:cBhvr>
                                    </p:animRot>
                                    <p:animRot by="120000">
                                      <p:cBhvr>
                                        <p:cTn id="26" dur="200" fill="hold">
                                          <p:stCondLst>
                                            <p:cond delay="800"/>
                                          </p:stCondLst>
                                        </p:cTn>
                                        <p:tgtEl>
                                          <p:spTgt spid="28"/>
                                        </p:tgtEl>
                                        <p:attrNameLst>
                                          <p:attrName>r</p:attrName>
                                        </p:attrNameLst>
                                      </p:cBhvr>
                                    </p:animRot>
                                  </p:childTnLst>
                                </p:cTn>
                              </p:par>
                              <p:par>
                                <p:cTn id="27" presetID="32" presetClass="emph" presetSubtype="0" fill="hold" nodeType="withEffect">
                                  <p:stCondLst>
                                    <p:cond delay="0"/>
                                  </p:stCondLst>
                                  <p:childTnLst>
                                    <p:animRot by="120000">
                                      <p:cBhvr>
                                        <p:cTn id="28" dur="100" fill="hold">
                                          <p:stCondLst>
                                            <p:cond delay="0"/>
                                          </p:stCondLst>
                                        </p:cTn>
                                        <p:tgtEl>
                                          <p:spTgt spid="29"/>
                                        </p:tgtEl>
                                        <p:attrNameLst>
                                          <p:attrName>r</p:attrName>
                                        </p:attrNameLst>
                                      </p:cBhvr>
                                    </p:animRot>
                                    <p:animRot by="-240000">
                                      <p:cBhvr>
                                        <p:cTn id="29" dur="200" fill="hold">
                                          <p:stCondLst>
                                            <p:cond delay="200"/>
                                          </p:stCondLst>
                                        </p:cTn>
                                        <p:tgtEl>
                                          <p:spTgt spid="29"/>
                                        </p:tgtEl>
                                        <p:attrNameLst>
                                          <p:attrName>r</p:attrName>
                                        </p:attrNameLst>
                                      </p:cBhvr>
                                    </p:animRot>
                                    <p:animRot by="240000">
                                      <p:cBhvr>
                                        <p:cTn id="30" dur="200" fill="hold">
                                          <p:stCondLst>
                                            <p:cond delay="400"/>
                                          </p:stCondLst>
                                        </p:cTn>
                                        <p:tgtEl>
                                          <p:spTgt spid="29"/>
                                        </p:tgtEl>
                                        <p:attrNameLst>
                                          <p:attrName>r</p:attrName>
                                        </p:attrNameLst>
                                      </p:cBhvr>
                                    </p:animRot>
                                    <p:animRot by="-240000">
                                      <p:cBhvr>
                                        <p:cTn id="31" dur="200" fill="hold">
                                          <p:stCondLst>
                                            <p:cond delay="600"/>
                                          </p:stCondLst>
                                        </p:cTn>
                                        <p:tgtEl>
                                          <p:spTgt spid="29"/>
                                        </p:tgtEl>
                                        <p:attrNameLst>
                                          <p:attrName>r</p:attrName>
                                        </p:attrNameLst>
                                      </p:cBhvr>
                                    </p:animRot>
                                    <p:animRot by="120000">
                                      <p:cBhvr>
                                        <p:cTn id="32"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5">
            <a:extLst>
              <a:ext uri="{FF2B5EF4-FFF2-40B4-BE49-F238E27FC236}">
                <a16:creationId xmlns:a16="http://schemas.microsoft.com/office/drawing/2014/main" id="{5B10AD9F-A0D5-461B-98FE-03E4D89E4D10}"/>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lvl="2"/>
            <a:r>
              <a:rPr lang="en-US" u="sng"/>
              <a:t>Class PhieuNhapKho</a:t>
            </a:r>
            <a:endParaRPr lang="en-US" sz="1200"/>
          </a:p>
          <a:p>
            <a:pPr lvl="0"/>
            <a:r>
              <a:rPr lang="en-US"/>
              <a:t>Thuộc tính: int ngayNhap.</a:t>
            </a:r>
            <a:endParaRPr lang="en-US" sz="1200"/>
          </a:p>
          <a:p>
            <a:pPr lvl="0"/>
            <a:r>
              <a:rPr lang="en-US"/>
              <a:t>Phương thức: </a:t>
            </a:r>
            <a:endParaRPr lang="en-US" sz="1200"/>
          </a:p>
          <a:p>
            <a:pPr marL="285750" lvl="0" indent="-285750">
              <a:buFont typeface="Wingdings" panose="05000000000000000000" pitchFamily="2" charset="2"/>
              <a:buChar char="Ø"/>
            </a:pPr>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Getter, Setter: Phương thức get, set cho các thuộc tính kiểu private.</a:t>
            </a:r>
            <a:endParaRPr lang="en-US" sz="1200"/>
          </a:p>
          <a:p>
            <a:pPr marL="285750" lvl="0" indent="-285750">
              <a:buFont typeface="Wingdings" panose="05000000000000000000" pitchFamily="2" charset="2"/>
              <a:buChar char="Ø"/>
            </a:pPr>
            <a:r>
              <a:rPr lang="en-US"/>
              <a:t>Nhap: Nhập thông tin.</a:t>
            </a:r>
            <a:endParaRPr lang="en-US" sz="1200"/>
          </a:p>
          <a:p>
            <a:pPr marL="285750" lvl="0" indent="-285750">
              <a:buFont typeface="Wingdings" panose="05000000000000000000" pitchFamily="2" charset="2"/>
              <a:buChar char="Ø"/>
            </a:pPr>
            <a:r>
              <a:rPr lang="en-US"/>
              <a:t>Hien: Hiện thông tin.</a:t>
            </a:r>
            <a:endParaRPr lang="en-US" sz="1200"/>
          </a:p>
          <a:p>
            <a:r>
              <a:rPr lang="en-US"/>
              <a:t> </a:t>
            </a:r>
            <a:endParaRPr lang="en-US" sz="1200"/>
          </a:p>
          <a:p>
            <a:endParaRPr lang="en-US"/>
          </a:p>
        </p:txBody>
      </p:sp>
      <p:sp>
        <p:nvSpPr>
          <p:cNvPr id="52" name="Title 3">
            <a:extLst>
              <a:ext uri="{FF2B5EF4-FFF2-40B4-BE49-F238E27FC236}">
                <a16:creationId xmlns:a16="http://schemas.microsoft.com/office/drawing/2014/main" id="{917D212A-12C1-42C4-902C-17896C7E858D}"/>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53" name="Grupo 6">
            <a:extLst>
              <a:ext uri="{FF2B5EF4-FFF2-40B4-BE49-F238E27FC236}">
                <a16:creationId xmlns:a16="http://schemas.microsoft.com/office/drawing/2014/main" id="{92A76C6A-E203-49AA-87B2-CD1D1CE5361A}"/>
              </a:ext>
            </a:extLst>
          </p:cNvPr>
          <p:cNvGrpSpPr/>
          <p:nvPr/>
        </p:nvGrpSpPr>
        <p:grpSpPr>
          <a:xfrm>
            <a:off x="6942677" y="3294151"/>
            <a:ext cx="812385" cy="815360"/>
            <a:chOff x="2759075" y="2149476"/>
            <a:chExt cx="433388" cy="434975"/>
          </a:xfrm>
        </p:grpSpPr>
        <p:sp>
          <p:nvSpPr>
            <p:cNvPr id="54" name="Freeform 236">
              <a:extLst>
                <a:ext uri="{FF2B5EF4-FFF2-40B4-BE49-F238E27FC236}">
                  <a16:creationId xmlns:a16="http://schemas.microsoft.com/office/drawing/2014/main" id="{8A15B2C8-BEDE-4366-AA81-DD3097AB08C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30">
              <a:extLst>
                <a:ext uri="{FF2B5EF4-FFF2-40B4-BE49-F238E27FC236}">
                  <a16:creationId xmlns:a16="http://schemas.microsoft.com/office/drawing/2014/main" id="{E9F2E100-7F26-47DD-A637-1E02DC5FD3F5}"/>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6" name="Freeform 298">
            <a:extLst>
              <a:ext uri="{FF2B5EF4-FFF2-40B4-BE49-F238E27FC236}">
                <a16:creationId xmlns:a16="http://schemas.microsoft.com/office/drawing/2014/main" id="{F187334C-5233-42A9-8C3F-20D7E43022F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302">
            <a:extLst>
              <a:ext uri="{FF2B5EF4-FFF2-40B4-BE49-F238E27FC236}">
                <a16:creationId xmlns:a16="http://schemas.microsoft.com/office/drawing/2014/main" id="{068146D5-B05E-45D8-B6AD-3BB985064A8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57">
            <a:extLst>
              <a:ext uri="{FF2B5EF4-FFF2-40B4-BE49-F238E27FC236}">
                <a16:creationId xmlns:a16="http://schemas.microsoft.com/office/drawing/2014/main" id="{D6201798-EF9B-4018-ADF1-1391C3B651E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159">
            <a:extLst>
              <a:ext uri="{FF2B5EF4-FFF2-40B4-BE49-F238E27FC236}">
                <a16:creationId xmlns:a16="http://schemas.microsoft.com/office/drawing/2014/main" id="{AE4C6F35-56D9-48CC-9E1F-5EF18F28D31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20">
            <a:extLst>
              <a:ext uri="{FF2B5EF4-FFF2-40B4-BE49-F238E27FC236}">
                <a16:creationId xmlns:a16="http://schemas.microsoft.com/office/drawing/2014/main" id="{311A7A62-7A0B-4D02-ADE5-2CC4209576B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1" name="Grupo 35">
            <a:extLst>
              <a:ext uri="{FF2B5EF4-FFF2-40B4-BE49-F238E27FC236}">
                <a16:creationId xmlns:a16="http://schemas.microsoft.com/office/drawing/2014/main" id="{08D37CF4-AE22-4A73-9F64-EB97C324AC1F}"/>
              </a:ext>
            </a:extLst>
          </p:cNvPr>
          <p:cNvGrpSpPr/>
          <p:nvPr/>
        </p:nvGrpSpPr>
        <p:grpSpPr>
          <a:xfrm>
            <a:off x="5638780" y="2242438"/>
            <a:ext cx="773659" cy="963355"/>
            <a:chOff x="6696077" y="2921001"/>
            <a:chExt cx="330200" cy="411163"/>
          </a:xfrm>
        </p:grpSpPr>
        <p:sp>
          <p:nvSpPr>
            <p:cNvPr id="62" name="Freeform 245">
              <a:extLst>
                <a:ext uri="{FF2B5EF4-FFF2-40B4-BE49-F238E27FC236}">
                  <a16:creationId xmlns:a16="http://schemas.microsoft.com/office/drawing/2014/main" id="{DE304E7E-9C39-44F3-88E4-E21237785997}"/>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3" name="Grupo 37">
              <a:extLst>
                <a:ext uri="{FF2B5EF4-FFF2-40B4-BE49-F238E27FC236}">
                  <a16:creationId xmlns:a16="http://schemas.microsoft.com/office/drawing/2014/main" id="{61C11D39-6DE1-4634-AE13-475B0610E383}"/>
                </a:ext>
              </a:extLst>
            </p:cNvPr>
            <p:cNvGrpSpPr/>
            <p:nvPr/>
          </p:nvGrpSpPr>
          <p:grpSpPr>
            <a:xfrm>
              <a:off x="6699249" y="2924175"/>
              <a:ext cx="323854" cy="407989"/>
              <a:chOff x="6699249" y="2924175"/>
              <a:chExt cx="323854" cy="407989"/>
            </a:xfrm>
          </p:grpSpPr>
          <p:grpSp>
            <p:nvGrpSpPr>
              <p:cNvPr id="64" name="Grupo 38">
                <a:extLst>
                  <a:ext uri="{FF2B5EF4-FFF2-40B4-BE49-F238E27FC236}">
                    <a16:creationId xmlns:a16="http://schemas.microsoft.com/office/drawing/2014/main" id="{E3445373-AF75-4EB7-8F38-8A31312233DB}"/>
                  </a:ext>
                </a:extLst>
              </p:cNvPr>
              <p:cNvGrpSpPr/>
              <p:nvPr/>
            </p:nvGrpSpPr>
            <p:grpSpPr>
              <a:xfrm>
                <a:off x="6699249" y="2924175"/>
                <a:ext cx="323854" cy="407989"/>
                <a:chOff x="6699249" y="2924175"/>
                <a:chExt cx="323854" cy="407989"/>
              </a:xfrm>
            </p:grpSpPr>
            <p:sp>
              <p:nvSpPr>
                <p:cNvPr id="67" name="Freeform 244">
                  <a:extLst>
                    <a:ext uri="{FF2B5EF4-FFF2-40B4-BE49-F238E27FC236}">
                      <a16:creationId xmlns:a16="http://schemas.microsoft.com/office/drawing/2014/main" id="{B9405FBA-7385-49B9-942E-A854CC49CCDF}"/>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246">
                  <a:extLst>
                    <a:ext uri="{FF2B5EF4-FFF2-40B4-BE49-F238E27FC236}">
                      <a16:creationId xmlns:a16="http://schemas.microsoft.com/office/drawing/2014/main" id="{83E4C509-D55D-4425-A910-BD62FA5B0F6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248">
                  <a:extLst>
                    <a:ext uri="{FF2B5EF4-FFF2-40B4-BE49-F238E27FC236}">
                      <a16:creationId xmlns:a16="http://schemas.microsoft.com/office/drawing/2014/main" id="{3DF4F11B-95C3-4AFE-9CFF-B43EFC86FF8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5" name="Freeform 249">
                <a:extLst>
                  <a:ext uri="{FF2B5EF4-FFF2-40B4-BE49-F238E27FC236}">
                    <a16:creationId xmlns:a16="http://schemas.microsoft.com/office/drawing/2014/main" id="{3E987484-5AAD-41FF-8625-80A3F74A53E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50">
                <a:extLst>
                  <a:ext uri="{FF2B5EF4-FFF2-40B4-BE49-F238E27FC236}">
                    <a16:creationId xmlns:a16="http://schemas.microsoft.com/office/drawing/2014/main" id="{DD5CF6AE-602D-4B89-B44E-17976F7591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70" name="Elipse 48">
            <a:extLst>
              <a:ext uri="{FF2B5EF4-FFF2-40B4-BE49-F238E27FC236}">
                <a16:creationId xmlns:a16="http://schemas.microsoft.com/office/drawing/2014/main" id="{E21BD244-5335-4EA3-8354-7EE362EE4CB0}"/>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Elipse 49">
            <a:extLst>
              <a:ext uri="{FF2B5EF4-FFF2-40B4-BE49-F238E27FC236}">
                <a16:creationId xmlns:a16="http://schemas.microsoft.com/office/drawing/2014/main" id="{943AED96-C2F5-45B8-9F57-09A2E05CA2C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2" name="Elipse 50">
            <a:extLst>
              <a:ext uri="{FF2B5EF4-FFF2-40B4-BE49-F238E27FC236}">
                <a16:creationId xmlns:a16="http://schemas.microsoft.com/office/drawing/2014/main" id="{E8BEA356-AFD4-41AF-9DDC-0AB27473DE44}"/>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73" name="Freeform 235">
            <a:extLst>
              <a:ext uri="{FF2B5EF4-FFF2-40B4-BE49-F238E27FC236}">
                <a16:creationId xmlns:a16="http://schemas.microsoft.com/office/drawing/2014/main" id="{18620FE2-277F-411F-B87E-41884B59E3E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4" name="Grupo 2">
            <a:extLst>
              <a:ext uri="{FF2B5EF4-FFF2-40B4-BE49-F238E27FC236}">
                <a16:creationId xmlns:a16="http://schemas.microsoft.com/office/drawing/2014/main" id="{604BA58F-C345-49B1-B0B2-0D8A26B230A4}"/>
              </a:ext>
            </a:extLst>
          </p:cNvPr>
          <p:cNvGrpSpPr/>
          <p:nvPr/>
        </p:nvGrpSpPr>
        <p:grpSpPr>
          <a:xfrm>
            <a:off x="977085" y="4908455"/>
            <a:ext cx="1199268" cy="599634"/>
            <a:chOff x="5638801" y="2709863"/>
            <a:chExt cx="495300" cy="247650"/>
          </a:xfrm>
        </p:grpSpPr>
        <p:sp>
          <p:nvSpPr>
            <p:cNvPr id="75" name="Freeform 175">
              <a:extLst>
                <a:ext uri="{FF2B5EF4-FFF2-40B4-BE49-F238E27FC236}">
                  <a16:creationId xmlns:a16="http://schemas.microsoft.com/office/drawing/2014/main" id="{45157C8C-3712-4DCA-AAFD-7DA77E9F769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178">
              <a:extLst>
                <a:ext uri="{FF2B5EF4-FFF2-40B4-BE49-F238E27FC236}">
                  <a16:creationId xmlns:a16="http://schemas.microsoft.com/office/drawing/2014/main" id="{F857569B-5077-4BC5-9325-570CF80B1CA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3" name="Freeform 235">
            <a:extLst>
              <a:ext uri="{FF2B5EF4-FFF2-40B4-BE49-F238E27FC236}">
                <a16:creationId xmlns:a16="http://schemas.microsoft.com/office/drawing/2014/main" id="{96DB11A1-006F-4E9B-90C0-5F7A85C3E3C7}"/>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2349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3"/>
                                        </p:tgtEl>
                                        <p:attrNameLst>
                                          <p:attrName>r</p:attrName>
                                        </p:attrNameLst>
                                      </p:cBhvr>
                                    </p:animRot>
                                    <p:animRot by="-240000">
                                      <p:cBhvr>
                                        <p:cTn id="7" dur="200" fill="hold">
                                          <p:stCondLst>
                                            <p:cond delay="200"/>
                                          </p:stCondLst>
                                        </p:cTn>
                                        <p:tgtEl>
                                          <p:spTgt spid="53"/>
                                        </p:tgtEl>
                                        <p:attrNameLst>
                                          <p:attrName>r</p:attrName>
                                        </p:attrNameLst>
                                      </p:cBhvr>
                                    </p:animRot>
                                    <p:animRot by="240000">
                                      <p:cBhvr>
                                        <p:cTn id="8" dur="200" fill="hold">
                                          <p:stCondLst>
                                            <p:cond delay="400"/>
                                          </p:stCondLst>
                                        </p:cTn>
                                        <p:tgtEl>
                                          <p:spTgt spid="53"/>
                                        </p:tgtEl>
                                        <p:attrNameLst>
                                          <p:attrName>r</p:attrName>
                                        </p:attrNameLst>
                                      </p:cBhvr>
                                    </p:animRot>
                                    <p:animRot by="-240000">
                                      <p:cBhvr>
                                        <p:cTn id="9" dur="200" fill="hold">
                                          <p:stCondLst>
                                            <p:cond delay="600"/>
                                          </p:stCondLst>
                                        </p:cTn>
                                        <p:tgtEl>
                                          <p:spTgt spid="53"/>
                                        </p:tgtEl>
                                        <p:attrNameLst>
                                          <p:attrName>r</p:attrName>
                                        </p:attrNameLst>
                                      </p:cBhvr>
                                    </p:animRot>
                                    <p:animRot by="120000">
                                      <p:cBhvr>
                                        <p:cTn id="10" dur="200" fill="hold">
                                          <p:stCondLst>
                                            <p:cond delay="800"/>
                                          </p:stCondLst>
                                        </p:cTn>
                                        <p:tgtEl>
                                          <p:spTgt spid="5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61"/>
                                        </p:tgtEl>
                                        <p:attrNameLst>
                                          <p:attrName>r</p:attrName>
                                        </p:attrNameLst>
                                      </p:cBhvr>
                                    </p:animRot>
                                    <p:animRot by="-240000">
                                      <p:cBhvr>
                                        <p:cTn id="13" dur="200" fill="hold">
                                          <p:stCondLst>
                                            <p:cond delay="200"/>
                                          </p:stCondLst>
                                        </p:cTn>
                                        <p:tgtEl>
                                          <p:spTgt spid="61"/>
                                        </p:tgtEl>
                                        <p:attrNameLst>
                                          <p:attrName>r</p:attrName>
                                        </p:attrNameLst>
                                      </p:cBhvr>
                                    </p:animRot>
                                    <p:animRot by="240000">
                                      <p:cBhvr>
                                        <p:cTn id="14" dur="200" fill="hold">
                                          <p:stCondLst>
                                            <p:cond delay="400"/>
                                          </p:stCondLst>
                                        </p:cTn>
                                        <p:tgtEl>
                                          <p:spTgt spid="61"/>
                                        </p:tgtEl>
                                        <p:attrNameLst>
                                          <p:attrName>r</p:attrName>
                                        </p:attrNameLst>
                                      </p:cBhvr>
                                    </p:animRot>
                                    <p:animRot by="-240000">
                                      <p:cBhvr>
                                        <p:cTn id="15" dur="200" fill="hold">
                                          <p:stCondLst>
                                            <p:cond delay="600"/>
                                          </p:stCondLst>
                                        </p:cTn>
                                        <p:tgtEl>
                                          <p:spTgt spid="61"/>
                                        </p:tgtEl>
                                        <p:attrNameLst>
                                          <p:attrName>r</p:attrName>
                                        </p:attrNameLst>
                                      </p:cBhvr>
                                    </p:animRot>
                                    <p:animRot by="120000">
                                      <p:cBhvr>
                                        <p:cTn id="16" dur="200" fill="hold">
                                          <p:stCondLst>
                                            <p:cond delay="800"/>
                                          </p:stCondLst>
                                        </p:cTn>
                                        <p:tgtEl>
                                          <p:spTgt spid="6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60"/>
                                        </p:tgtEl>
                                        <p:attrNameLst>
                                          <p:attrName>r</p:attrName>
                                        </p:attrNameLst>
                                      </p:cBhvr>
                                    </p:animRot>
                                    <p:animRot by="-240000">
                                      <p:cBhvr>
                                        <p:cTn id="19" dur="200" fill="hold">
                                          <p:stCondLst>
                                            <p:cond delay="200"/>
                                          </p:stCondLst>
                                        </p:cTn>
                                        <p:tgtEl>
                                          <p:spTgt spid="60"/>
                                        </p:tgtEl>
                                        <p:attrNameLst>
                                          <p:attrName>r</p:attrName>
                                        </p:attrNameLst>
                                      </p:cBhvr>
                                    </p:animRot>
                                    <p:animRot by="240000">
                                      <p:cBhvr>
                                        <p:cTn id="20" dur="200" fill="hold">
                                          <p:stCondLst>
                                            <p:cond delay="400"/>
                                          </p:stCondLst>
                                        </p:cTn>
                                        <p:tgtEl>
                                          <p:spTgt spid="60"/>
                                        </p:tgtEl>
                                        <p:attrNameLst>
                                          <p:attrName>r</p:attrName>
                                        </p:attrNameLst>
                                      </p:cBhvr>
                                    </p:animRot>
                                    <p:animRot by="-240000">
                                      <p:cBhvr>
                                        <p:cTn id="21" dur="200" fill="hold">
                                          <p:stCondLst>
                                            <p:cond delay="600"/>
                                          </p:stCondLst>
                                        </p:cTn>
                                        <p:tgtEl>
                                          <p:spTgt spid="60"/>
                                        </p:tgtEl>
                                        <p:attrNameLst>
                                          <p:attrName>r</p:attrName>
                                        </p:attrNameLst>
                                      </p:cBhvr>
                                    </p:animRot>
                                    <p:animRot by="120000">
                                      <p:cBhvr>
                                        <p:cTn id="22" dur="200" fill="hold">
                                          <p:stCondLst>
                                            <p:cond delay="800"/>
                                          </p:stCondLst>
                                        </p:cTn>
                                        <p:tgtEl>
                                          <p:spTgt spid="6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fill="hold"/>
                                        <p:tgtEl>
                                          <p:spTgt spid="58"/>
                                        </p:tgtEl>
                                        <p:attrNameLst>
                                          <p:attrName>ppt_x</p:attrName>
                                        </p:attrNameLst>
                                      </p:cBhvr>
                                      <p:tavLst>
                                        <p:tav tm="0">
                                          <p:val>
                                            <p:strVal val="#ppt_x"/>
                                          </p:val>
                                        </p:tav>
                                        <p:tav tm="100000">
                                          <p:val>
                                            <p:strVal val="#ppt_x"/>
                                          </p:val>
                                        </p:tav>
                                      </p:tavLst>
                                    </p:anim>
                                    <p:anim calcmode="lin" valueType="num">
                                      <p:cBhvr additive="base">
                                        <p:cTn id="26" dur="500" fill="hold"/>
                                        <p:tgtEl>
                                          <p:spTgt spid="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ppt_x"/>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73"/>
                                        </p:tgtEl>
                                        <p:attrNameLst>
                                          <p:attrName>r</p:attrName>
                                        </p:attrNameLst>
                                      </p:cBhvr>
                                    </p:animRot>
                                    <p:animRot by="-240000">
                                      <p:cBhvr>
                                        <p:cTn id="33" dur="200" fill="hold">
                                          <p:stCondLst>
                                            <p:cond delay="200"/>
                                          </p:stCondLst>
                                        </p:cTn>
                                        <p:tgtEl>
                                          <p:spTgt spid="73"/>
                                        </p:tgtEl>
                                        <p:attrNameLst>
                                          <p:attrName>r</p:attrName>
                                        </p:attrNameLst>
                                      </p:cBhvr>
                                    </p:animRot>
                                    <p:animRot by="240000">
                                      <p:cBhvr>
                                        <p:cTn id="34" dur="200" fill="hold">
                                          <p:stCondLst>
                                            <p:cond delay="400"/>
                                          </p:stCondLst>
                                        </p:cTn>
                                        <p:tgtEl>
                                          <p:spTgt spid="73"/>
                                        </p:tgtEl>
                                        <p:attrNameLst>
                                          <p:attrName>r</p:attrName>
                                        </p:attrNameLst>
                                      </p:cBhvr>
                                    </p:animRot>
                                    <p:animRot by="-240000">
                                      <p:cBhvr>
                                        <p:cTn id="35" dur="200" fill="hold">
                                          <p:stCondLst>
                                            <p:cond delay="600"/>
                                          </p:stCondLst>
                                        </p:cTn>
                                        <p:tgtEl>
                                          <p:spTgt spid="73"/>
                                        </p:tgtEl>
                                        <p:attrNameLst>
                                          <p:attrName>r</p:attrName>
                                        </p:attrNameLst>
                                      </p:cBhvr>
                                    </p:animRot>
                                    <p:animRot by="120000">
                                      <p:cBhvr>
                                        <p:cTn id="36" dur="200" fill="hold">
                                          <p:stCondLst>
                                            <p:cond delay="800"/>
                                          </p:stCondLst>
                                        </p:cTn>
                                        <p:tgtEl>
                                          <p:spTgt spid="7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74"/>
                                        </p:tgtEl>
                                        <p:attrNameLst>
                                          <p:attrName>r</p:attrName>
                                        </p:attrNameLst>
                                      </p:cBhvr>
                                    </p:animRot>
                                    <p:animRot by="-240000">
                                      <p:cBhvr>
                                        <p:cTn id="39" dur="200" fill="hold">
                                          <p:stCondLst>
                                            <p:cond delay="200"/>
                                          </p:stCondLst>
                                        </p:cTn>
                                        <p:tgtEl>
                                          <p:spTgt spid="74"/>
                                        </p:tgtEl>
                                        <p:attrNameLst>
                                          <p:attrName>r</p:attrName>
                                        </p:attrNameLst>
                                      </p:cBhvr>
                                    </p:animRot>
                                    <p:animRot by="240000">
                                      <p:cBhvr>
                                        <p:cTn id="40" dur="200" fill="hold">
                                          <p:stCondLst>
                                            <p:cond delay="400"/>
                                          </p:stCondLst>
                                        </p:cTn>
                                        <p:tgtEl>
                                          <p:spTgt spid="74"/>
                                        </p:tgtEl>
                                        <p:attrNameLst>
                                          <p:attrName>r</p:attrName>
                                        </p:attrNameLst>
                                      </p:cBhvr>
                                    </p:animRot>
                                    <p:animRot by="-240000">
                                      <p:cBhvr>
                                        <p:cTn id="41" dur="200" fill="hold">
                                          <p:stCondLst>
                                            <p:cond delay="600"/>
                                          </p:stCondLst>
                                        </p:cTn>
                                        <p:tgtEl>
                                          <p:spTgt spid="74"/>
                                        </p:tgtEl>
                                        <p:attrNameLst>
                                          <p:attrName>r</p:attrName>
                                        </p:attrNameLst>
                                      </p:cBhvr>
                                    </p:animRot>
                                    <p:animRot by="120000">
                                      <p:cBhvr>
                                        <p:cTn id="42" dur="200" fill="hold">
                                          <p:stCondLst>
                                            <p:cond delay="800"/>
                                          </p:stCondLst>
                                        </p:cTn>
                                        <p:tgtEl>
                                          <p:spTgt spid="7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103"/>
                                        </p:tgtEl>
                                        <p:attrNameLst>
                                          <p:attrName>r</p:attrName>
                                        </p:attrNameLst>
                                      </p:cBhvr>
                                    </p:animRot>
                                    <p:animRot by="-240000">
                                      <p:cBhvr>
                                        <p:cTn id="45" dur="200" fill="hold">
                                          <p:stCondLst>
                                            <p:cond delay="200"/>
                                          </p:stCondLst>
                                        </p:cTn>
                                        <p:tgtEl>
                                          <p:spTgt spid="103"/>
                                        </p:tgtEl>
                                        <p:attrNameLst>
                                          <p:attrName>r</p:attrName>
                                        </p:attrNameLst>
                                      </p:cBhvr>
                                    </p:animRot>
                                    <p:animRot by="240000">
                                      <p:cBhvr>
                                        <p:cTn id="46" dur="200" fill="hold">
                                          <p:stCondLst>
                                            <p:cond delay="400"/>
                                          </p:stCondLst>
                                        </p:cTn>
                                        <p:tgtEl>
                                          <p:spTgt spid="103"/>
                                        </p:tgtEl>
                                        <p:attrNameLst>
                                          <p:attrName>r</p:attrName>
                                        </p:attrNameLst>
                                      </p:cBhvr>
                                    </p:animRot>
                                    <p:animRot by="-240000">
                                      <p:cBhvr>
                                        <p:cTn id="47" dur="200" fill="hold">
                                          <p:stCondLst>
                                            <p:cond delay="600"/>
                                          </p:stCondLst>
                                        </p:cTn>
                                        <p:tgtEl>
                                          <p:spTgt spid="103"/>
                                        </p:tgtEl>
                                        <p:attrNameLst>
                                          <p:attrName>r</p:attrName>
                                        </p:attrNameLst>
                                      </p:cBhvr>
                                    </p:animRot>
                                    <p:animRot by="120000">
                                      <p:cBhvr>
                                        <p:cTn id="48" dur="200" fill="hold">
                                          <p:stCondLst>
                                            <p:cond delay="800"/>
                                          </p:stCondLst>
                                        </p:cTn>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60" grpId="0" animBg="1"/>
      <p:bldP spid="73" grpId="0" animBg="1"/>
      <p:bldP spid="1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186">
            <a:extLst>
              <a:ext uri="{FF2B5EF4-FFF2-40B4-BE49-F238E27FC236}">
                <a16:creationId xmlns:a16="http://schemas.microsoft.com/office/drawing/2014/main" id="{FC1C10D4-2B9B-C3C9-1814-9F0B97E1A3FC}"/>
              </a:ext>
            </a:extLst>
          </p:cNvPr>
          <p:cNvSpPr>
            <a:spLocks/>
          </p:cNvSpPr>
          <p:nvPr/>
        </p:nvSpPr>
        <p:spPr bwMode="auto">
          <a:xfrm>
            <a:off x="805572" y="1584178"/>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1" name="Freeform 186">
            <a:extLst>
              <a:ext uri="{FF2B5EF4-FFF2-40B4-BE49-F238E27FC236}">
                <a16:creationId xmlns:a16="http://schemas.microsoft.com/office/drawing/2014/main" id="{B0C8C4F6-714C-1495-266A-71D59F3DAD43}"/>
              </a:ext>
            </a:extLst>
          </p:cNvPr>
          <p:cNvSpPr>
            <a:spLocks/>
          </p:cNvSpPr>
          <p:nvPr/>
        </p:nvSpPr>
        <p:spPr bwMode="auto">
          <a:xfrm>
            <a:off x="805572" y="3351383"/>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4" name="Freeform 186">
            <a:extLst>
              <a:ext uri="{FF2B5EF4-FFF2-40B4-BE49-F238E27FC236}">
                <a16:creationId xmlns:a16="http://schemas.microsoft.com/office/drawing/2014/main" id="{6CC11315-5E65-FC6F-0828-E155A5499253}"/>
              </a:ext>
            </a:extLst>
          </p:cNvPr>
          <p:cNvSpPr>
            <a:spLocks/>
          </p:cNvSpPr>
          <p:nvPr/>
        </p:nvSpPr>
        <p:spPr bwMode="auto">
          <a:xfrm>
            <a:off x="4671177" y="1590040"/>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b="1">
              <a:latin typeface="+mj-lt"/>
            </a:endParaRPr>
          </a:p>
        </p:txBody>
      </p:sp>
      <p:sp>
        <p:nvSpPr>
          <p:cNvPr id="77" name="Freeform 186">
            <a:extLst>
              <a:ext uri="{FF2B5EF4-FFF2-40B4-BE49-F238E27FC236}">
                <a16:creationId xmlns:a16="http://schemas.microsoft.com/office/drawing/2014/main" id="{454D65C5-DFF0-7E11-69CD-6F9F59A8B3C1}"/>
              </a:ext>
            </a:extLst>
          </p:cNvPr>
          <p:cNvSpPr>
            <a:spLocks/>
          </p:cNvSpPr>
          <p:nvPr/>
        </p:nvSpPr>
        <p:spPr bwMode="auto">
          <a:xfrm>
            <a:off x="4663277" y="3354066"/>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44000" bIns="36000" numCol="1" anchor="ctr" anchorCtr="0" compatLnSpc="1">
            <a:prstTxWarp prst="textNoShape">
              <a:avLst/>
            </a:prstTxWarp>
          </a:bodyPr>
          <a:lstStyle/>
          <a:p>
            <a:pPr algn="ctr"/>
            <a:endParaRPr lang="en-US" b="1">
              <a:latin typeface="+mj-lt"/>
            </a:endParaRP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s-ES"/>
              <a:t>Gi</a:t>
            </a:r>
            <a:r>
              <a:rPr lang="en-US"/>
              <a:t>ới thiệu đồ án </a:t>
            </a:r>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a:t>Mục lục </a:t>
            </a:r>
            <a:endParaRPr lang="en-US"/>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s-ES"/>
              <a:t>Mô tả thuật toán thao tác</a:t>
            </a:r>
            <a:endParaRPr lang="en-US"/>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s-ES"/>
              <a:t>Phân tích đề tài</a:t>
            </a:r>
            <a:endParaRPr lang="en-US"/>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p:txBody>
          <a:bodyPr/>
          <a:lstStyle/>
          <a:p>
            <a:r>
              <a:rPr lang="es-ES"/>
              <a:t>Kiểm th</a:t>
            </a:r>
            <a:r>
              <a:rPr lang="en-US"/>
              <a:t>ử bộ lập test</a:t>
            </a:r>
          </a:p>
        </p:txBody>
      </p:sp>
      <p:sp>
        <p:nvSpPr>
          <p:cNvPr id="51" name="Marcador de texto 50">
            <a:extLst>
              <a:ext uri="{FF2B5EF4-FFF2-40B4-BE49-F238E27FC236}">
                <a16:creationId xmlns:a16="http://schemas.microsoft.com/office/drawing/2014/main" id="{C7B21923-805C-2DF3-F9A7-4E8506AC0541}"/>
              </a:ext>
            </a:extLst>
          </p:cNvPr>
          <p:cNvSpPr>
            <a:spLocks noGrp="1"/>
          </p:cNvSpPr>
          <p:nvPr>
            <p:ph type="body" idx="23"/>
          </p:nvPr>
        </p:nvSpPr>
        <p:spPr/>
        <p:txBody>
          <a:bodyPr/>
          <a:lstStyle/>
          <a:p>
            <a:r>
              <a:rPr lang="es-ES"/>
              <a:t>01</a:t>
            </a:r>
          </a:p>
        </p:txBody>
      </p:sp>
      <p:sp>
        <p:nvSpPr>
          <p:cNvPr id="52" name="Marcador de texto 51">
            <a:extLst>
              <a:ext uri="{FF2B5EF4-FFF2-40B4-BE49-F238E27FC236}">
                <a16:creationId xmlns:a16="http://schemas.microsoft.com/office/drawing/2014/main" id="{C00C30B1-379A-4320-1638-3CBB72B402D2}"/>
              </a:ext>
            </a:extLst>
          </p:cNvPr>
          <p:cNvSpPr>
            <a:spLocks noGrp="1"/>
          </p:cNvSpPr>
          <p:nvPr>
            <p:ph type="body" idx="25"/>
          </p:nvPr>
        </p:nvSpPr>
        <p:spPr/>
        <p:txBody>
          <a:bodyPr/>
          <a:lstStyle/>
          <a:p>
            <a:r>
              <a:rPr lang="es-ES"/>
              <a:t>03</a:t>
            </a:r>
          </a:p>
        </p:txBody>
      </p:sp>
      <p:sp>
        <p:nvSpPr>
          <p:cNvPr id="53" name="Marcador de texto 52">
            <a:extLst>
              <a:ext uri="{FF2B5EF4-FFF2-40B4-BE49-F238E27FC236}">
                <a16:creationId xmlns:a16="http://schemas.microsoft.com/office/drawing/2014/main" id="{73297A7F-2CA4-ED9A-622B-180C40D991E0}"/>
              </a:ext>
            </a:extLst>
          </p:cNvPr>
          <p:cNvSpPr>
            <a:spLocks noGrp="1"/>
          </p:cNvSpPr>
          <p:nvPr>
            <p:ph type="body" idx="26"/>
          </p:nvPr>
        </p:nvSpPr>
        <p:spPr/>
        <p:txBody>
          <a:bodyPr/>
          <a:lstStyle/>
          <a:p>
            <a:r>
              <a:rPr lang="es-ES"/>
              <a:t>02</a:t>
            </a:r>
          </a:p>
        </p:txBody>
      </p:sp>
      <p:sp>
        <p:nvSpPr>
          <p:cNvPr id="54" name="Marcador de texto 53">
            <a:extLst>
              <a:ext uri="{FF2B5EF4-FFF2-40B4-BE49-F238E27FC236}">
                <a16:creationId xmlns:a16="http://schemas.microsoft.com/office/drawing/2014/main" id="{41BB45E4-3DF4-6B65-0ED8-7F188F9CF011}"/>
              </a:ext>
            </a:extLst>
          </p:cNvPr>
          <p:cNvSpPr>
            <a:spLocks noGrp="1"/>
          </p:cNvSpPr>
          <p:nvPr>
            <p:ph type="body" idx="27"/>
          </p:nvPr>
        </p:nvSpPr>
        <p:spPr/>
        <p:txBody>
          <a:bodyPr/>
          <a:lstStyle/>
          <a:p>
            <a:r>
              <a:rPr lang="es-ES"/>
              <a:t>04</a:t>
            </a:r>
          </a:p>
        </p:txBody>
      </p:sp>
      <p:sp>
        <p:nvSpPr>
          <p:cNvPr id="61" name="Freeform 298">
            <a:extLst>
              <a:ext uri="{FF2B5EF4-FFF2-40B4-BE49-F238E27FC236}">
                <a16:creationId xmlns:a16="http://schemas.microsoft.com/office/drawing/2014/main" id="{2235A267-24CD-76AF-671E-8880B6133121}"/>
              </a:ext>
            </a:extLst>
          </p:cNvPr>
          <p:cNvSpPr>
            <a:spLocks/>
          </p:cNvSpPr>
          <p:nvPr/>
        </p:nvSpPr>
        <p:spPr bwMode="auto">
          <a:xfrm>
            <a:off x="4303679" y="440915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02">
            <a:extLst>
              <a:ext uri="{FF2B5EF4-FFF2-40B4-BE49-F238E27FC236}">
                <a16:creationId xmlns:a16="http://schemas.microsoft.com/office/drawing/2014/main" id="{642BFBF1-3950-0B62-FB19-1A44657FEFF6}"/>
              </a:ext>
            </a:extLst>
          </p:cNvPr>
          <p:cNvSpPr>
            <a:spLocks/>
          </p:cNvSpPr>
          <p:nvPr/>
        </p:nvSpPr>
        <p:spPr bwMode="auto">
          <a:xfrm>
            <a:off x="8501376" y="10804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157">
            <a:extLst>
              <a:ext uri="{FF2B5EF4-FFF2-40B4-BE49-F238E27FC236}">
                <a16:creationId xmlns:a16="http://schemas.microsoft.com/office/drawing/2014/main" id="{00CECDE6-052D-CEF4-37C3-65218AD3CB08}"/>
              </a:ext>
            </a:extLst>
          </p:cNvPr>
          <p:cNvSpPr>
            <a:spLocks noEditPoints="1"/>
          </p:cNvSpPr>
          <p:nvPr/>
        </p:nvSpPr>
        <p:spPr bwMode="auto">
          <a:xfrm>
            <a:off x="7127193" y="5700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159">
            <a:extLst>
              <a:ext uri="{FF2B5EF4-FFF2-40B4-BE49-F238E27FC236}">
                <a16:creationId xmlns:a16="http://schemas.microsoft.com/office/drawing/2014/main" id="{00D964C2-CB7A-BA3E-5814-75A21DC7B200}"/>
              </a:ext>
            </a:extLst>
          </p:cNvPr>
          <p:cNvSpPr>
            <a:spLocks noEditPoints="1"/>
          </p:cNvSpPr>
          <p:nvPr/>
        </p:nvSpPr>
        <p:spPr bwMode="auto">
          <a:xfrm>
            <a:off x="4267833" y="273315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310">
            <a:extLst>
              <a:ext uri="{FF2B5EF4-FFF2-40B4-BE49-F238E27FC236}">
                <a16:creationId xmlns:a16="http://schemas.microsoft.com/office/drawing/2014/main" id="{D850CCDF-0EC6-E619-DA25-CE82F13BB7CB}"/>
              </a:ext>
            </a:extLst>
          </p:cNvPr>
          <p:cNvSpPr>
            <a:spLocks noEditPoints="1"/>
          </p:cNvSpPr>
          <p:nvPr/>
        </p:nvSpPr>
        <p:spPr bwMode="auto">
          <a:xfrm>
            <a:off x="2885065" y="1050771"/>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7" name="Grupo 66">
            <a:extLst>
              <a:ext uri="{FF2B5EF4-FFF2-40B4-BE49-F238E27FC236}">
                <a16:creationId xmlns:a16="http://schemas.microsoft.com/office/drawing/2014/main" id="{192D3AD5-1BBE-7B29-E641-6632B12C79E8}"/>
              </a:ext>
            </a:extLst>
          </p:cNvPr>
          <p:cNvGrpSpPr/>
          <p:nvPr/>
        </p:nvGrpSpPr>
        <p:grpSpPr>
          <a:xfrm>
            <a:off x="14726" y="4310815"/>
            <a:ext cx="773659" cy="963355"/>
            <a:chOff x="6696077" y="2921001"/>
            <a:chExt cx="330200" cy="411163"/>
          </a:xfrm>
        </p:grpSpPr>
        <p:sp>
          <p:nvSpPr>
            <p:cNvPr id="68" name="Freeform 245">
              <a:extLst>
                <a:ext uri="{FF2B5EF4-FFF2-40B4-BE49-F238E27FC236}">
                  <a16:creationId xmlns:a16="http://schemas.microsoft.com/office/drawing/2014/main" id="{AB81B503-3A79-60A8-9FA6-2DAA43497CA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8" name="Grupo 77">
              <a:extLst>
                <a:ext uri="{FF2B5EF4-FFF2-40B4-BE49-F238E27FC236}">
                  <a16:creationId xmlns:a16="http://schemas.microsoft.com/office/drawing/2014/main" id="{C94F7530-32F8-342D-6C72-27E90620624C}"/>
                </a:ext>
              </a:extLst>
            </p:cNvPr>
            <p:cNvGrpSpPr/>
            <p:nvPr/>
          </p:nvGrpSpPr>
          <p:grpSpPr>
            <a:xfrm>
              <a:off x="6699249" y="2924175"/>
              <a:ext cx="323854" cy="407989"/>
              <a:chOff x="6699249" y="2924175"/>
              <a:chExt cx="323854" cy="407989"/>
            </a:xfrm>
          </p:grpSpPr>
          <p:grpSp>
            <p:nvGrpSpPr>
              <p:cNvPr id="79" name="Grupo 78">
                <a:extLst>
                  <a:ext uri="{FF2B5EF4-FFF2-40B4-BE49-F238E27FC236}">
                    <a16:creationId xmlns:a16="http://schemas.microsoft.com/office/drawing/2014/main" id="{1E81D17A-8717-4678-6368-D8B605136785}"/>
                  </a:ext>
                </a:extLst>
              </p:cNvPr>
              <p:cNvGrpSpPr/>
              <p:nvPr/>
            </p:nvGrpSpPr>
            <p:grpSpPr>
              <a:xfrm>
                <a:off x="6699249" y="2924175"/>
                <a:ext cx="323854" cy="407989"/>
                <a:chOff x="6699249" y="2924175"/>
                <a:chExt cx="323854" cy="407989"/>
              </a:xfrm>
            </p:grpSpPr>
            <p:sp>
              <p:nvSpPr>
                <p:cNvPr id="82" name="Freeform 244">
                  <a:extLst>
                    <a:ext uri="{FF2B5EF4-FFF2-40B4-BE49-F238E27FC236}">
                      <a16:creationId xmlns:a16="http://schemas.microsoft.com/office/drawing/2014/main" id="{C84FFBDB-E625-7E2E-21BF-20F56EC08A1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246">
                  <a:extLst>
                    <a:ext uri="{FF2B5EF4-FFF2-40B4-BE49-F238E27FC236}">
                      <a16:creationId xmlns:a16="http://schemas.microsoft.com/office/drawing/2014/main" id="{72FAE697-741C-6B72-78D5-0D9119FCA11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248">
                  <a:extLst>
                    <a:ext uri="{FF2B5EF4-FFF2-40B4-BE49-F238E27FC236}">
                      <a16:creationId xmlns:a16="http://schemas.microsoft.com/office/drawing/2014/main" id="{67DB2076-1FD5-AC61-9A90-485CB3AE732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0" name="Freeform 249">
                <a:extLst>
                  <a:ext uri="{FF2B5EF4-FFF2-40B4-BE49-F238E27FC236}">
                    <a16:creationId xmlns:a16="http://schemas.microsoft.com/office/drawing/2014/main" id="{A6676432-6CA5-E359-E9AF-94D4B836E65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250">
                <a:extLst>
                  <a:ext uri="{FF2B5EF4-FFF2-40B4-BE49-F238E27FC236}">
                    <a16:creationId xmlns:a16="http://schemas.microsoft.com/office/drawing/2014/main" id="{5D484041-0D0C-F5B1-A1EC-8BD857F07E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5" name="Elipse 14">
            <a:extLst>
              <a:ext uri="{FF2B5EF4-FFF2-40B4-BE49-F238E27FC236}">
                <a16:creationId xmlns:a16="http://schemas.microsoft.com/office/drawing/2014/main" id="{BEF2AE4D-2991-0BBA-C06B-27A6397693F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D6BBE736-8D01-D47F-0916-1A60FCB1A4F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29E1D80E-9246-E0A2-F5F7-A86EC3E376A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DCEFA975-EBDB-3CED-4C11-2D44D8656BD9}"/>
              </a:ext>
            </a:extLst>
          </p:cNvPr>
          <p:cNvSpPr>
            <a:spLocks/>
          </p:cNvSpPr>
          <p:nvPr/>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65490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32" presetClass="emph" presetSubtype="0" fill="hold" nodeType="withEffect">
                                  <p:stCondLst>
                                    <p:cond delay="0"/>
                                  </p:stCondLst>
                                  <p:childTnLst>
                                    <p:animRot by="120000">
                                      <p:cBhvr>
                                        <p:cTn id="26" dur="100" fill="hold">
                                          <p:stCondLst>
                                            <p:cond delay="0"/>
                                          </p:stCondLst>
                                        </p:cTn>
                                        <p:tgtEl>
                                          <p:spTgt spid="67"/>
                                        </p:tgtEl>
                                        <p:attrNameLst>
                                          <p:attrName>r</p:attrName>
                                        </p:attrNameLst>
                                      </p:cBhvr>
                                    </p:animRot>
                                    <p:animRot by="-240000">
                                      <p:cBhvr>
                                        <p:cTn id="27" dur="200" fill="hold">
                                          <p:stCondLst>
                                            <p:cond delay="200"/>
                                          </p:stCondLst>
                                        </p:cTn>
                                        <p:tgtEl>
                                          <p:spTgt spid="67"/>
                                        </p:tgtEl>
                                        <p:attrNameLst>
                                          <p:attrName>r</p:attrName>
                                        </p:attrNameLst>
                                      </p:cBhvr>
                                    </p:animRot>
                                    <p:animRot by="240000">
                                      <p:cBhvr>
                                        <p:cTn id="28" dur="200" fill="hold">
                                          <p:stCondLst>
                                            <p:cond delay="400"/>
                                          </p:stCondLst>
                                        </p:cTn>
                                        <p:tgtEl>
                                          <p:spTgt spid="67"/>
                                        </p:tgtEl>
                                        <p:attrNameLst>
                                          <p:attrName>r</p:attrName>
                                        </p:attrNameLst>
                                      </p:cBhvr>
                                    </p:animRot>
                                    <p:animRot by="-240000">
                                      <p:cBhvr>
                                        <p:cTn id="29" dur="200" fill="hold">
                                          <p:stCondLst>
                                            <p:cond delay="600"/>
                                          </p:stCondLst>
                                        </p:cTn>
                                        <p:tgtEl>
                                          <p:spTgt spid="67"/>
                                        </p:tgtEl>
                                        <p:attrNameLst>
                                          <p:attrName>r</p:attrName>
                                        </p:attrNameLst>
                                      </p:cBhvr>
                                    </p:animRot>
                                    <p:animRot by="120000">
                                      <p:cBhvr>
                                        <p:cTn id="30" dur="200" fill="hold">
                                          <p:stCondLst>
                                            <p:cond delay="800"/>
                                          </p:stCondLst>
                                        </p:cTn>
                                        <p:tgtEl>
                                          <p:spTgt spid="6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0"/>
                                        </p:tgtEl>
                                        <p:attrNameLst>
                                          <p:attrName>r</p:attrName>
                                        </p:attrNameLst>
                                      </p:cBhvr>
                                    </p:animRot>
                                    <p:animRot by="-240000">
                                      <p:cBhvr>
                                        <p:cTn id="33" dur="200" fill="hold">
                                          <p:stCondLst>
                                            <p:cond delay="200"/>
                                          </p:stCondLst>
                                        </p:cTn>
                                        <p:tgtEl>
                                          <p:spTgt spid="60"/>
                                        </p:tgtEl>
                                        <p:attrNameLst>
                                          <p:attrName>r</p:attrName>
                                        </p:attrNameLst>
                                      </p:cBhvr>
                                    </p:animRot>
                                    <p:animRot by="240000">
                                      <p:cBhvr>
                                        <p:cTn id="34" dur="200" fill="hold">
                                          <p:stCondLst>
                                            <p:cond delay="400"/>
                                          </p:stCondLst>
                                        </p:cTn>
                                        <p:tgtEl>
                                          <p:spTgt spid="60"/>
                                        </p:tgtEl>
                                        <p:attrNameLst>
                                          <p:attrName>r</p:attrName>
                                        </p:attrNameLst>
                                      </p:cBhvr>
                                    </p:animRot>
                                    <p:animRot by="-240000">
                                      <p:cBhvr>
                                        <p:cTn id="35" dur="200" fill="hold">
                                          <p:stCondLst>
                                            <p:cond delay="600"/>
                                          </p:stCondLst>
                                        </p:cTn>
                                        <p:tgtEl>
                                          <p:spTgt spid="60"/>
                                        </p:tgtEl>
                                        <p:attrNameLst>
                                          <p:attrName>r</p:attrName>
                                        </p:attrNameLst>
                                      </p:cBhvr>
                                    </p:animRot>
                                    <p:animRot by="120000">
                                      <p:cBhvr>
                                        <p:cTn id="36" dur="200" fill="hold">
                                          <p:stCondLst>
                                            <p:cond delay="800"/>
                                          </p:stCondLst>
                                        </p:cTn>
                                        <p:tgtEl>
                                          <p:spTgt spid="60"/>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71"/>
                                        </p:tgtEl>
                                        <p:attrNameLst>
                                          <p:attrName>r</p:attrName>
                                        </p:attrNameLst>
                                      </p:cBhvr>
                                    </p:animRot>
                                    <p:animRot by="-240000">
                                      <p:cBhvr>
                                        <p:cTn id="39" dur="200" fill="hold">
                                          <p:stCondLst>
                                            <p:cond delay="200"/>
                                          </p:stCondLst>
                                        </p:cTn>
                                        <p:tgtEl>
                                          <p:spTgt spid="71"/>
                                        </p:tgtEl>
                                        <p:attrNameLst>
                                          <p:attrName>r</p:attrName>
                                        </p:attrNameLst>
                                      </p:cBhvr>
                                    </p:animRot>
                                    <p:animRot by="240000">
                                      <p:cBhvr>
                                        <p:cTn id="40" dur="200" fill="hold">
                                          <p:stCondLst>
                                            <p:cond delay="400"/>
                                          </p:stCondLst>
                                        </p:cTn>
                                        <p:tgtEl>
                                          <p:spTgt spid="71"/>
                                        </p:tgtEl>
                                        <p:attrNameLst>
                                          <p:attrName>r</p:attrName>
                                        </p:attrNameLst>
                                      </p:cBhvr>
                                    </p:animRot>
                                    <p:animRot by="-240000">
                                      <p:cBhvr>
                                        <p:cTn id="41" dur="200" fill="hold">
                                          <p:stCondLst>
                                            <p:cond delay="600"/>
                                          </p:stCondLst>
                                        </p:cTn>
                                        <p:tgtEl>
                                          <p:spTgt spid="71"/>
                                        </p:tgtEl>
                                        <p:attrNameLst>
                                          <p:attrName>r</p:attrName>
                                        </p:attrNameLst>
                                      </p:cBhvr>
                                    </p:animRot>
                                    <p:animRot by="120000">
                                      <p:cBhvr>
                                        <p:cTn id="42" dur="200" fill="hold">
                                          <p:stCondLst>
                                            <p:cond delay="800"/>
                                          </p:stCondLst>
                                        </p:cTn>
                                        <p:tgtEl>
                                          <p:spTgt spid="71"/>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74"/>
                                        </p:tgtEl>
                                        <p:attrNameLst>
                                          <p:attrName>r</p:attrName>
                                        </p:attrNameLst>
                                      </p:cBhvr>
                                    </p:animRot>
                                    <p:animRot by="-240000">
                                      <p:cBhvr>
                                        <p:cTn id="45" dur="200" fill="hold">
                                          <p:stCondLst>
                                            <p:cond delay="200"/>
                                          </p:stCondLst>
                                        </p:cTn>
                                        <p:tgtEl>
                                          <p:spTgt spid="74"/>
                                        </p:tgtEl>
                                        <p:attrNameLst>
                                          <p:attrName>r</p:attrName>
                                        </p:attrNameLst>
                                      </p:cBhvr>
                                    </p:animRot>
                                    <p:animRot by="240000">
                                      <p:cBhvr>
                                        <p:cTn id="46" dur="200" fill="hold">
                                          <p:stCondLst>
                                            <p:cond delay="400"/>
                                          </p:stCondLst>
                                        </p:cTn>
                                        <p:tgtEl>
                                          <p:spTgt spid="74"/>
                                        </p:tgtEl>
                                        <p:attrNameLst>
                                          <p:attrName>r</p:attrName>
                                        </p:attrNameLst>
                                      </p:cBhvr>
                                    </p:animRot>
                                    <p:animRot by="-240000">
                                      <p:cBhvr>
                                        <p:cTn id="47" dur="200" fill="hold">
                                          <p:stCondLst>
                                            <p:cond delay="600"/>
                                          </p:stCondLst>
                                        </p:cTn>
                                        <p:tgtEl>
                                          <p:spTgt spid="74"/>
                                        </p:tgtEl>
                                        <p:attrNameLst>
                                          <p:attrName>r</p:attrName>
                                        </p:attrNameLst>
                                      </p:cBhvr>
                                    </p:animRot>
                                    <p:animRot by="120000">
                                      <p:cBhvr>
                                        <p:cTn id="48" dur="200" fill="hold">
                                          <p:stCondLst>
                                            <p:cond delay="800"/>
                                          </p:stCondLst>
                                        </p:cTn>
                                        <p:tgtEl>
                                          <p:spTgt spid="74"/>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par>
                                <p:cTn id="55" presetID="32" presetClass="emph" presetSubtype="0" fill="hold" grpId="0" nodeType="withEffect">
                                  <p:stCondLst>
                                    <p:cond delay="0"/>
                                  </p:stCondLst>
                                  <p:childTnLst>
                                    <p:animRot by="120000">
                                      <p:cBhvr>
                                        <p:cTn id="56" dur="100" fill="hold">
                                          <p:stCondLst>
                                            <p:cond delay="0"/>
                                          </p:stCondLst>
                                        </p:cTn>
                                        <p:tgtEl>
                                          <p:spTgt spid="2"/>
                                        </p:tgtEl>
                                        <p:attrNameLst>
                                          <p:attrName>r</p:attrName>
                                        </p:attrNameLst>
                                      </p:cBhvr>
                                    </p:animRot>
                                    <p:animRot by="-240000">
                                      <p:cBhvr>
                                        <p:cTn id="57" dur="200" fill="hold">
                                          <p:stCondLst>
                                            <p:cond delay="200"/>
                                          </p:stCondLst>
                                        </p:cTn>
                                        <p:tgtEl>
                                          <p:spTgt spid="2"/>
                                        </p:tgtEl>
                                        <p:attrNameLst>
                                          <p:attrName>r</p:attrName>
                                        </p:attrNameLst>
                                      </p:cBhvr>
                                    </p:animRot>
                                    <p:animRot by="240000">
                                      <p:cBhvr>
                                        <p:cTn id="58" dur="200" fill="hold">
                                          <p:stCondLst>
                                            <p:cond delay="400"/>
                                          </p:stCondLst>
                                        </p:cTn>
                                        <p:tgtEl>
                                          <p:spTgt spid="2"/>
                                        </p:tgtEl>
                                        <p:attrNameLst>
                                          <p:attrName>r</p:attrName>
                                        </p:attrNameLst>
                                      </p:cBhvr>
                                    </p:animRot>
                                    <p:animRot by="-240000">
                                      <p:cBhvr>
                                        <p:cTn id="59" dur="200" fill="hold">
                                          <p:stCondLst>
                                            <p:cond delay="600"/>
                                          </p:stCondLst>
                                        </p:cTn>
                                        <p:tgtEl>
                                          <p:spTgt spid="2"/>
                                        </p:tgtEl>
                                        <p:attrNameLst>
                                          <p:attrName>r</p:attrName>
                                        </p:attrNameLst>
                                      </p:cBhvr>
                                    </p:animRot>
                                    <p:animRot by="120000">
                                      <p:cBhvr>
                                        <p:cTn id="6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1" grpId="0" animBg="1"/>
      <p:bldP spid="74" grpId="0" animBg="1"/>
      <p:bldP spid="77" grpId="0" animBg="1"/>
      <p:bldP spid="61" grpId="0" animBg="1"/>
      <p:bldP spid="62" grpId="0" animBg="1"/>
      <p:bldP spid="63" grpId="0" animBg="1"/>
      <p:bldP spid="64" grpId="0" animBg="1"/>
      <p:bldP spid="65"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4BD46BE-5351-48BC-8514-8FBE4CF01922}"/>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lvl="2"/>
            <a:r>
              <a:rPr lang="en-US" u="sng"/>
              <a:t>Class PhieuXuatKho</a:t>
            </a:r>
            <a:endParaRPr lang="en-US" sz="1200"/>
          </a:p>
          <a:p>
            <a:pPr lvl="0"/>
            <a:r>
              <a:rPr lang="en-US"/>
              <a:t>Thuộc tính:int ngayXuat.</a:t>
            </a:r>
            <a:endParaRPr lang="en-US" sz="1200"/>
          </a:p>
          <a:p>
            <a:pPr lvl="0"/>
            <a:r>
              <a:rPr lang="en-US"/>
              <a:t>Phương thức: </a:t>
            </a:r>
            <a:endParaRPr lang="en-US" sz="1200"/>
          </a:p>
          <a:p>
            <a:pPr marL="285750" lvl="0" indent="-285750">
              <a:buFont typeface="Wingdings" panose="05000000000000000000" pitchFamily="2" charset="2"/>
              <a:buChar char="Ø"/>
            </a:pPr>
            <a:r>
              <a:rPr lang="en-US"/>
              <a:t>Constructor: Hàm tạo có đối số và hàm tạo không đối số.</a:t>
            </a:r>
            <a:endParaRPr lang="en-US" sz="1200"/>
          </a:p>
          <a:p>
            <a:pPr marL="285750" lvl="0" indent="-285750">
              <a:buFont typeface="Wingdings" panose="05000000000000000000" pitchFamily="2" charset="2"/>
              <a:buChar char="Ø"/>
            </a:pPr>
            <a:r>
              <a:rPr lang="en-US"/>
              <a:t>Getter, Setter: Phương thức get, set cho các thuộc tính kiểu private.</a:t>
            </a:r>
            <a:endParaRPr lang="en-US" sz="1200"/>
          </a:p>
          <a:p>
            <a:pPr marL="285750" lvl="0" indent="-285750">
              <a:buFont typeface="Wingdings" panose="05000000000000000000" pitchFamily="2" charset="2"/>
              <a:buChar char="Ø"/>
            </a:pPr>
            <a:r>
              <a:rPr lang="en-US"/>
              <a:t>Nhap: Nhập thông tin.</a:t>
            </a:r>
            <a:endParaRPr lang="en-US" sz="1200"/>
          </a:p>
          <a:p>
            <a:pPr marL="285750" lvl="0" indent="-285750">
              <a:buFont typeface="Wingdings" panose="05000000000000000000" pitchFamily="2" charset="2"/>
              <a:buChar char="Ø"/>
            </a:pPr>
            <a:r>
              <a:rPr lang="en-US"/>
              <a:t>Hien: Hiện thông tin.</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30404EB6-89E3-4A01-959C-A976793F58F2}"/>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3AA918DF-7F39-4018-8367-CB6E5392BC45}"/>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97D39BE2-9609-4098-8EDE-3355EEC62D13}"/>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EB152BD1-133D-4F9D-A6B0-777E2F32EF2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72A3829B-45E0-42F2-8395-87718086D2E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2A474B67-6F08-4B09-804F-32964F1695BE}"/>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8698347E-EFE9-446E-B45B-F9AA7B89D73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E8353199-1146-49C3-A487-2B517AA6A25D}"/>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1A72146-22E1-4227-A002-1DAB3B8E7D7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1C95B510-F424-4D38-9072-908093F13528}"/>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618D711A-1BFF-4A93-9451-6356B4904997}"/>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D1D46F9-CB56-41EA-B5D1-CFDCAAC0C202}"/>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CBB3A1EA-9AD8-46F8-B66D-A5EC9C43E8B4}"/>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47089B1A-0F28-42FA-A65E-F407041EED12}"/>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7EB9CF3F-A100-476B-B9B3-861E31F86D7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9677119D-C742-4868-A186-B0B512447A2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644F739D-9B01-4787-93DA-4EF565C2F7D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CFA86C30-5537-416B-B2EF-551DA5417062}"/>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50B5A10-A4C7-4410-803F-AC1D66A66A8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E09039C8-1AAB-4F38-BD81-4D45AB9FA12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3D240E46-717B-4A39-BC09-507B063A6BE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34658E4E-36BC-4B94-81C3-BBA349C57AA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5E35D6CD-3AB4-4FB6-A25F-E3978C081E79}"/>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02548B09-0B9E-43F0-B8E2-D75850C8AF4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4D693F97-937C-4A2F-851F-60946C64F9D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2DDD6628-850C-425F-B8DE-E3801879AD65}"/>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42132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38591B73-983C-4D42-9C53-4EF3FE29961B}"/>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lvl="2"/>
            <a:r>
              <a:rPr lang="en-US" u="sng"/>
              <a:t>Class main</a:t>
            </a:r>
            <a:endParaRPr lang="en-US" sz="1200"/>
          </a:p>
          <a:p>
            <a:pPr lvl="0"/>
            <a:r>
              <a:rPr lang="en-US"/>
              <a:t>Thuộc tính: </a:t>
            </a:r>
            <a:endParaRPr lang="en-US" sz="1200"/>
          </a:p>
          <a:p>
            <a:pPr lvl="0"/>
            <a:r>
              <a:rPr lang="en-US"/>
              <a:t>Phương thức: </a:t>
            </a:r>
            <a:endParaRPr lang="en-US" sz="1200"/>
          </a:p>
          <a:p>
            <a:pPr marL="285750" lvl="0" indent="-285750">
              <a:buFont typeface="Wingdings" panose="05000000000000000000" pitchFamily="2" charset="2"/>
              <a:buChar char="Ø"/>
            </a:pPr>
            <a:r>
              <a:rPr lang="en-US"/>
              <a:t>main(String[]): void</a:t>
            </a:r>
            <a:endParaRPr lang="en-US" sz="1200"/>
          </a:p>
          <a:p>
            <a:pPr marL="285750" lvl="0" indent="-285750">
              <a:buFont typeface="Wingdings" panose="05000000000000000000" pitchFamily="2" charset="2"/>
              <a:buChar char="Ø"/>
            </a:pPr>
            <a:r>
              <a:rPr lang="en-US"/>
              <a:t>menuChinh()</a:t>
            </a:r>
            <a:endParaRPr lang="en-US" sz="1200"/>
          </a:p>
          <a:p>
            <a:r>
              <a:rPr lang="en-US"/>
              <a:t> </a:t>
            </a:r>
            <a:endParaRPr lang="en-US" sz="1200"/>
          </a:p>
          <a:p>
            <a:endParaRPr lang="en-US"/>
          </a:p>
        </p:txBody>
      </p:sp>
      <p:sp>
        <p:nvSpPr>
          <p:cNvPr id="6" name="Title 3">
            <a:extLst>
              <a:ext uri="{FF2B5EF4-FFF2-40B4-BE49-F238E27FC236}">
                <a16:creationId xmlns:a16="http://schemas.microsoft.com/office/drawing/2014/main" id="{7A5EA0A9-19ED-4E97-A0A4-6AC8D21D0F2A}"/>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7" name="Grupo 6">
            <a:extLst>
              <a:ext uri="{FF2B5EF4-FFF2-40B4-BE49-F238E27FC236}">
                <a16:creationId xmlns:a16="http://schemas.microsoft.com/office/drawing/2014/main" id="{1E8B6E17-C75B-4D07-A189-61747C02E650}"/>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7C2734E3-5CE4-4914-A3E2-53CDC6F05E5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836DD621-A8D7-4A83-9DF2-83937AC8DB3F}"/>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21FAD430-6275-444D-BB4D-FAB7C5068B4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37B4BD2E-C81B-41BA-8295-CCA6B079E92B}"/>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7">
            <a:extLst>
              <a:ext uri="{FF2B5EF4-FFF2-40B4-BE49-F238E27FC236}">
                <a16:creationId xmlns:a16="http://schemas.microsoft.com/office/drawing/2014/main" id="{1B7F0A64-E966-4E0A-8D00-D3DC795FCE2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9">
            <a:extLst>
              <a:ext uri="{FF2B5EF4-FFF2-40B4-BE49-F238E27FC236}">
                <a16:creationId xmlns:a16="http://schemas.microsoft.com/office/drawing/2014/main" id="{0D761A65-3EB8-46BB-B0D6-0AB99C20DB8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20">
            <a:extLst>
              <a:ext uri="{FF2B5EF4-FFF2-40B4-BE49-F238E27FC236}">
                <a16:creationId xmlns:a16="http://schemas.microsoft.com/office/drawing/2014/main" id="{1BB466D5-7121-4FCD-B6B8-0B694ED99FDD}"/>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35">
            <a:extLst>
              <a:ext uri="{FF2B5EF4-FFF2-40B4-BE49-F238E27FC236}">
                <a16:creationId xmlns:a16="http://schemas.microsoft.com/office/drawing/2014/main" id="{8C452C0F-BAEF-46A0-9617-1B304CA601D0}"/>
              </a:ext>
            </a:extLst>
          </p:cNvPr>
          <p:cNvGrpSpPr/>
          <p:nvPr/>
        </p:nvGrpSpPr>
        <p:grpSpPr>
          <a:xfrm>
            <a:off x="5638780" y="2242438"/>
            <a:ext cx="773659" cy="963355"/>
            <a:chOff x="6696077" y="2921001"/>
            <a:chExt cx="330200" cy="411163"/>
          </a:xfrm>
        </p:grpSpPr>
        <p:sp>
          <p:nvSpPr>
            <p:cNvPr id="16" name="Freeform 245">
              <a:extLst>
                <a:ext uri="{FF2B5EF4-FFF2-40B4-BE49-F238E27FC236}">
                  <a16:creationId xmlns:a16="http://schemas.microsoft.com/office/drawing/2014/main" id="{077A177F-93A9-4F9C-8138-844AEAF44D4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7" name="Grupo 37">
              <a:extLst>
                <a:ext uri="{FF2B5EF4-FFF2-40B4-BE49-F238E27FC236}">
                  <a16:creationId xmlns:a16="http://schemas.microsoft.com/office/drawing/2014/main" id="{470AA0F5-9818-4F9B-B224-37BC63DAF3D7}"/>
                </a:ext>
              </a:extLst>
            </p:cNvPr>
            <p:cNvGrpSpPr/>
            <p:nvPr/>
          </p:nvGrpSpPr>
          <p:grpSpPr>
            <a:xfrm>
              <a:off x="6699249" y="2924175"/>
              <a:ext cx="323854" cy="407989"/>
              <a:chOff x="6699249" y="2924175"/>
              <a:chExt cx="323854" cy="407989"/>
            </a:xfrm>
          </p:grpSpPr>
          <p:grpSp>
            <p:nvGrpSpPr>
              <p:cNvPr id="18" name="Grupo 38">
                <a:extLst>
                  <a:ext uri="{FF2B5EF4-FFF2-40B4-BE49-F238E27FC236}">
                    <a16:creationId xmlns:a16="http://schemas.microsoft.com/office/drawing/2014/main" id="{3299B157-353D-4495-8DA6-33FB28B14E16}"/>
                  </a:ext>
                </a:extLst>
              </p:cNvPr>
              <p:cNvGrpSpPr/>
              <p:nvPr/>
            </p:nvGrpSpPr>
            <p:grpSpPr>
              <a:xfrm>
                <a:off x="6699249" y="2924175"/>
                <a:ext cx="323854" cy="407989"/>
                <a:chOff x="6699249" y="2924175"/>
                <a:chExt cx="323854" cy="407989"/>
              </a:xfrm>
            </p:grpSpPr>
            <p:sp>
              <p:nvSpPr>
                <p:cNvPr id="21" name="Freeform 244">
                  <a:extLst>
                    <a:ext uri="{FF2B5EF4-FFF2-40B4-BE49-F238E27FC236}">
                      <a16:creationId xmlns:a16="http://schemas.microsoft.com/office/drawing/2014/main" id="{E7795F9E-E4ED-4F6B-91D5-136E6D07A642}"/>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6">
                  <a:extLst>
                    <a:ext uri="{FF2B5EF4-FFF2-40B4-BE49-F238E27FC236}">
                      <a16:creationId xmlns:a16="http://schemas.microsoft.com/office/drawing/2014/main" id="{3D010129-72B6-46A1-AE42-ACF27A7EBA3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8">
                  <a:extLst>
                    <a:ext uri="{FF2B5EF4-FFF2-40B4-BE49-F238E27FC236}">
                      <a16:creationId xmlns:a16="http://schemas.microsoft.com/office/drawing/2014/main" id="{CB7D1596-C332-4ACE-BC41-57A425BA48E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49">
                <a:extLst>
                  <a:ext uri="{FF2B5EF4-FFF2-40B4-BE49-F238E27FC236}">
                    <a16:creationId xmlns:a16="http://schemas.microsoft.com/office/drawing/2014/main" id="{A3600296-42F4-4A72-BC69-2E7D792AC79C}"/>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50">
                <a:extLst>
                  <a:ext uri="{FF2B5EF4-FFF2-40B4-BE49-F238E27FC236}">
                    <a16:creationId xmlns:a16="http://schemas.microsoft.com/office/drawing/2014/main" id="{88B3EBCC-1A0D-4117-BCC3-964C71002DF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4" name="Elipse 48">
            <a:extLst>
              <a:ext uri="{FF2B5EF4-FFF2-40B4-BE49-F238E27FC236}">
                <a16:creationId xmlns:a16="http://schemas.microsoft.com/office/drawing/2014/main" id="{72F4B55F-9064-427C-8AC8-A0E09D48C4D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49">
            <a:extLst>
              <a:ext uri="{FF2B5EF4-FFF2-40B4-BE49-F238E27FC236}">
                <a16:creationId xmlns:a16="http://schemas.microsoft.com/office/drawing/2014/main" id="{16DE2D3C-88B2-4066-8E28-957BF5D1C30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6" name="Elipse 50">
            <a:extLst>
              <a:ext uri="{FF2B5EF4-FFF2-40B4-BE49-F238E27FC236}">
                <a16:creationId xmlns:a16="http://schemas.microsoft.com/office/drawing/2014/main" id="{AF6A1A5F-E866-4908-965D-CC7880727D2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7" name="Freeform 235">
            <a:extLst>
              <a:ext uri="{FF2B5EF4-FFF2-40B4-BE49-F238E27FC236}">
                <a16:creationId xmlns:a16="http://schemas.microsoft.com/office/drawing/2014/main" id="{07973736-EEC1-4CF8-9EB2-1771B7BC594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 name="Grupo 2">
            <a:extLst>
              <a:ext uri="{FF2B5EF4-FFF2-40B4-BE49-F238E27FC236}">
                <a16:creationId xmlns:a16="http://schemas.microsoft.com/office/drawing/2014/main" id="{04D34EE7-6770-4B0F-B2BF-7AA30A3F826F}"/>
              </a:ext>
            </a:extLst>
          </p:cNvPr>
          <p:cNvGrpSpPr/>
          <p:nvPr/>
        </p:nvGrpSpPr>
        <p:grpSpPr>
          <a:xfrm>
            <a:off x="977085" y="4908455"/>
            <a:ext cx="1199268" cy="599634"/>
            <a:chOff x="5638801" y="2709863"/>
            <a:chExt cx="495300" cy="247650"/>
          </a:xfrm>
        </p:grpSpPr>
        <p:sp>
          <p:nvSpPr>
            <p:cNvPr id="29" name="Freeform 175">
              <a:extLst>
                <a:ext uri="{FF2B5EF4-FFF2-40B4-BE49-F238E27FC236}">
                  <a16:creationId xmlns:a16="http://schemas.microsoft.com/office/drawing/2014/main" id="{A8783D79-D604-4951-9BCD-B1CBE978A16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78">
              <a:extLst>
                <a:ext uri="{FF2B5EF4-FFF2-40B4-BE49-F238E27FC236}">
                  <a16:creationId xmlns:a16="http://schemas.microsoft.com/office/drawing/2014/main" id="{7C0FBA41-E450-43F7-BC9F-0BDC3CEAC472}"/>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1" name="Freeform 235">
            <a:extLst>
              <a:ext uri="{FF2B5EF4-FFF2-40B4-BE49-F238E27FC236}">
                <a16:creationId xmlns:a16="http://schemas.microsoft.com/office/drawing/2014/main" id="{75B0E18B-A29D-4107-87B2-E9454EACF74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45957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5"/>
                                        </p:tgtEl>
                                        <p:attrNameLst>
                                          <p:attrName>r</p:attrName>
                                        </p:attrNameLst>
                                      </p:cBhvr>
                                    </p:animRot>
                                    <p:animRot by="-240000">
                                      <p:cBhvr>
                                        <p:cTn id="13" dur="200" fill="hold">
                                          <p:stCondLst>
                                            <p:cond delay="200"/>
                                          </p:stCondLst>
                                        </p:cTn>
                                        <p:tgtEl>
                                          <p:spTgt spid="15"/>
                                        </p:tgtEl>
                                        <p:attrNameLst>
                                          <p:attrName>r</p:attrName>
                                        </p:attrNameLst>
                                      </p:cBhvr>
                                    </p:animRot>
                                    <p:animRot by="240000">
                                      <p:cBhvr>
                                        <p:cTn id="14" dur="200" fill="hold">
                                          <p:stCondLst>
                                            <p:cond delay="400"/>
                                          </p:stCondLst>
                                        </p:cTn>
                                        <p:tgtEl>
                                          <p:spTgt spid="15"/>
                                        </p:tgtEl>
                                        <p:attrNameLst>
                                          <p:attrName>r</p:attrName>
                                        </p:attrNameLst>
                                      </p:cBhvr>
                                    </p:animRot>
                                    <p:animRot by="-240000">
                                      <p:cBhvr>
                                        <p:cTn id="15" dur="200" fill="hold">
                                          <p:stCondLst>
                                            <p:cond delay="600"/>
                                          </p:stCondLst>
                                        </p:cTn>
                                        <p:tgtEl>
                                          <p:spTgt spid="15"/>
                                        </p:tgtEl>
                                        <p:attrNameLst>
                                          <p:attrName>r</p:attrName>
                                        </p:attrNameLst>
                                      </p:cBhvr>
                                    </p:animRot>
                                    <p:animRot by="120000">
                                      <p:cBhvr>
                                        <p:cTn id="16" dur="200" fill="hold">
                                          <p:stCondLst>
                                            <p:cond delay="800"/>
                                          </p:stCondLst>
                                        </p:cTn>
                                        <p:tgtEl>
                                          <p:spTgt spid="1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4"/>
                                        </p:tgtEl>
                                        <p:attrNameLst>
                                          <p:attrName>r</p:attrName>
                                        </p:attrNameLst>
                                      </p:cBhvr>
                                    </p:animRot>
                                    <p:animRot by="-240000">
                                      <p:cBhvr>
                                        <p:cTn id="19" dur="200" fill="hold">
                                          <p:stCondLst>
                                            <p:cond delay="200"/>
                                          </p:stCondLst>
                                        </p:cTn>
                                        <p:tgtEl>
                                          <p:spTgt spid="14"/>
                                        </p:tgtEl>
                                        <p:attrNameLst>
                                          <p:attrName>r</p:attrName>
                                        </p:attrNameLst>
                                      </p:cBhvr>
                                    </p:animRot>
                                    <p:animRot by="240000">
                                      <p:cBhvr>
                                        <p:cTn id="20" dur="200" fill="hold">
                                          <p:stCondLst>
                                            <p:cond delay="400"/>
                                          </p:stCondLst>
                                        </p:cTn>
                                        <p:tgtEl>
                                          <p:spTgt spid="14"/>
                                        </p:tgtEl>
                                        <p:attrNameLst>
                                          <p:attrName>r</p:attrName>
                                        </p:attrNameLst>
                                      </p:cBhvr>
                                    </p:animRot>
                                    <p:animRot by="-240000">
                                      <p:cBhvr>
                                        <p:cTn id="21" dur="200" fill="hold">
                                          <p:stCondLst>
                                            <p:cond delay="600"/>
                                          </p:stCondLst>
                                        </p:cTn>
                                        <p:tgtEl>
                                          <p:spTgt spid="14"/>
                                        </p:tgtEl>
                                        <p:attrNameLst>
                                          <p:attrName>r</p:attrName>
                                        </p:attrNameLst>
                                      </p:cBhvr>
                                    </p:animRot>
                                    <p:animRot by="120000">
                                      <p:cBhvr>
                                        <p:cTn id="22" dur="200" fill="hold">
                                          <p:stCondLst>
                                            <p:cond delay="800"/>
                                          </p:stCondLst>
                                        </p:cTn>
                                        <p:tgtEl>
                                          <p:spTgt spid="14"/>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7"/>
                                        </p:tgtEl>
                                        <p:attrNameLst>
                                          <p:attrName>r</p:attrName>
                                        </p:attrNameLst>
                                      </p:cBhvr>
                                    </p:animRot>
                                    <p:animRot by="-240000">
                                      <p:cBhvr>
                                        <p:cTn id="33" dur="200" fill="hold">
                                          <p:stCondLst>
                                            <p:cond delay="200"/>
                                          </p:stCondLst>
                                        </p:cTn>
                                        <p:tgtEl>
                                          <p:spTgt spid="27"/>
                                        </p:tgtEl>
                                        <p:attrNameLst>
                                          <p:attrName>r</p:attrName>
                                        </p:attrNameLst>
                                      </p:cBhvr>
                                    </p:animRot>
                                    <p:animRot by="240000">
                                      <p:cBhvr>
                                        <p:cTn id="34" dur="200" fill="hold">
                                          <p:stCondLst>
                                            <p:cond delay="400"/>
                                          </p:stCondLst>
                                        </p:cTn>
                                        <p:tgtEl>
                                          <p:spTgt spid="27"/>
                                        </p:tgtEl>
                                        <p:attrNameLst>
                                          <p:attrName>r</p:attrName>
                                        </p:attrNameLst>
                                      </p:cBhvr>
                                    </p:animRot>
                                    <p:animRot by="-240000">
                                      <p:cBhvr>
                                        <p:cTn id="35" dur="200" fill="hold">
                                          <p:stCondLst>
                                            <p:cond delay="600"/>
                                          </p:stCondLst>
                                        </p:cTn>
                                        <p:tgtEl>
                                          <p:spTgt spid="27"/>
                                        </p:tgtEl>
                                        <p:attrNameLst>
                                          <p:attrName>r</p:attrName>
                                        </p:attrNameLst>
                                      </p:cBhvr>
                                    </p:animRot>
                                    <p:animRot by="120000">
                                      <p:cBhvr>
                                        <p:cTn id="36" dur="200" fill="hold">
                                          <p:stCondLst>
                                            <p:cond delay="800"/>
                                          </p:stCondLst>
                                        </p:cTn>
                                        <p:tgtEl>
                                          <p:spTgt spid="27"/>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1"/>
                                        </p:tgtEl>
                                        <p:attrNameLst>
                                          <p:attrName>r</p:attrName>
                                        </p:attrNameLst>
                                      </p:cBhvr>
                                    </p:animRot>
                                    <p:animRot by="-240000">
                                      <p:cBhvr>
                                        <p:cTn id="45" dur="200" fill="hold">
                                          <p:stCondLst>
                                            <p:cond delay="200"/>
                                          </p:stCondLst>
                                        </p:cTn>
                                        <p:tgtEl>
                                          <p:spTgt spid="31"/>
                                        </p:tgtEl>
                                        <p:attrNameLst>
                                          <p:attrName>r</p:attrName>
                                        </p:attrNameLst>
                                      </p:cBhvr>
                                    </p:animRot>
                                    <p:animRot by="240000">
                                      <p:cBhvr>
                                        <p:cTn id="46" dur="200" fill="hold">
                                          <p:stCondLst>
                                            <p:cond delay="400"/>
                                          </p:stCondLst>
                                        </p:cTn>
                                        <p:tgtEl>
                                          <p:spTgt spid="31"/>
                                        </p:tgtEl>
                                        <p:attrNameLst>
                                          <p:attrName>r</p:attrName>
                                        </p:attrNameLst>
                                      </p:cBhvr>
                                    </p:animRot>
                                    <p:animRot by="-240000">
                                      <p:cBhvr>
                                        <p:cTn id="47" dur="200" fill="hold">
                                          <p:stCondLst>
                                            <p:cond delay="600"/>
                                          </p:stCondLst>
                                        </p:cTn>
                                        <p:tgtEl>
                                          <p:spTgt spid="31"/>
                                        </p:tgtEl>
                                        <p:attrNameLst>
                                          <p:attrName>r</p:attrName>
                                        </p:attrNameLst>
                                      </p:cBhvr>
                                    </p:animRot>
                                    <p:animRot by="120000">
                                      <p:cBhvr>
                                        <p:cTn id="48" dur="200" fill="hold">
                                          <p:stCondLst>
                                            <p:cond delay="80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27"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3FD9922-C05F-4B69-BACE-6303FF2A8D92}"/>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r>
              <a:rPr lang="en-US"/>
              <a:t> </a:t>
            </a:r>
            <a:endParaRPr lang="en-US" sz="1200"/>
          </a:p>
          <a:p>
            <a:endParaRPr lang="en-US"/>
          </a:p>
        </p:txBody>
      </p:sp>
      <p:sp>
        <p:nvSpPr>
          <p:cNvPr id="5" name="Title 3">
            <a:extLst>
              <a:ext uri="{FF2B5EF4-FFF2-40B4-BE49-F238E27FC236}">
                <a16:creationId xmlns:a16="http://schemas.microsoft.com/office/drawing/2014/main" id="{23D9BA2A-E164-44AE-B192-9D592051E7E3}"/>
              </a:ext>
            </a:extLst>
          </p:cNvPr>
          <p:cNvSpPr>
            <a:spLocks noGrp="1"/>
          </p:cNvSpPr>
          <p:nvPr>
            <p:ph type="title"/>
          </p:nvPr>
        </p:nvSpPr>
        <p:spPr>
          <a:xfrm>
            <a:off x="723900" y="589879"/>
            <a:ext cx="7696200" cy="367298"/>
          </a:xfrm>
        </p:spPr>
        <p:txBody>
          <a:bodyPr/>
          <a:lstStyle/>
          <a:p>
            <a:r>
              <a:rPr lang="en-US"/>
              <a:t>Phân tích đề tài</a:t>
            </a:r>
          </a:p>
        </p:txBody>
      </p:sp>
      <p:sp>
        <p:nvSpPr>
          <p:cNvPr id="10" name="Freeform 302">
            <a:extLst>
              <a:ext uri="{FF2B5EF4-FFF2-40B4-BE49-F238E27FC236}">
                <a16:creationId xmlns:a16="http://schemas.microsoft.com/office/drawing/2014/main" id="{B61F7506-BE63-4167-9C95-7041E2AB8C3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64EF9178-ACD0-45D9-A19A-6C18D65A3D4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Elipse 48">
            <a:extLst>
              <a:ext uri="{FF2B5EF4-FFF2-40B4-BE49-F238E27FC236}">
                <a16:creationId xmlns:a16="http://schemas.microsoft.com/office/drawing/2014/main" id="{588F5000-6D19-4347-A975-71FE9876A18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0AEF9ED-2B1D-4CC2-88F9-C4611715654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1408866-C463-41F2-B198-912F61E4A23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105708C-84B7-470E-912E-DEE11BD9A30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098DC238-7932-46B2-918E-0A87BBBD5349}"/>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82C07CD-8569-42AA-92FB-1EC313220E9B}"/>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A6D65441-0B47-40B9-A0BC-3709F48B74E2}"/>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3" name="Picture 2">
            <a:extLst>
              <a:ext uri="{FF2B5EF4-FFF2-40B4-BE49-F238E27FC236}">
                <a16:creationId xmlns:a16="http://schemas.microsoft.com/office/drawing/2014/main" id="{6ADD4308-000D-4FC2-8EEE-D1A7B12E3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085" y="1374921"/>
            <a:ext cx="7273474" cy="3328782"/>
          </a:xfrm>
          <a:prstGeom prst="rect">
            <a:avLst/>
          </a:prstGeom>
        </p:spPr>
      </p:pic>
    </p:spTree>
    <p:extLst>
      <p:ext uri="{BB962C8B-B14F-4D97-AF65-F5344CB8AC3E}">
        <p14:creationId xmlns:p14="http://schemas.microsoft.com/office/powerpoint/2010/main" val="25431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7"/>
                                        </p:tgtEl>
                                        <p:attrNameLst>
                                          <p:attrName>r</p:attrName>
                                        </p:attrNameLst>
                                      </p:cBhvr>
                                    </p:animRot>
                                    <p:animRot by="-240000">
                                      <p:cBhvr>
                                        <p:cTn id="13" dur="200" fill="hold">
                                          <p:stCondLst>
                                            <p:cond delay="200"/>
                                          </p:stCondLst>
                                        </p:cTn>
                                        <p:tgtEl>
                                          <p:spTgt spid="27"/>
                                        </p:tgtEl>
                                        <p:attrNameLst>
                                          <p:attrName>r</p:attrName>
                                        </p:attrNameLst>
                                      </p:cBhvr>
                                    </p:animRot>
                                    <p:animRot by="240000">
                                      <p:cBhvr>
                                        <p:cTn id="14" dur="200" fill="hold">
                                          <p:stCondLst>
                                            <p:cond delay="400"/>
                                          </p:stCondLst>
                                        </p:cTn>
                                        <p:tgtEl>
                                          <p:spTgt spid="27"/>
                                        </p:tgtEl>
                                        <p:attrNameLst>
                                          <p:attrName>r</p:attrName>
                                        </p:attrNameLst>
                                      </p:cBhvr>
                                    </p:animRot>
                                    <p:animRot by="-240000">
                                      <p:cBhvr>
                                        <p:cTn id="15" dur="200" fill="hold">
                                          <p:stCondLst>
                                            <p:cond delay="600"/>
                                          </p:stCondLst>
                                        </p:cTn>
                                        <p:tgtEl>
                                          <p:spTgt spid="27"/>
                                        </p:tgtEl>
                                        <p:attrNameLst>
                                          <p:attrName>r</p:attrName>
                                        </p:attrNameLst>
                                      </p:cBhvr>
                                    </p:animRot>
                                    <p:animRot by="120000">
                                      <p:cBhvr>
                                        <p:cTn id="1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6">
            <a:extLst>
              <a:ext uri="{FF2B5EF4-FFF2-40B4-BE49-F238E27FC236}">
                <a16:creationId xmlns:a16="http://schemas.microsoft.com/office/drawing/2014/main" id="{8E39DF34-89BB-4679-8D73-420EAF13CF26}"/>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6" name="Title 3">
            <a:extLst>
              <a:ext uri="{FF2B5EF4-FFF2-40B4-BE49-F238E27FC236}">
                <a16:creationId xmlns:a16="http://schemas.microsoft.com/office/drawing/2014/main" id="{F63FC3FF-F29E-44D0-ACDF-CA54E69312D0}"/>
              </a:ext>
            </a:extLst>
          </p:cNvPr>
          <p:cNvSpPr>
            <a:spLocks noGrp="1"/>
          </p:cNvSpPr>
          <p:nvPr>
            <p:ph type="title"/>
          </p:nvPr>
        </p:nvSpPr>
        <p:spPr>
          <a:xfrm>
            <a:off x="3335803" y="1721060"/>
            <a:ext cx="3962400" cy="1327160"/>
          </a:xfrm>
        </p:spPr>
        <p:txBody>
          <a:bodyPr/>
          <a:lstStyle/>
          <a:p>
            <a:r>
              <a:rPr lang="es-ES"/>
              <a:t>Mô tả thuật toán thao tác</a:t>
            </a:r>
            <a:endParaRPr lang="en-US"/>
          </a:p>
        </p:txBody>
      </p:sp>
      <p:sp>
        <p:nvSpPr>
          <p:cNvPr id="7" name="Marcador de texto 48">
            <a:extLst>
              <a:ext uri="{FF2B5EF4-FFF2-40B4-BE49-F238E27FC236}">
                <a16:creationId xmlns:a16="http://schemas.microsoft.com/office/drawing/2014/main" id="{29546342-5A31-4BA4-8391-E3E868AFF880}"/>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03</a:t>
            </a:r>
          </a:p>
        </p:txBody>
      </p:sp>
      <p:sp>
        <p:nvSpPr>
          <p:cNvPr id="8" name="Freeform 298">
            <a:extLst>
              <a:ext uri="{FF2B5EF4-FFF2-40B4-BE49-F238E27FC236}">
                <a16:creationId xmlns:a16="http://schemas.microsoft.com/office/drawing/2014/main" id="{88988CA3-810C-4259-9332-C718D8B55AD5}"/>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02">
            <a:extLst>
              <a:ext uri="{FF2B5EF4-FFF2-40B4-BE49-F238E27FC236}">
                <a16:creationId xmlns:a16="http://schemas.microsoft.com/office/drawing/2014/main" id="{5F894A5A-098C-4351-8403-802E0AE70A24}"/>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157">
            <a:extLst>
              <a:ext uri="{FF2B5EF4-FFF2-40B4-BE49-F238E27FC236}">
                <a16:creationId xmlns:a16="http://schemas.microsoft.com/office/drawing/2014/main" id="{D3620B73-5D8C-45D8-AAC5-3075EA9CCDB5}"/>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9">
            <a:extLst>
              <a:ext uri="{FF2B5EF4-FFF2-40B4-BE49-F238E27FC236}">
                <a16:creationId xmlns:a16="http://schemas.microsoft.com/office/drawing/2014/main" id="{13D5B1B0-400F-42AF-A219-601DF1C84C93}"/>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10">
            <a:extLst>
              <a:ext uri="{FF2B5EF4-FFF2-40B4-BE49-F238E27FC236}">
                <a16:creationId xmlns:a16="http://schemas.microsoft.com/office/drawing/2014/main" id="{F409725E-0898-4989-81A9-07EDC514173D}"/>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3" name="Grupo 57">
            <a:extLst>
              <a:ext uri="{FF2B5EF4-FFF2-40B4-BE49-F238E27FC236}">
                <a16:creationId xmlns:a16="http://schemas.microsoft.com/office/drawing/2014/main" id="{B3ADDFFB-22EE-4238-8A0E-B7FC64EE506A}"/>
              </a:ext>
            </a:extLst>
          </p:cNvPr>
          <p:cNvGrpSpPr/>
          <p:nvPr/>
        </p:nvGrpSpPr>
        <p:grpSpPr>
          <a:xfrm>
            <a:off x="6293584" y="4050218"/>
            <a:ext cx="773659" cy="963355"/>
            <a:chOff x="6696077" y="2921001"/>
            <a:chExt cx="330200" cy="411163"/>
          </a:xfrm>
        </p:grpSpPr>
        <p:sp>
          <p:nvSpPr>
            <p:cNvPr id="14" name="Freeform 245">
              <a:extLst>
                <a:ext uri="{FF2B5EF4-FFF2-40B4-BE49-F238E27FC236}">
                  <a16:creationId xmlns:a16="http://schemas.microsoft.com/office/drawing/2014/main" id="{4338A21C-2A0E-402B-BF58-D6D4C9E7312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59">
              <a:extLst>
                <a:ext uri="{FF2B5EF4-FFF2-40B4-BE49-F238E27FC236}">
                  <a16:creationId xmlns:a16="http://schemas.microsoft.com/office/drawing/2014/main" id="{BF176BF6-1D47-4A7D-8774-19A7E2F05C07}"/>
                </a:ext>
              </a:extLst>
            </p:cNvPr>
            <p:cNvGrpSpPr/>
            <p:nvPr/>
          </p:nvGrpSpPr>
          <p:grpSpPr>
            <a:xfrm>
              <a:off x="6699249" y="2924175"/>
              <a:ext cx="323854" cy="407989"/>
              <a:chOff x="6699249" y="2924175"/>
              <a:chExt cx="323854" cy="407989"/>
            </a:xfrm>
          </p:grpSpPr>
          <p:grpSp>
            <p:nvGrpSpPr>
              <p:cNvPr id="16" name="Grupo 60">
                <a:extLst>
                  <a:ext uri="{FF2B5EF4-FFF2-40B4-BE49-F238E27FC236}">
                    <a16:creationId xmlns:a16="http://schemas.microsoft.com/office/drawing/2014/main" id="{D0B9B93A-EAA2-4AC5-947C-DF7B912064C6}"/>
                  </a:ext>
                </a:extLst>
              </p:cNvPr>
              <p:cNvGrpSpPr/>
              <p:nvPr/>
            </p:nvGrpSpPr>
            <p:grpSpPr>
              <a:xfrm>
                <a:off x="6699249" y="2924175"/>
                <a:ext cx="323854" cy="407989"/>
                <a:chOff x="6699249" y="2924175"/>
                <a:chExt cx="323854" cy="407989"/>
              </a:xfrm>
            </p:grpSpPr>
            <p:sp>
              <p:nvSpPr>
                <p:cNvPr id="19" name="Freeform 244">
                  <a:extLst>
                    <a:ext uri="{FF2B5EF4-FFF2-40B4-BE49-F238E27FC236}">
                      <a16:creationId xmlns:a16="http://schemas.microsoft.com/office/drawing/2014/main" id="{7811CEBA-5A18-4842-9547-8701E7EB0D10}"/>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46">
                  <a:extLst>
                    <a:ext uri="{FF2B5EF4-FFF2-40B4-BE49-F238E27FC236}">
                      <a16:creationId xmlns:a16="http://schemas.microsoft.com/office/drawing/2014/main" id="{F20F6DFF-ACB2-4279-A97E-2615841D28F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8">
                  <a:extLst>
                    <a:ext uri="{FF2B5EF4-FFF2-40B4-BE49-F238E27FC236}">
                      <a16:creationId xmlns:a16="http://schemas.microsoft.com/office/drawing/2014/main" id="{AAC2CD70-0BC7-4CBF-BB63-059F5D28ED3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Freeform 249">
                <a:extLst>
                  <a:ext uri="{FF2B5EF4-FFF2-40B4-BE49-F238E27FC236}">
                    <a16:creationId xmlns:a16="http://schemas.microsoft.com/office/drawing/2014/main" id="{11EDB0C2-3203-44BD-8D38-F17784811FA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50">
                <a:extLst>
                  <a:ext uri="{FF2B5EF4-FFF2-40B4-BE49-F238E27FC236}">
                    <a16:creationId xmlns:a16="http://schemas.microsoft.com/office/drawing/2014/main" id="{08FB73CE-150C-41D2-8B71-06D260FD1152}"/>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2" name="Freeform 186">
            <a:extLst>
              <a:ext uri="{FF2B5EF4-FFF2-40B4-BE49-F238E27FC236}">
                <a16:creationId xmlns:a16="http://schemas.microsoft.com/office/drawing/2014/main" id="{6DBA223E-974A-4BD3-8496-77395A51D2AF}"/>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23" name="Elipse 72">
            <a:extLst>
              <a:ext uri="{FF2B5EF4-FFF2-40B4-BE49-F238E27FC236}">
                <a16:creationId xmlns:a16="http://schemas.microsoft.com/office/drawing/2014/main" id="{C40B03D0-41B8-4392-B148-E7C084F695E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73">
            <a:extLst>
              <a:ext uri="{FF2B5EF4-FFF2-40B4-BE49-F238E27FC236}">
                <a16:creationId xmlns:a16="http://schemas.microsoft.com/office/drawing/2014/main" id="{0ABB2946-33C6-44E9-8112-41C5A2FB9A6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74">
            <a:extLst>
              <a:ext uri="{FF2B5EF4-FFF2-40B4-BE49-F238E27FC236}">
                <a16:creationId xmlns:a16="http://schemas.microsoft.com/office/drawing/2014/main" id="{4945D0CD-CF7B-4C31-BC16-8C32E931B5C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3">
            <a:extLst>
              <a:ext uri="{FF2B5EF4-FFF2-40B4-BE49-F238E27FC236}">
                <a16:creationId xmlns:a16="http://schemas.microsoft.com/office/drawing/2014/main" id="{980F1B9E-5E7E-4FF9-8B7D-D8B8D001951F}"/>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35">
            <a:extLst>
              <a:ext uri="{FF2B5EF4-FFF2-40B4-BE49-F238E27FC236}">
                <a16:creationId xmlns:a16="http://schemas.microsoft.com/office/drawing/2014/main" id="{25893FE0-69E3-4E64-846E-262B4AF3EE96}"/>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13936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13"/>
                                        </p:tgtEl>
                                        <p:attrNameLst>
                                          <p:attrName>r</p:attrName>
                                        </p:attrNameLst>
                                      </p:cBhvr>
                                    </p:animRot>
                                    <p:animRot by="-240000">
                                      <p:cBhvr>
                                        <p:cTn id="27" dur="200" fill="hold">
                                          <p:stCondLst>
                                            <p:cond delay="200"/>
                                          </p:stCondLst>
                                        </p:cTn>
                                        <p:tgtEl>
                                          <p:spTgt spid="13"/>
                                        </p:tgtEl>
                                        <p:attrNameLst>
                                          <p:attrName>r</p:attrName>
                                        </p:attrNameLst>
                                      </p:cBhvr>
                                    </p:animRot>
                                    <p:animRot by="240000">
                                      <p:cBhvr>
                                        <p:cTn id="28" dur="200" fill="hold">
                                          <p:stCondLst>
                                            <p:cond delay="400"/>
                                          </p:stCondLst>
                                        </p:cTn>
                                        <p:tgtEl>
                                          <p:spTgt spid="13"/>
                                        </p:tgtEl>
                                        <p:attrNameLst>
                                          <p:attrName>r</p:attrName>
                                        </p:attrNameLst>
                                      </p:cBhvr>
                                    </p:animRot>
                                    <p:animRot by="-240000">
                                      <p:cBhvr>
                                        <p:cTn id="29" dur="200" fill="hold">
                                          <p:stCondLst>
                                            <p:cond delay="600"/>
                                          </p:stCondLst>
                                        </p:cTn>
                                        <p:tgtEl>
                                          <p:spTgt spid="13"/>
                                        </p:tgtEl>
                                        <p:attrNameLst>
                                          <p:attrName>r</p:attrName>
                                        </p:attrNameLst>
                                      </p:cBhvr>
                                    </p:animRot>
                                    <p:animRot by="120000">
                                      <p:cBhvr>
                                        <p:cTn id="30" dur="200" fill="hold">
                                          <p:stCondLst>
                                            <p:cond delay="800"/>
                                          </p:stCondLst>
                                        </p:cTn>
                                        <p:tgtEl>
                                          <p:spTgt spid="13"/>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2"/>
                                        </p:tgtEl>
                                        <p:attrNameLst>
                                          <p:attrName>r</p:attrName>
                                        </p:attrNameLst>
                                      </p:cBhvr>
                                    </p:animRot>
                                    <p:animRot by="-240000">
                                      <p:cBhvr>
                                        <p:cTn id="33" dur="200" fill="hold">
                                          <p:stCondLst>
                                            <p:cond delay="200"/>
                                          </p:stCondLst>
                                        </p:cTn>
                                        <p:tgtEl>
                                          <p:spTgt spid="22"/>
                                        </p:tgtEl>
                                        <p:attrNameLst>
                                          <p:attrName>r</p:attrName>
                                        </p:attrNameLst>
                                      </p:cBhvr>
                                    </p:animRot>
                                    <p:animRot by="240000">
                                      <p:cBhvr>
                                        <p:cTn id="34" dur="200" fill="hold">
                                          <p:stCondLst>
                                            <p:cond delay="400"/>
                                          </p:stCondLst>
                                        </p:cTn>
                                        <p:tgtEl>
                                          <p:spTgt spid="22"/>
                                        </p:tgtEl>
                                        <p:attrNameLst>
                                          <p:attrName>r</p:attrName>
                                        </p:attrNameLst>
                                      </p:cBhvr>
                                    </p:animRot>
                                    <p:animRot by="-240000">
                                      <p:cBhvr>
                                        <p:cTn id="35" dur="200" fill="hold">
                                          <p:stCondLst>
                                            <p:cond delay="600"/>
                                          </p:stCondLst>
                                        </p:cTn>
                                        <p:tgtEl>
                                          <p:spTgt spid="22"/>
                                        </p:tgtEl>
                                        <p:attrNameLst>
                                          <p:attrName>r</p:attrName>
                                        </p:attrNameLst>
                                      </p:cBhvr>
                                    </p:animRot>
                                    <p:animRot by="120000">
                                      <p:cBhvr>
                                        <p:cTn id="36" dur="200" fill="hold">
                                          <p:stCondLst>
                                            <p:cond delay="800"/>
                                          </p:stCondLst>
                                        </p:cTn>
                                        <p:tgtEl>
                                          <p:spTgt spid="22"/>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6"/>
                                        </p:tgtEl>
                                        <p:attrNameLst>
                                          <p:attrName>r</p:attrName>
                                        </p:attrNameLst>
                                      </p:cBhvr>
                                    </p:animRot>
                                    <p:animRot by="-240000">
                                      <p:cBhvr>
                                        <p:cTn id="39" dur="200" fill="hold">
                                          <p:stCondLst>
                                            <p:cond delay="200"/>
                                          </p:stCondLst>
                                        </p:cTn>
                                        <p:tgtEl>
                                          <p:spTgt spid="26"/>
                                        </p:tgtEl>
                                        <p:attrNameLst>
                                          <p:attrName>r</p:attrName>
                                        </p:attrNameLst>
                                      </p:cBhvr>
                                    </p:animRot>
                                    <p:animRot by="240000">
                                      <p:cBhvr>
                                        <p:cTn id="40" dur="200" fill="hold">
                                          <p:stCondLst>
                                            <p:cond delay="400"/>
                                          </p:stCondLst>
                                        </p:cTn>
                                        <p:tgtEl>
                                          <p:spTgt spid="26"/>
                                        </p:tgtEl>
                                        <p:attrNameLst>
                                          <p:attrName>r</p:attrName>
                                        </p:attrNameLst>
                                      </p:cBhvr>
                                    </p:animRot>
                                    <p:animRot by="-240000">
                                      <p:cBhvr>
                                        <p:cTn id="41" dur="200" fill="hold">
                                          <p:stCondLst>
                                            <p:cond delay="600"/>
                                          </p:stCondLst>
                                        </p:cTn>
                                        <p:tgtEl>
                                          <p:spTgt spid="26"/>
                                        </p:tgtEl>
                                        <p:attrNameLst>
                                          <p:attrName>r</p:attrName>
                                        </p:attrNameLst>
                                      </p:cBhvr>
                                    </p:animRot>
                                    <p:animRot by="120000">
                                      <p:cBhvr>
                                        <p:cTn id="42" dur="200" fill="hold">
                                          <p:stCondLst>
                                            <p:cond delay="800"/>
                                          </p:stCondLst>
                                        </p:cTn>
                                        <p:tgtEl>
                                          <p:spTgt spid="26"/>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7"/>
                                        </p:tgtEl>
                                        <p:attrNameLst>
                                          <p:attrName>r</p:attrName>
                                        </p:attrNameLst>
                                      </p:cBhvr>
                                    </p:animRot>
                                    <p:animRot by="-240000">
                                      <p:cBhvr>
                                        <p:cTn id="45" dur="200" fill="hold">
                                          <p:stCondLst>
                                            <p:cond delay="200"/>
                                          </p:stCondLst>
                                        </p:cTn>
                                        <p:tgtEl>
                                          <p:spTgt spid="27"/>
                                        </p:tgtEl>
                                        <p:attrNameLst>
                                          <p:attrName>r</p:attrName>
                                        </p:attrNameLst>
                                      </p:cBhvr>
                                    </p:animRot>
                                    <p:animRot by="240000">
                                      <p:cBhvr>
                                        <p:cTn id="46" dur="200" fill="hold">
                                          <p:stCondLst>
                                            <p:cond delay="400"/>
                                          </p:stCondLst>
                                        </p:cTn>
                                        <p:tgtEl>
                                          <p:spTgt spid="27"/>
                                        </p:tgtEl>
                                        <p:attrNameLst>
                                          <p:attrName>r</p:attrName>
                                        </p:attrNameLst>
                                      </p:cBhvr>
                                    </p:animRot>
                                    <p:animRot by="-240000">
                                      <p:cBhvr>
                                        <p:cTn id="47" dur="200" fill="hold">
                                          <p:stCondLst>
                                            <p:cond delay="600"/>
                                          </p:stCondLst>
                                        </p:cTn>
                                        <p:tgtEl>
                                          <p:spTgt spid="27"/>
                                        </p:tgtEl>
                                        <p:attrNameLst>
                                          <p:attrName>r</p:attrName>
                                        </p:attrNameLst>
                                      </p:cBhvr>
                                    </p:animRot>
                                    <p:animRot by="120000">
                                      <p:cBhvr>
                                        <p:cTn id="48"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22"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A7E33FA-4EB5-417A-8359-56A1508B3A0A}"/>
              </a:ext>
            </a:extLst>
          </p:cNvPr>
          <p:cNvSpPr>
            <a:spLocks noGrp="1"/>
          </p:cNvSpPr>
          <p:nvPr>
            <p:ph sz="half" idx="2"/>
          </p:nvPr>
        </p:nvSpPr>
        <p:spPr>
          <a:xfrm>
            <a:off x="893441" y="1127287"/>
            <a:ext cx="4129454" cy="2198882"/>
          </a:xfrm>
        </p:spPr>
        <p:txBody>
          <a:bodyPr/>
          <a:lstStyle/>
          <a:p>
            <a:r>
              <a:rPr lang="en-US" b="1"/>
              <a:t>Tìm kiếm điện thoại theo tên</a:t>
            </a:r>
            <a:endParaRPr lang="es-ES" b="1"/>
          </a:p>
          <a:p>
            <a:r>
              <a:rPr lang="en-US"/>
              <a:t>	</a:t>
            </a:r>
            <a:r>
              <a:rPr lang="vi-VN"/>
              <a:t>Sử d</a:t>
            </a:r>
            <a:r>
              <a:rPr lang="en-US"/>
              <a:t>ụng</a:t>
            </a:r>
            <a:r>
              <a:rPr lang="vi-VN"/>
              <a:t> v</a:t>
            </a:r>
            <a:r>
              <a:rPr lang="en-US"/>
              <a:t>òng</a:t>
            </a:r>
            <a:r>
              <a:rPr lang="vi-VN"/>
              <a:t> lập for để d</a:t>
            </a:r>
            <a:r>
              <a:rPr lang="en-US"/>
              <a:t>ò</a:t>
            </a:r>
            <a:r>
              <a:rPr lang="vi-VN"/>
              <a:t> từng phần tử trong danh s</a:t>
            </a:r>
            <a:r>
              <a:rPr lang="en-US"/>
              <a:t>ách</a:t>
            </a:r>
            <a:r>
              <a:rPr lang="vi-VN"/>
              <a:t>, sau đ</a:t>
            </a:r>
            <a:r>
              <a:rPr lang="en-US"/>
              <a:t>ó</a:t>
            </a:r>
            <a:r>
              <a:rPr lang="vi-VN"/>
              <a:t> sử dụng phương thức indexOf để so s</a:t>
            </a:r>
            <a:r>
              <a:rPr lang="en-US"/>
              <a:t>ánh</a:t>
            </a:r>
            <a:r>
              <a:rPr lang="vi-VN"/>
              <a:t> chuỗi k</a:t>
            </a:r>
            <a:r>
              <a:rPr lang="en-US"/>
              <a:t>í</a:t>
            </a:r>
            <a:r>
              <a:rPr lang="vi-VN"/>
              <a:t> tự (T</a:t>
            </a:r>
            <a:r>
              <a:rPr lang="en-US"/>
              <a:t>ên</a:t>
            </a:r>
            <a:r>
              <a:rPr lang="vi-VN"/>
              <a:t> điện thoại) vừa nhập v</a:t>
            </a:r>
            <a:r>
              <a:rPr lang="en-US"/>
              <a:t>ào</a:t>
            </a:r>
            <a:r>
              <a:rPr lang="vi-VN"/>
              <a:t> c</a:t>
            </a:r>
            <a:r>
              <a:rPr lang="en-US"/>
              <a:t>ó</a:t>
            </a:r>
            <a:r>
              <a:rPr lang="vi-VN"/>
              <a:t> giống với phần tử n</a:t>
            </a:r>
            <a:r>
              <a:rPr lang="en-US"/>
              <a:t>ào</a:t>
            </a:r>
            <a:r>
              <a:rPr lang="vi-VN"/>
              <a:t> trong danh s</a:t>
            </a:r>
            <a:r>
              <a:rPr lang="en-US"/>
              <a:t>ách</a:t>
            </a:r>
            <a:r>
              <a:rPr lang="vi-VN"/>
              <a:t> hay kh</a:t>
            </a:r>
            <a:r>
              <a:rPr lang="en-US"/>
              <a:t>ông</a:t>
            </a:r>
            <a:r>
              <a:rPr lang="vi-VN"/>
              <a:t>. Nếu c</a:t>
            </a:r>
            <a:r>
              <a:rPr lang="en-US"/>
              <a:t>ó</a:t>
            </a:r>
            <a:r>
              <a:rPr lang="vi-VN"/>
              <a:t> th</a:t>
            </a:r>
            <a:r>
              <a:rPr lang="en-US"/>
              <a:t>ì</a:t>
            </a:r>
            <a:r>
              <a:rPr lang="vi-VN"/>
              <a:t> in th</a:t>
            </a:r>
            <a:r>
              <a:rPr lang="en-US"/>
              <a:t>ông</a:t>
            </a:r>
            <a:r>
              <a:rPr lang="vi-VN"/>
              <a:t> tin của điện thoại đ</a:t>
            </a:r>
            <a:r>
              <a:rPr lang="en-US"/>
              <a:t>ó</a:t>
            </a:r>
            <a:r>
              <a:rPr lang="vi-VN"/>
              <a:t> ra m</a:t>
            </a:r>
            <a:r>
              <a:rPr lang="en-US"/>
              <a:t>àn</a:t>
            </a:r>
            <a:r>
              <a:rPr lang="vi-VN"/>
              <a:t> h</a:t>
            </a:r>
            <a:r>
              <a:rPr lang="en-US"/>
              <a:t>ình</a:t>
            </a:r>
            <a:r>
              <a:rPr lang="vi-VN"/>
              <a:t>.</a:t>
            </a:r>
            <a:endParaRPr lang="en-US"/>
          </a:p>
          <a:p>
            <a:endParaRPr lang="en-US"/>
          </a:p>
        </p:txBody>
      </p:sp>
      <p:sp>
        <p:nvSpPr>
          <p:cNvPr id="5" name="Title 3">
            <a:extLst>
              <a:ext uri="{FF2B5EF4-FFF2-40B4-BE49-F238E27FC236}">
                <a16:creationId xmlns:a16="http://schemas.microsoft.com/office/drawing/2014/main" id="{E9E54A2C-8BB5-4744-91F5-DA00E40A6870}"/>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62F7BCE8-0EA5-494C-881B-F05A467E02C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829255E3-E299-4E98-91C4-A7A1989586F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C68EB54D-98BB-4877-AE18-0A8AF4A8C6BC}"/>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861FF8EA-57F5-4685-B948-B987AF0AF588}"/>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6663203-2E02-410E-8EDB-70D256B8895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FBFCE7EB-8238-44C3-A80C-C3DBE5CD49C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D009A8A1-62F8-40EB-9A7C-69A613FAB66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70BD2AF0-1E17-4958-BCD4-337DDC3B7BFF}"/>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2DE286F0-CCAF-4AB9-9A2E-727061180257}"/>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225697D7-16D7-4322-BA91-2C8C5F83ACB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21F94130-4D71-429F-BF06-CBB3B42CE873}"/>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FE72628A-CDF8-443D-85B4-34EB2C972D45}"/>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70EBC320-AB50-4E7B-844C-02DDDB85F91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F2A47F17-2726-46F7-8025-3FFA7875FB0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AB753301-DA66-4BB5-AFF2-BB08FB58832C}"/>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4CECF0A3-5AC2-41F0-8D87-B5AF3C58296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6FAF79C2-8660-4957-A927-B1E7CC32913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AFC2E47E-2034-4868-A29B-0A8A60658DE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337B6A1-1244-449B-A13A-714BD067B37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0FA60C15-0505-4280-BD7A-478EA77BEBA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570C2292-F700-43C3-8E01-2FFD4922138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01E61116-08B7-49B0-A1B2-09E449D8786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128EDCFF-7EF0-472E-93E2-6910E2DD203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A8C36A88-C40F-4B5E-B18C-BB00285401E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C65B12C8-1363-4D95-8AA8-CCE92A94FE7B}"/>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9229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0AB3A848-160B-492A-B0C3-42795FBBB581}"/>
              </a:ext>
            </a:extLst>
          </p:cNvPr>
          <p:cNvSpPr>
            <a:spLocks noGrp="1"/>
          </p:cNvSpPr>
          <p:nvPr>
            <p:ph sz="half" idx="2"/>
          </p:nvPr>
        </p:nvSpPr>
        <p:spPr>
          <a:xfrm>
            <a:off x="893441" y="1127287"/>
            <a:ext cx="4129454" cy="2198882"/>
          </a:xfrm>
        </p:spPr>
        <p:txBody>
          <a:bodyPr/>
          <a:lstStyle/>
          <a:p>
            <a:r>
              <a:rPr lang="en-US" b="1"/>
              <a:t>Thêm mẫu điện thoại mới vào danh sách</a:t>
            </a:r>
            <a:endParaRPr lang="es-ES" b="1"/>
          </a:p>
          <a:p>
            <a:r>
              <a:rPr lang="en-US"/>
              <a:t>	</a:t>
            </a:r>
            <a:r>
              <a:rPr lang="vi-VN"/>
              <a:t>Nhập v</a:t>
            </a:r>
            <a:r>
              <a:rPr lang="en-US"/>
              <a:t>ào</a:t>
            </a:r>
            <a:r>
              <a:rPr lang="vi-VN"/>
              <a:t> th</a:t>
            </a:r>
            <a:r>
              <a:rPr lang="en-US"/>
              <a:t>ông</a:t>
            </a:r>
            <a:r>
              <a:rPr lang="vi-VN"/>
              <a:t> tin của điện thoại mới. Sau đ</a:t>
            </a:r>
            <a:r>
              <a:rPr lang="en-US"/>
              <a:t>ó</a:t>
            </a:r>
            <a:r>
              <a:rPr lang="vi-VN"/>
              <a:t> sử dụng phương thức add để th</a:t>
            </a:r>
            <a:r>
              <a:rPr lang="en-US"/>
              <a:t>êm</a:t>
            </a:r>
            <a:r>
              <a:rPr lang="vi-VN"/>
              <a:t> phần tử mới v</a:t>
            </a:r>
            <a:r>
              <a:rPr lang="en-US"/>
              <a:t>ào</a:t>
            </a:r>
            <a:r>
              <a:rPr lang="vi-VN"/>
              <a:t>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F8E7A095-F8D3-4A11-9929-FFF9E23B4C60}"/>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03EE29B4-D994-4738-AE9B-A4B4A945F3B8}"/>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9F55057F-14D6-49FB-9943-A26C55F0951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85F37170-AC37-4778-80C9-CFE832E5E420}"/>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E871D8C-8521-409E-8507-ADC174F85C1B}"/>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632F0FD-62C0-4123-BD00-B54A0A10EEA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8458EBF5-D74B-4172-96C9-F43FB6BF76B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0FDC0CD-C1F7-48E5-A3A1-1490B424BEF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9600596B-187E-4D9B-8A94-49915653C8E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DDBCCCD-E9F2-48DE-B487-50777013CE4D}"/>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5D62FA63-4057-49AD-9989-F2181EC4B45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31CF4E3-F5B9-4DF1-8068-7B027DDE63F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09FE480-8EE0-4E01-9CC9-5A47F9374208}"/>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0EDC21C3-7C4B-43E2-AAD4-2B7815782E96}"/>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1092E5C4-FD8C-4E1F-A0EA-20A73AE1193C}"/>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3559C713-F000-4C59-A652-29A409A2EAE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55A7B99F-A608-4E74-A370-36CC3309FCF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914DD1A8-4131-4683-8D22-D5A5EE55CE9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7913C429-760E-4889-8D27-125E52A3CCD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97996FB4-86AF-417C-9F9D-C5505B5A76E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E5F47BA2-5B28-462D-80E6-A04AEDC3BAA5}"/>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E87D5F69-3CD9-4D80-ADA5-E9CB482BE3CE}"/>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DB07F5AA-1FD0-4D7B-BC63-44CD94B53A2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FDFA1D0C-8306-4368-AB34-F04DA28FDFE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EA4CCB8D-31A1-4B88-95B3-36771C73928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72B48FFC-0F9E-4F34-854D-9B98A07041B6}"/>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715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8D84C587-C07B-4D30-AA4B-A32D16389F18}"/>
              </a:ext>
            </a:extLst>
          </p:cNvPr>
          <p:cNvSpPr>
            <a:spLocks noGrp="1"/>
          </p:cNvSpPr>
          <p:nvPr>
            <p:ph sz="half" idx="2"/>
          </p:nvPr>
        </p:nvSpPr>
        <p:spPr>
          <a:xfrm>
            <a:off x="893441" y="1127287"/>
            <a:ext cx="4129454" cy="2198882"/>
          </a:xfrm>
        </p:spPr>
        <p:txBody>
          <a:bodyPr/>
          <a:lstStyle/>
          <a:p>
            <a:pPr lvl="0"/>
            <a:r>
              <a:rPr lang="vi-VN" b="1"/>
              <a:t>X</a:t>
            </a:r>
            <a:r>
              <a:rPr lang="en-US" b="1"/>
              <a:t>óa</a:t>
            </a:r>
            <a:r>
              <a:rPr lang="vi-VN" b="1"/>
              <a:t> một mẫu điện thoại trong mảng qua id</a:t>
            </a:r>
            <a:endParaRPr lang="en-US"/>
          </a:p>
          <a:p>
            <a:r>
              <a:rPr lang="en-US"/>
              <a:t>	</a:t>
            </a:r>
            <a:r>
              <a:rPr lang="vi-VN"/>
              <a:t>Nhập id của mẫu điện thoại cần x</a:t>
            </a:r>
            <a:r>
              <a:rPr lang="en-US"/>
              <a:t>óa</a:t>
            </a:r>
            <a:r>
              <a:rPr lang="vi-VN"/>
              <a:t>. Nếu trong danh s</a:t>
            </a:r>
            <a:r>
              <a:rPr lang="en-US"/>
              <a:t>ách</a:t>
            </a:r>
            <a:r>
              <a:rPr lang="vi-VN"/>
              <a:t> kh</a:t>
            </a:r>
            <a:r>
              <a:rPr lang="en-US"/>
              <a:t>ông</a:t>
            </a:r>
            <a:r>
              <a:rPr lang="vi-VN"/>
              <a:t> tồn tại id th</a:t>
            </a:r>
            <a:r>
              <a:rPr lang="en-US"/>
              <a:t>ì</a:t>
            </a:r>
            <a:r>
              <a:rPr lang="vi-VN"/>
              <a:t> sẽ trả về false, c</a:t>
            </a:r>
            <a:r>
              <a:rPr lang="en-US"/>
              <a:t>òn</a:t>
            </a:r>
            <a:r>
              <a:rPr lang="vi-VN"/>
              <a:t> ngược lại sẽ trả về true (boolean), sau đ</a:t>
            </a:r>
            <a:r>
              <a:rPr lang="en-US"/>
              <a:t>ó</a:t>
            </a:r>
            <a:r>
              <a:rPr lang="vi-VN"/>
              <a:t> in th</a:t>
            </a:r>
            <a:r>
              <a:rPr lang="en-US"/>
              <a:t>ông</a:t>
            </a:r>
            <a:r>
              <a:rPr lang="vi-VN"/>
              <a:t> tin điện thoại cần x</a:t>
            </a:r>
            <a:r>
              <a:rPr lang="en-US"/>
              <a:t>óa</a:t>
            </a:r>
            <a:r>
              <a:rPr lang="vi-VN"/>
              <a:t> ra m</a:t>
            </a:r>
            <a:r>
              <a:rPr lang="en-US"/>
              <a:t>àn</a:t>
            </a:r>
            <a:r>
              <a:rPr lang="vi-VN"/>
              <a:t> h</a:t>
            </a:r>
            <a:r>
              <a:rPr lang="en-US"/>
              <a:t>ình</a:t>
            </a:r>
            <a:r>
              <a:rPr lang="vi-VN"/>
              <a:t> v</a:t>
            </a:r>
            <a:r>
              <a:rPr lang="en-US"/>
              <a:t>à</a:t>
            </a:r>
            <a:r>
              <a:rPr lang="vi-VN"/>
              <a:t> sử dụng lệnh remove để x</a:t>
            </a:r>
            <a:r>
              <a:rPr lang="en-US"/>
              <a:t>óa</a:t>
            </a:r>
            <a:r>
              <a:rPr lang="vi-VN"/>
              <a:t> phần tử đ</a:t>
            </a:r>
            <a:r>
              <a:rPr lang="en-US"/>
              <a:t>ó</a:t>
            </a:r>
            <a:r>
              <a:rPr lang="vi-VN"/>
              <a:t> ra khỏi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D1EEE19C-6B0E-4041-B856-3D6F5A516B6C}"/>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65563A4B-944C-4D3E-96CB-99F3280ADEB4}"/>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F68546B2-D5DD-4B38-AE6A-56FDA53299A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4456B62B-96BD-44AB-8F4A-FE82C2D80BB9}"/>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EE3F867-1BAF-480E-9356-287F9275B2B7}"/>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3ECF015-223F-409E-8EB9-96C1D7A70D5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7CEE949B-0909-4329-BE96-A95972D7B1EC}"/>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FBA22FEC-D22E-4F2A-9ACE-1FF54C1D5A7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9D1365E4-3A0A-449C-8AE8-AFB8A67C673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E5C08F4-B651-4ADC-AD42-5AACA3132066}"/>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ABD7A3BD-1284-46E0-A21B-FABDC7CF12D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32513E54-01B2-4016-B766-BEE817892775}"/>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743A3892-33EE-4A99-87EC-E69A1C723244}"/>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406E634B-46D8-4B02-84E6-6C73C0F7CC2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8ABF631-E6CF-45C1-B787-2AEBF54D07D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FF8A3E04-A5C7-4094-99DD-843E2B97E38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38269E98-B041-4E99-BAE2-37EFFB80681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E5554A89-C6CF-4514-9DAF-92AEB18025D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8A4E96F-8C27-4931-B9FD-E067D8D31EE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CD9E74E8-15C3-46BD-BF7D-C4A00B04223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550A17B8-4F81-4FB5-AA00-D2AC1B3B3DC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DF01B84-9BA7-4D32-ADAA-60D9693013A8}"/>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1CD72182-2243-4770-ABB8-FC80431F289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7AFC4B21-468E-41BD-A85C-FF53991BB309}"/>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10FF493E-F95A-4BF3-B117-F57CC5A1F97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BE900B02-CC3D-472E-A7A9-A8C108007EC0}"/>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48050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EDE4A98E-5E28-4839-B61D-F1672E036668}"/>
              </a:ext>
            </a:extLst>
          </p:cNvPr>
          <p:cNvSpPr>
            <a:spLocks noGrp="1"/>
          </p:cNvSpPr>
          <p:nvPr>
            <p:ph sz="half" idx="2"/>
          </p:nvPr>
        </p:nvSpPr>
        <p:spPr>
          <a:xfrm>
            <a:off x="893441" y="1127287"/>
            <a:ext cx="4129454" cy="2198882"/>
          </a:xfrm>
        </p:spPr>
        <p:txBody>
          <a:bodyPr/>
          <a:lstStyle/>
          <a:p>
            <a:pPr lvl="0"/>
            <a:r>
              <a:rPr lang="vi-VN" b="1"/>
              <a:t>Kiểm tra một mẫu điện thoại c</a:t>
            </a:r>
            <a:r>
              <a:rPr lang="en-US" b="1"/>
              <a:t>ó</a:t>
            </a:r>
            <a:r>
              <a:rPr lang="vi-VN" b="1"/>
              <a:t> tồn tại trong kho hay kh</a:t>
            </a:r>
            <a:r>
              <a:rPr lang="en-US" b="1"/>
              <a:t>ông</a:t>
            </a:r>
            <a:endParaRPr lang="en-US"/>
          </a:p>
          <a:p>
            <a:r>
              <a:rPr lang="en-US"/>
              <a:t>	</a:t>
            </a:r>
            <a:r>
              <a:rPr lang="vi-VN"/>
              <a:t>Nhập id của mẫu điện thoại cần kiểm tra. Sau đ</a:t>
            </a:r>
            <a:r>
              <a:rPr lang="en-US"/>
              <a:t>ó</a:t>
            </a:r>
            <a:r>
              <a:rPr lang="vi-VN"/>
              <a:t> sử dụng phương thức contains để kiểm tra trong danh s</a:t>
            </a:r>
            <a:r>
              <a:rPr lang="en-US"/>
              <a:t>ách</a:t>
            </a:r>
            <a:r>
              <a:rPr lang="vi-VN"/>
              <a:t> c</a:t>
            </a:r>
            <a:r>
              <a:rPr lang="en-US"/>
              <a:t>ó</a:t>
            </a:r>
            <a:r>
              <a:rPr lang="vi-VN"/>
              <a:t> tồn tại phần tử đ</a:t>
            </a:r>
            <a:r>
              <a:rPr lang="en-US"/>
              <a:t>ó</a:t>
            </a:r>
            <a:r>
              <a:rPr lang="vi-VN"/>
              <a:t> hay kh</a:t>
            </a:r>
            <a:r>
              <a:rPr lang="en-US"/>
              <a:t>ông</a:t>
            </a:r>
            <a:r>
              <a:rPr lang="vi-VN"/>
              <a:t>, nếu c</a:t>
            </a:r>
            <a:r>
              <a:rPr lang="en-US"/>
              <a:t>ó</a:t>
            </a:r>
            <a:r>
              <a:rPr lang="vi-VN"/>
              <a:t> trả lại true, nếu kh</a:t>
            </a:r>
            <a:r>
              <a:rPr lang="en-US"/>
              <a:t>ông</a:t>
            </a:r>
            <a:r>
              <a:rPr lang="vi-VN"/>
              <a:t> trả lại false (boolean).</a:t>
            </a:r>
            <a:endParaRPr lang="en-US"/>
          </a:p>
          <a:p>
            <a:endParaRPr lang="en-US"/>
          </a:p>
        </p:txBody>
      </p:sp>
      <p:sp>
        <p:nvSpPr>
          <p:cNvPr id="32" name="Title 3">
            <a:extLst>
              <a:ext uri="{FF2B5EF4-FFF2-40B4-BE49-F238E27FC236}">
                <a16:creationId xmlns:a16="http://schemas.microsoft.com/office/drawing/2014/main" id="{A511BDDC-CFE5-4E1F-AE8D-7F31E92FA51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33" name="Grupo 6">
            <a:extLst>
              <a:ext uri="{FF2B5EF4-FFF2-40B4-BE49-F238E27FC236}">
                <a16:creationId xmlns:a16="http://schemas.microsoft.com/office/drawing/2014/main" id="{32977782-7CE0-414E-B770-D9F39271789E}"/>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639432EA-64EB-4336-BA1D-01A144D2E17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CE866AFB-E507-4CA4-8474-86337A05E81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D9B53873-2182-409C-9EE6-009CC6C7F43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9B13F05D-358E-4741-8839-9F1047101789}"/>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F6780949-EFF3-4EDA-A852-A14C43B1A06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33AE17D1-9299-44A7-9475-949A9FD8472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87B71E6A-B3CB-4BD3-BC97-8F582667106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FB4508C7-3C20-46A7-B2B3-F15AAA0E115C}"/>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A0E7D444-79E7-4401-B22C-8C163DCD7B26}"/>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027301FE-B703-4090-A424-7CDBB4DD662D}"/>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463564A6-B1A7-4B64-B349-12D65F2CA0DB}"/>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4AC6B751-A198-4B70-BA86-5AA35D7094E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3A2B4F5E-4BC7-4529-B10C-4E22D20779B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F9939E5C-DED4-4138-9AD0-14CF15A83275}"/>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0044F483-ACE7-4CF7-AB93-1B7E51CF866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283C172F-66F9-4AB5-A72D-75DCBCF4FDB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423F503A-5905-4F31-9EE5-731436D60BC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6CB8BB4B-C452-4189-974E-5A56CF0BB1C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DA63CD48-3B83-426D-A584-5EDEDAC7403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021FCDA0-670E-409F-9C98-CF1BC275362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EEB69AB5-951C-412A-9700-70C0A0B452B3}"/>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E7223097-5A8E-4C63-8B84-EBC9361B8F2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797AABD6-DF81-4F18-9CDF-52A0EF80546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1B504596-5AA4-4820-8646-3C82074E9198}"/>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7034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DDDD2826-F665-4D2F-9BED-9E9623BC2516}"/>
              </a:ext>
            </a:extLst>
          </p:cNvPr>
          <p:cNvSpPr>
            <a:spLocks noGrp="1"/>
          </p:cNvSpPr>
          <p:nvPr>
            <p:ph sz="half" idx="2"/>
          </p:nvPr>
        </p:nvSpPr>
        <p:spPr>
          <a:xfrm>
            <a:off x="893441" y="1127287"/>
            <a:ext cx="4129454" cy="2198882"/>
          </a:xfrm>
        </p:spPr>
        <p:txBody>
          <a:bodyPr/>
          <a:lstStyle/>
          <a:p>
            <a:pPr lvl="0"/>
            <a:r>
              <a:rPr lang="vi-VN" b="1"/>
              <a:t>Sếp giảm điện thoại theo gi</a:t>
            </a:r>
            <a:r>
              <a:rPr lang="en-US" b="1"/>
              <a:t>á</a:t>
            </a:r>
            <a:r>
              <a:rPr lang="vi-VN" b="1"/>
              <a:t> b</a:t>
            </a:r>
            <a:r>
              <a:rPr lang="en-US" b="1"/>
              <a:t>án</a:t>
            </a:r>
            <a:endParaRPr lang="en-US"/>
          </a:p>
          <a:p>
            <a:pPr marL="285750" lvl="0" indent="-285750">
              <a:buFont typeface="Arial" panose="020B0604020202020204" pitchFamily="34" charset="0"/>
              <a:buChar char="•"/>
            </a:pPr>
            <a:r>
              <a:rPr lang="en-US"/>
              <a:t>S</a:t>
            </a:r>
            <a:r>
              <a:rPr lang="vi-VN"/>
              <a:t>ử dụng Collections Sort trong ArrayList&lt;dienThoai&gt;</a:t>
            </a:r>
            <a:endParaRPr lang="en-US"/>
          </a:p>
          <a:p>
            <a:pPr marL="285750" lvl="0" indent="-285750">
              <a:buFont typeface="Arial" panose="020B0604020202020204" pitchFamily="34" charset="0"/>
              <a:buChar char="•"/>
            </a:pPr>
            <a:r>
              <a:rPr lang="en-US"/>
              <a:t>T</a:t>
            </a:r>
            <a:r>
              <a:rPr lang="vi-VN"/>
              <a:t>ạo phương thức int compare(dienThoai dt1, dienThoai dt2)</a:t>
            </a:r>
            <a:r>
              <a:rPr lang="en-US"/>
              <a:t>(</a:t>
            </a:r>
            <a:r>
              <a:rPr lang="vi-VN"/>
              <a:t>Nguyenvong a1, Nguyenvong a2)</a:t>
            </a:r>
            <a:endParaRPr lang="en-US"/>
          </a:p>
          <a:p>
            <a:pPr marL="285750" lvl="0" indent="-285750">
              <a:buFont typeface="Arial" panose="020B0604020202020204" pitchFamily="34" charset="0"/>
              <a:buChar char="•"/>
            </a:pPr>
            <a:r>
              <a:rPr lang="vi-VN"/>
              <a:t>Sử dụng lệnh if để so s</a:t>
            </a:r>
            <a:r>
              <a:rPr lang="en-US"/>
              <a:t>ánh</a:t>
            </a:r>
            <a:r>
              <a:rPr lang="vi-VN"/>
              <a:t> từng trường hợp:</a:t>
            </a:r>
            <a:endParaRPr lang="en-US"/>
          </a:p>
          <a:p>
            <a:pPr marL="285750" lvl="0" indent="-285750">
              <a:buFont typeface="Wingdings" panose="05000000000000000000" pitchFamily="2" charset="2"/>
              <a:buChar char="v"/>
            </a:pPr>
            <a:r>
              <a:rPr lang="vi-VN"/>
              <a:t>Nếu dt1.getGiaDT() &lt; dt2.getGiaDT() th</a:t>
            </a:r>
            <a:r>
              <a:rPr lang="en-US"/>
              <a:t>ì</a:t>
            </a:r>
            <a:r>
              <a:rPr lang="vi-VN"/>
              <a:t> return 1</a:t>
            </a:r>
            <a:endParaRPr lang="en-US"/>
          </a:p>
          <a:p>
            <a:pPr marL="285750" lvl="0" indent="-285750">
              <a:buFont typeface="Wingdings" panose="05000000000000000000" pitchFamily="2" charset="2"/>
              <a:buChar char="v"/>
            </a:pPr>
            <a:r>
              <a:rPr lang="vi-VN"/>
              <a:t>Nếu dt1.getGiaDT() &gt; dt2.getGiaDT() th</a:t>
            </a:r>
            <a:r>
              <a:rPr lang="en-US"/>
              <a:t>ì</a:t>
            </a:r>
            <a:r>
              <a:rPr lang="vi-VN"/>
              <a:t> return -1</a:t>
            </a:r>
            <a:endParaRPr lang="en-US"/>
          </a:p>
          <a:p>
            <a:pPr marL="285750" lvl="0" indent="-285750">
              <a:buFont typeface="Arial" panose="020B0604020202020204" pitchFamily="34" charset="0"/>
              <a:buChar char="•"/>
            </a:pPr>
            <a:r>
              <a:rPr lang="vi-VN"/>
              <a:t>Cuối c</a:t>
            </a:r>
            <a:r>
              <a:rPr lang="en-US"/>
              <a:t>ùng</a:t>
            </a:r>
            <a:r>
              <a:rPr lang="vi-VN"/>
              <a:t> in danh s</a:t>
            </a:r>
            <a:r>
              <a:rPr lang="en-US"/>
              <a:t>ách</a:t>
            </a:r>
            <a:r>
              <a:rPr lang="vi-VN"/>
              <a:t> đ</a:t>
            </a:r>
            <a:r>
              <a:rPr lang="en-US"/>
              <a:t>ã</a:t>
            </a:r>
            <a:r>
              <a:rPr lang="vi-VN"/>
              <a:t> được sắp xếp ra m</a:t>
            </a:r>
            <a:r>
              <a:rPr lang="en-US"/>
              <a:t>àn</a:t>
            </a:r>
            <a:r>
              <a:rPr lang="vi-VN"/>
              <a:t> h</a:t>
            </a:r>
            <a:r>
              <a:rPr lang="en-US"/>
              <a:t>ình</a:t>
            </a:r>
            <a:r>
              <a:rPr lang="vi-VN"/>
              <a:t>.</a:t>
            </a:r>
            <a:endParaRPr lang="en-US"/>
          </a:p>
          <a:p>
            <a:endParaRPr lang="en-US"/>
          </a:p>
        </p:txBody>
      </p:sp>
      <p:sp>
        <p:nvSpPr>
          <p:cNvPr id="5" name="Title 3">
            <a:extLst>
              <a:ext uri="{FF2B5EF4-FFF2-40B4-BE49-F238E27FC236}">
                <a16:creationId xmlns:a16="http://schemas.microsoft.com/office/drawing/2014/main" id="{8DC9A07C-F380-4080-918B-C4F65EB3280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326FFD60-7601-43E3-8109-B81EA3E09263}"/>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9DF7C74A-A82F-41EA-AC9C-23B5FF1EB5E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EF272888-BC04-412D-900A-9900B5F51BB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A7E3F0B-AD0F-485E-8E0E-878C2AAEDBA8}"/>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21FBCE34-E340-46D9-9491-75A23F83018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DF94562-B2C6-429D-A9B5-7C36B679D82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6C52F3A-932E-4508-BC1A-5200C483F00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16BB2309-A5AD-4889-B4A9-3DCC9CF8E6B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3DE4555F-F60A-4A9A-897C-E2B9B8025270}"/>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05A65A26-0DC0-40EA-93A3-CB8FB91AF96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4A7B1DC-AE09-488D-B190-CA7392726C38}"/>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1CF621BF-944B-4054-9093-19E53774F632}"/>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033B9A9B-7094-4123-BEE4-9AEBE012748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CE1F083-45EA-45E3-BA5F-E6759A25542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F417708-CA1E-418B-8BC2-792A3DDC76CD}"/>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015809E3-A3C0-44F3-B9E3-AACC12C0D0AC}"/>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4B31E69-2254-441D-BCDA-E2B822A43B8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2DF979C8-0F48-490D-A6FB-7F71180329A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5406BA5B-6D6B-4D8D-B368-500E9104750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52E1870-993B-4991-9887-FDE8756D1C7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580670AC-527B-41F2-A657-D8FDEA89C32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681E2121-2F75-4B07-B010-C3FEF6B07579}"/>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41218B9-1314-4C87-9AB9-11939098057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6F79A718-2797-46C8-984E-91C1B683605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22869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281408B-EC0A-47AF-9ABC-F272075A5699}"/>
              </a:ext>
            </a:extLst>
          </p:cNvPr>
          <p:cNvSpPr>
            <a:spLocks noGrp="1"/>
          </p:cNvSpPr>
          <p:nvPr>
            <p:ph sz="half" idx="2"/>
          </p:nvPr>
        </p:nvSpPr>
        <p:spPr>
          <a:xfrm>
            <a:off x="893441" y="1127287"/>
            <a:ext cx="4129454" cy="2198882"/>
          </a:xfrm>
        </p:spPr>
        <p:txBody>
          <a:bodyPr/>
          <a:lstStyle/>
          <a:p>
            <a:pPr lvl="0"/>
            <a:r>
              <a:rPr lang="en-US" b="1"/>
              <a:t>Nhập kho</a:t>
            </a:r>
            <a:endParaRPr lang="en-US"/>
          </a:p>
          <a:p>
            <a:r>
              <a:rPr lang="en-US"/>
              <a:t>	</a:t>
            </a:r>
            <a:r>
              <a:rPr lang="vi-VN"/>
              <a:t>Tạo ra một danh s</a:t>
            </a:r>
            <a:r>
              <a:rPr lang="en-US"/>
              <a:t>ách</a:t>
            </a:r>
            <a:r>
              <a:rPr lang="vi-VN"/>
              <a:t> nhập kho.  Nhập kho bao gồm 2 phương thức l</a:t>
            </a:r>
            <a:r>
              <a:rPr lang="en-US"/>
              <a:t>à</a:t>
            </a:r>
            <a:r>
              <a:rPr lang="vi-VN"/>
              <a:t> nhập dữ liệu v</a:t>
            </a:r>
            <a:r>
              <a:rPr lang="en-US"/>
              <a:t>à</a:t>
            </a:r>
            <a:r>
              <a:rPr lang="vi-VN"/>
              <a:t> in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1FB44F28-010A-4556-B33B-044527D7AAD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EF410405-5165-4287-9A35-CCFF0BB9A6A8}"/>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2B8364BC-E699-475D-B9BC-9BFD2B355CD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6EF8B49F-98A0-4314-B71B-B6BD61EB766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33C71400-374B-4C52-AD93-A45CE258820F}"/>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CF8D442-5744-4D69-A579-123CFF3808C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6A8A5306-369B-4471-B765-62873B882C7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4E8DF211-6F22-4AC5-8CA4-350AA44926F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897612A5-3A99-4097-A615-827887B8918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E9646C6-4635-4FB1-A754-1725C809D7F6}"/>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D5BB07A3-B949-4D57-9AF6-F55358EC3293}"/>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D8B59F2-22E6-4587-8842-02BEBA99695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9601218B-2F06-4976-B40A-02894D9D500A}"/>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841F4EF1-8B32-4350-9B44-6D009FD32CD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7D0BA563-B921-4003-827B-008ADA6626DF}"/>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BC57BC0-1ECE-4049-B3AD-397C1FBEC8A4}"/>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0197D4F0-4F33-4A93-B743-6C0846C7BC4E}"/>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8292758F-4714-4D41-BD57-6782D7CA68F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D472768-6FA3-415D-94F0-29C85AF6D93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0A32A1B-8AA3-461F-812A-17B969CF244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0153E8F-1278-46D5-8138-62998AF6A36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3409057-26A2-4873-8D11-13A02275049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5C4E3D19-C13B-4FB3-9ADC-3EFA987A86F6}"/>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A5B086DD-387B-4133-951C-A2C0516F65A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B9836F7E-EEE8-4683-B164-96C3183CC41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62C70BA1-B6B5-49CF-B5D0-2AEDBDF9554B}"/>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5997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p:txBody>
          <a:bodyPr/>
          <a:lstStyle/>
          <a:p>
            <a:r>
              <a:rPr lang="es-ES"/>
              <a:t>Gi</a:t>
            </a:r>
            <a:r>
              <a:rPr lang="en-US"/>
              <a:t>ới thiệu đồ án</a:t>
            </a: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01</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BCA40BD7-9279-4349-A578-A99CE8E62E75}"/>
              </a:ext>
            </a:extLst>
          </p:cNvPr>
          <p:cNvSpPr>
            <a:spLocks noGrp="1"/>
          </p:cNvSpPr>
          <p:nvPr>
            <p:ph sz="half" idx="2"/>
          </p:nvPr>
        </p:nvSpPr>
        <p:spPr>
          <a:xfrm>
            <a:off x="893441" y="1127287"/>
            <a:ext cx="4129454" cy="2198882"/>
          </a:xfrm>
        </p:spPr>
        <p:txBody>
          <a:bodyPr/>
          <a:lstStyle/>
          <a:p>
            <a:pPr lvl="0"/>
            <a:r>
              <a:rPr lang="en-US" b="1"/>
              <a:t>Xuất kho</a:t>
            </a:r>
            <a:endParaRPr lang="en-US"/>
          </a:p>
          <a:p>
            <a:r>
              <a:rPr lang="en-US"/>
              <a:t>	</a:t>
            </a:r>
            <a:r>
              <a:rPr lang="vi-VN"/>
              <a:t>Tạo ra một danh s</a:t>
            </a:r>
            <a:r>
              <a:rPr lang="en-US"/>
              <a:t>ách</a:t>
            </a:r>
            <a:r>
              <a:rPr lang="vi-VN"/>
              <a:t> xuất kho. Xuất kho bao gồm 2 phương thức nhập dữ liệu v</a:t>
            </a:r>
            <a:r>
              <a:rPr lang="en-US"/>
              <a:t>à</a:t>
            </a:r>
            <a:r>
              <a:rPr lang="vi-VN"/>
              <a:t> in danh s</a:t>
            </a:r>
            <a:r>
              <a:rPr lang="en-US"/>
              <a:t>ách</a:t>
            </a:r>
            <a:r>
              <a:rPr lang="vi-VN"/>
              <a:t> ra m</a:t>
            </a:r>
            <a:r>
              <a:rPr lang="en-US"/>
              <a:t>àn</a:t>
            </a:r>
            <a:r>
              <a:rPr lang="vi-VN"/>
              <a:t> h</a:t>
            </a:r>
            <a:r>
              <a:rPr lang="en-US"/>
              <a:t>ình</a:t>
            </a:r>
            <a:r>
              <a:rPr lang="vi-VN"/>
              <a:t>.</a:t>
            </a:r>
            <a:endParaRPr lang="en-US"/>
          </a:p>
          <a:p>
            <a:endParaRPr lang="en-US"/>
          </a:p>
        </p:txBody>
      </p:sp>
      <p:sp>
        <p:nvSpPr>
          <p:cNvPr id="32" name="Title 3">
            <a:extLst>
              <a:ext uri="{FF2B5EF4-FFF2-40B4-BE49-F238E27FC236}">
                <a16:creationId xmlns:a16="http://schemas.microsoft.com/office/drawing/2014/main" id="{78D2D5E7-B654-4572-952B-899CF7B4CACA}"/>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33" name="Grupo 6">
            <a:extLst>
              <a:ext uri="{FF2B5EF4-FFF2-40B4-BE49-F238E27FC236}">
                <a16:creationId xmlns:a16="http://schemas.microsoft.com/office/drawing/2014/main" id="{DD33A834-7C86-4487-9491-43C3723EA1A4}"/>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D048F401-1FE4-4E6C-B01F-D0D54B76818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BFE82CFC-ACBE-45F1-B3B9-01348B395BA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06BF1BEE-6B69-4A83-B9EA-FC2418A725B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51C0ACB1-19BC-4631-BF46-7617E82A56A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E9DCF669-4F05-44C2-8F4E-8B9F888516D5}"/>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40ED74C2-DB27-471F-B276-256840B3C00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A43CF3B2-B1D2-4BF9-B7D8-710DE6431E05}"/>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9E540A15-19C3-45FC-917C-D66B33D9788D}"/>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E7AC31AE-B3AF-4314-AB18-68ACD5E71458}"/>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8AC10DE0-66DA-4BA6-B86E-55866673D9B7}"/>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2D8DAB5C-AEFC-411A-B7AB-72533E3FD081}"/>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AA994606-FD27-4C07-ABF6-E54D3EB7990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1B4DF048-3C81-4A2E-B5FE-DDFA9410C95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B82825CE-4BE1-4573-831D-9DEE5B1A12D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BFEDEF46-E9ED-41E5-BC95-86B99268E6C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09B088DF-7EC3-4D85-BFE2-FBEB253FA61F}"/>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8356D842-8AFE-4033-87FB-A1D1A48E921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3B3C742D-1CCC-4FCD-9F84-1708CD83D5F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BE4CE07C-113D-4AF1-9AE2-377D33B651B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D8167A14-D0E1-4DCA-A9EF-55C87FBF13B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AA18D182-4734-4AD6-AA60-FEA177716271}"/>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A2250A4A-5E01-4DAC-8BAA-2B58AAA4C24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8A02ECDB-4799-4DBC-9480-F9C85C178875}"/>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BE55030B-090B-4F38-8B7C-83A3FAB6CE7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022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6">
            <a:extLst>
              <a:ext uri="{FF2B5EF4-FFF2-40B4-BE49-F238E27FC236}">
                <a16:creationId xmlns:a16="http://schemas.microsoft.com/office/drawing/2014/main" id="{ACAFACC3-931D-4186-82ED-81E3D3165663}"/>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6" name="Title 3">
            <a:extLst>
              <a:ext uri="{FF2B5EF4-FFF2-40B4-BE49-F238E27FC236}">
                <a16:creationId xmlns:a16="http://schemas.microsoft.com/office/drawing/2014/main" id="{6ECC223E-8858-4634-B052-C7711168AD18}"/>
              </a:ext>
            </a:extLst>
          </p:cNvPr>
          <p:cNvSpPr>
            <a:spLocks noGrp="1"/>
          </p:cNvSpPr>
          <p:nvPr>
            <p:ph type="title"/>
          </p:nvPr>
        </p:nvSpPr>
        <p:spPr>
          <a:xfrm>
            <a:off x="3335803" y="1721060"/>
            <a:ext cx="3962400" cy="1327160"/>
          </a:xfrm>
        </p:spPr>
        <p:txBody>
          <a:bodyPr/>
          <a:lstStyle/>
          <a:p>
            <a:r>
              <a:rPr lang="en-US"/>
              <a:t>Cài đặt bài toán</a:t>
            </a:r>
          </a:p>
        </p:txBody>
      </p:sp>
      <p:sp>
        <p:nvSpPr>
          <p:cNvPr id="7" name="Marcador de texto 48">
            <a:extLst>
              <a:ext uri="{FF2B5EF4-FFF2-40B4-BE49-F238E27FC236}">
                <a16:creationId xmlns:a16="http://schemas.microsoft.com/office/drawing/2014/main" id="{42D080FC-374B-47A6-BB94-0E11E88290B9}"/>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04</a:t>
            </a:r>
          </a:p>
        </p:txBody>
      </p:sp>
      <p:sp>
        <p:nvSpPr>
          <p:cNvPr id="8" name="Freeform 298">
            <a:extLst>
              <a:ext uri="{FF2B5EF4-FFF2-40B4-BE49-F238E27FC236}">
                <a16:creationId xmlns:a16="http://schemas.microsoft.com/office/drawing/2014/main" id="{40773CC0-CEB9-4FB4-B4E4-BC5D3DF1D3DC}"/>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02">
            <a:extLst>
              <a:ext uri="{FF2B5EF4-FFF2-40B4-BE49-F238E27FC236}">
                <a16:creationId xmlns:a16="http://schemas.microsoft.com/office/drawing/2014/main" id="{F65D598A-5B70-4679-A0F3-C50404F477A0}"/>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157">
            <a:extLst>
              <a:ext uri="{FF2B5EF4-FFF2-40B4-BE49-F238E27FC236}">
                <a16:creationId xmlns:a16="http://schemas.microsoft.com/office/drawing/2014/main" id="{C56E2AA6-C140-4033-A46C-E6B96C21524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9">
            <a:extLst>
              <a:ext uri="{FF2B5EF4-FFF2-40B4-BE49-F238E27FC236}">
                <a16:creationId xmlns:a16="http://schemas.microsoft.com/office/drawing/2014/main" id="{73EA10C1-08B9-4B6F-AAC6-9CFDCFAB82E6}"/>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10">
            <a:extLst>
              <a:ext uri="{FF2B5EF4-FFF2-40B4-BE49-F238E27FC236}">
                <a16:creationId xmlns:a16="http://schemas.microsoft.com/office/drawing/2014/main" id="{81342334-102A-43F4-A2BD-B37DC5D12412}"/>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3" name="Grupo 57">
            <a:extLst>
              <a:ext uri="{FF2B5EF4-FFF2-40B4-BE49-F238E27FC236}">
                <a16:creationId xmlns:a16="http://schemas.microsoft.com/office/drawing/2014/main" id="{E6328245-7AED-4FF5-BB8F-401A1FC7E6C5}"/>
              </a:ext>
            </a:extLst>
          </p:cNvPr>
          <p:cNvGrpSpPr/>
          <p:nvPr/>
        </p:nvGrpSpPr>
        <p:grpSpPr>
          <a:xfrm>
            <a:off x="6293584" y="4050218"/>
            <a:ext cx="773659" cy="963355"/>
            <a:chOff x="6696077" y="2921001"/>
            <a:chExt cx="330200" cy="411163"/>
          </a:xfrm>
        </p:grpSpPr>
        <p:sp>
          <p:nvSpPr>
            <p:cNvPr id="14" name="Freeform 245">
              <a:extLst>
                <a:ext uri="{FF2B5EF4-FFF2-40B4-BE49-F238E27FC236}">
                  <a16:creationId xmlns:a16="http://schemas.microsoft.com/office/drawing/2014/main" id="{0BB2C797-F791-4E93-BCAF-9DA0DD9A245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59">
              <a:extLst>
                <a:ext uri="{FF2B5EF4-FFF2-40B4-BE49-F238E27FC236}">
                  <a16:creationId xmlns:a16="http://schemas.microsoft.com/office/drawing/2014/main" id="{C35DB9F4-6A89-47A1-B6DF-C9B289240BFA}"/>
                </a:ext>
              </a:extLst>
            </p:cNvPr>
            <p:cNvGrpSpPr/>
            <p:nvPr/>
          </p:nvGrpSpPr>
          <p:grpSpPr>
            <a:xfrm>
              <a:off x="6699249" y="2924175"/>
              <a:ext cx="323854" cy="407989"/>
              <a:chOff x="6699249" y="2924175"/>
              <a:chExt cx="323854" cy="407989"/>
            </a:xfrm>
          </p:grpSpPr>
          <p:grpSp>
            <p:nvGrpSpPr>
              <p:cNvPr id="16" name="Grupo 60">
                <a:extLst>
                  <a:ext uri="{FF2B5EF4-FFF2-40B4-BE49-F238E27FC236}">
                    <a16:creationId xmlns:a16="http://schemas.microsoft.com/office/drawing/2014/main" id="{D9A75C06-683B-4FEF-B93C-52A69CDA56B6}"/>
                  </a:ext>
                </a:extLst>
              </p:cNvPr>
              <p:cNvGrpSpPr/>
              <p:nvPr/>
            </p:nvGrpSpPr>
            <p:grpSpPr>
              <a:xfrm>
                <a:off x="6699249" y="2924175"/>
                <a:ext cx="323854" cy="407989"/>
                <a:chOff x="6699249" y="2924175"/>
                <a:chExt cx="323854" cy="407989"/>
              </a:xfrm>
            </p:grpSpPr>
            <p:sp>
              <p:nvSpPr>
                <p:cNvPr id="19" name="Freeform 244">
                  <a:extLst>
                    <a:ext uri="{FF2B5EF4-FFF2-40B4-BE49-F238E27FC236}">
                      <a16:creationId xmlns:a16="http://schemas.microsoft.com/office/drawing/2014/main" id="{24FCACF8-F868-4D7A-976C-796959721A9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46">
                  <a:extLst>
                    <a:ext uri="{FF2B5EF4-FFF2-40B4-BE49-F238E27FC236}">
                      <a16:creationId xmlns:a16="http://schemas.microsoft.com/office/drawing/2014/main" id="{3A4FFDE7-C7FF-4EB0-8FCA-4483DD5CB7A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8">
                  <a:extLst>
                    <a:ext uri="{FF2B5EF4-FFF2-40B4-BE49-F238E27FC236}">
                      <a16:creationId xmlns:a16="http://schemas.microsoft.com/office/drawing/2014/main" id="{18AF8E04-6C79-4238-994D-6C9296C139FD}"/>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Freeform 249">
                <a:extLst>
                  <a:ext uri="{FF2B5EF4-FFF2-40B4-BE49-F238E27FC236}">
                    <a16:creationId xmlns:a16="http://schemas.microsoft.com/office/drawing/2014/main" id="{03AEA99E-6007-47A8-A261-DA6CBF1C2B5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50">
                <a:extLst>
                  <a:ext uri="{FF2B5EF4-FFF2-40B4-BE49-F238E27FC236}">
                    <a16:creationId xmlns:a16="http://schemas.microsoft.com/office/drawing/2014/main" id="{89ABD97E-E184-4115-8594-4761DFD7183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2" name="Freeform 186">
            <a:extLst>
              <a:ext uri="{FF2B5EF4-FFF2-40B4-BE49-F238E27FC236}">
                <a16:creationId xmlns:a16="http://schemas.microsoft.com/office/drawing/2014/main" id="{8D657400-141E-4FBD-925F-30D53882770F}"/>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23" name="Elipse 72">
            <a:extLst>
              <a:ext uri="{FF2B5EF4-FFF2-40B4-BE49-F238E27FC236}">
                <a16:creationId xmlns:a16="http://schemas.microsoft.com/office/drawing/2014/main" id="{4BCCE6B6-9506-4C8C-8164-359332FA679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73">
            <a:extLst>
              <a:ext uri="{FF2B5EF4-FFF2-40B4-BE49-F238E27FC236}">
                <a16:creationId xmlns:a16="http://schemas.microsoft.com/office/drawing/2014/main" id="{0C6EDE91-10A5-4138-BA65-834AD34D633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74">
            <a:extLst>
              <a:ext uri="{FF2B5EF4-FFF2-40B4-BE49-F238E27FC236}">
                <a16:creationId xmlns:a16="http://schemas.microsoft.com/office/drawing/2014/main" id="{F960129B-3A75-4469-96EE-C822C13E2FB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3">
            <a:extLst>
              <a:ext uri="{FF2B5EF4-FFF2-40B4-BE49-F238E27FC236}">
                <a16:creationId xmlns:a16="http://schemas.microsoft.com/office/drawing/2014/main" id="{79EEBE0F-AA79-4A61-A885-105FE3F5A053}"/>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35">
            <a:extLst>
              <a:ext uri="{FF2B5EF4-FFF2-40B4-BE49-F238E27FC236}">
                <a16:creationId xmlns:a16="http://schemas.microsoft.com/office/drawing/2014/main" id="{9D30B39B-E8FF-438F-8ED5-1296A444A65A}"/>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18370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13"/>
                                        </p:tgtEl>
                                        <p:attrNameLst>
                                          <p:attrName>r</p:attrName>
                                        </p:attrNameLst>
                                      </p:cBhvr>
                                    </p:animRot>
                                    <p:animRot by="-240000">
                                      <p:cBhvr>
                                        <p:cTn id="27" dur="200" fill="hold">
                                          <p:stCondLst>
                                            <p:cond delay="200"/>
                                          </p:stCondLst>
                                        </p:cTn>
                                        <p:tgtEl>
                                          <p:spTgt spid="13"/>
                                        </p:tgtEl>
                                        <p:attrNameLst>
                                          <p:attrName>r</p:attrName>
                                        </p:attrNameLst>
                                      </p:cBhvr>
                                    </p:animRot>
                                    <p:animRot by="240000">
                                      <p:cBhvr>
                                        <p:cTn id="28" dur="200" fill="hold">
                                          <p:stCondLst>
                                            <p:cond delay="400"/>
                                          </p:stCondLst>
                                        </p:cTn>
                                        <p:tgtEl>
                                          <p:spTgt spid="13"/>
                                        </p:tgtEl>
                                        <p:attrNameLst>
                                          <p:attrName>r</p:attrName>
                                        </p:attrNameLst>
                                      </p:cBhvr>
                                    </p:animRot>
                                    <p:animRot by="-240000">
                                      <p:cBhvr>
                                        <p:cTn id="29" dur="200" fill="hold">
                                          <p:stCondLst>
                                            <p:cond delay="600"/>
                                          </p:stCondLst>
                                        </p:cTn>
                                        <p:tgtEl>
                                          <p:spTgt spid="13"/>
                                        </p:tgtEl>
                                        <p:attrNameLst>
                                          <p:attrName>r</p:attrName>
                                        </p:attrNameLst>
                                      </p:cBhvr>
                                    </p:animRot>
                                    <p:animRot by="120000">
                                      <p:cBhvr>
                                        <p:cTn id="30" dur="200" fill="hold">
                                          <p:stCondLst>
                                            <p:cond delay="800"/>
                                          </p:stCondLst>
                                        </p:cTn>
                                        <p:tgtEl>
                                          <p:spTgt spid="13"/>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2"/>
                                        </p:tgtEl>
                                        <p:attrNameLst>
                                          <p:attrName>r</p:attrName>
                                        </p:attrNameLst>
                                      </p:cBhvr>
                                    </p:animRot>
                                    <p:animRot by="-240000">
                                      <p:cBhvr>
                                        <p:cTn id="33" dur="200" fill="hold">
                                          <p:stCondLst>
                                            <p:cond delay="200"/>
                                          </p:stCondLst>
                                        </p:cTn>
                                        <p:tgtEl>
                                          <p:spTgt spid="22"/>
                                        </p:tgtEl>
                                        <p:attrNameLst>
                                          <p:attrName>r</p:attrName>
                                        </p:attrNameLst>
                                      </p:cBhvr>
                                    </p:animRot>
                                    <p:animRot by="240000">
                                      <p:cBhvr>
                                        <p:cTn id="34" dur="200" fill="hold">
                                          <p:stCondLst>
                                            <p:cond delay="400"/>
                                          </p:stCondLst>
                                        </p:cTn>
                                        <p:tgtEl>
                                          <p:spTgt spid="22"/>
                                        </p:tgtEl>
                                        <p:attrNameLst>
                                          <p:attrName>r</p:attrName>
                                        </p:attrNameLst>
                                      </p:cBhvr>
                                    </p:animRot>
                                    <p:animRot by="-240000">
                                      <p:cBhvr>
                                        <p:cTn id="35" dur="200" fill="hold">
                                          <p:stCondLst>
                                            <p:cond delay="600"/>
                                          </p:stCondLst>
                                        </p:cTn>
                                        <p:tgtEl>
                                          <p:spTgt spid="22"/>
                                        </p:tgtEl>
                                        <p:attrNameLst>
                                          <p:attrName>r</p:attrName>
                                        </p:attrNameLst>
                                      </p:cBhvr>
                                    </p:animRot>
                                    <p:animRot by="120000">
                                      <p:cBhvr>
                                        <p:cTn id="36" dur="200" fill="hold">
                                          <p:stCondLst>
                                            <p:cond delay="800"/>
                                          </p:stCondLst>
                                        </p:cTn>
                                        <p:tgtEl>
                                          <p:spTgt spid="22"/>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6"/>
                                        </p:tgtEl>
                                        <p:attrNameLst>
                                          <p:attrName>r</p:attrName>
                                        </p:attrNameLst>
                                      </p:cBhvr>
                                    </p:animRot>
                                    <p:animRot by="-240000">
                                      <p:cBhvr>
                                        <p:cTn id="39" dur="200" fill="hold">
                                          <p:stCondLst>
                                            <p:cond delay="200"/>
                                          </p:stCondLst>
                                        </p:cTn>
                                        <p:tgtEl>
                                          <p:spTgt spid="26"/>
                                        </p:tgtEl>
                                        <p:attrNameLst>
                                          <p:attrName>r</p:attrName>
                                        </p:attrNameLst>
                                      </p:cBhvr>
                                    </p:animRot>
                                    <p:animRot by="240000">
                                      <p:cBhvr>
                                        <p:cTn id="40" dur="200" fill="hold">
                                          <p:stCondLst>
                                            <p:cond delay="400"/>
                                          </p:stCondLst>
                                        </p:cTn>
                                        <p:tgtEl>
                                          <p:spTgt spid="26"/>
                                        </p:tgtEl>
                                        <p:attrNameLst>
                                          <p:attrName>r</p:attrName>
                                        </p:attrNameLst>
                                      </p:cBhvr>
                                    </p:animRot>
                                    <p:animRot by="-240000">
                                      <p:cBhvr>
                                        <p:cTn id="41" dur="200" fill="hold">
                                          <p:stCondLst>
                                            <p:cond delay="600"/>
                                          </p:stCondLst>
                                        </p:cTn>
                                        <p:tgtEl>
                                          <p:spTgt spid="26"/>
                                        </p:tgtEl>
                                        <p:attrNameLst>
                                          <p:attrName>r</p:attrName>
                                        </p:attrNameLst>
                                      </p:cBhvr>
                                    </p:animRot>
                                    <p:animRot by="120000">
                                      <p:cBhvr>
                                        <p:cTn id="42" dur="200" fill="hold">
                                          <p:stCondLst>
                                            <p:cond delay="800"/>
                                          </p:stCondLst>
                                        </p:cTn>
                                        <p:tgtEl>
                                          <p:spTgt spid="26"/>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7"/>
                                        </p:tgtEl>
                                        <p:attrNameLst>
                                          <p:attrName>r</p:attrName>
                                        </p:attrNameLst>
                                      </p:cBhvr>
                                    </p:animRot>
                                    <p:animRot by="-240000">
                                      <p:cBhvr>
                                        <p:cTn id="45" dur="200" fill="hold">
                                          <p:stCondLst>
                                            <p:cond delay="200"/>
                                          </p:stCondLst>
                                        </p:cTn>
                                        <p:tgtEl>
                                          <p:spTgt spid="27"/>
                                        </p:tgtEl>
                                        <p:attrNameLst>
                                          <p:attrName>r</p:attrName>
                                        </p:attrNameLst>
                                      </p:cBhvr>
                                    </p:animRot>
                                    <p:animRot by="240000">
                                      <p:cBhvr>
                                        <p:cTn id="46" dur="200" fill="hold">
                                          <p:stCondLst>
                                            <p:cond delay="400"/>
                                          </p:stCondLst>
                                        </p:cTn>
                                        <p:tgtEl>
                                          <p:spTgt spid="27"/>
                                        </p:tgtEl>
                                        <p:attrNameLst>
                                          <p:attrName>r</p:attrName>
                                        </p:attrNameLst>
                                      </p:cBhvr>
                                    </p:animRot>
                                    <p:animRot by="-240000">
                                      <p:cBhvr>
                                        <p:cTn id="47" dur="200" fill="hold">
                                          <p:stCondLst>
                                            <p:cond delay="600"/>
                                          </p:stCondLst>
                                        </p:cTn>
                                        <p:tgtEl>
                                          <p:spTgt spid="27"/>
                                        </p:tgtEl>
                                        <p:attrNameLst>
                                          <p:attrName>r</p:attrName>
                                        </p:attrNameLst>
                                      </p:cBhvr>
                                    </p:animRot>
                                    <p:animRot by="120000">
                                      <p:cBhvr>
                                        <p:cTn id="48"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22"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D0CD2EAF-9ECD-4664-B4D5-22091A8E52EF}"/>
              </a:ext>
            </a:extLst>
          </p:cNvPr>
          <p:cNvSpPr>
            <a:spLocks noGrp="1"/>
          </p:cNvSpPr>
          <p:nvPr>
            <p:ph sz="half" idx="2"/>
          </p:nvPr>
        </p:nvSpPr>
        <p:spPr>
          <a:xfrm>
            <a:off x="893441" y="1127287"/>
            <a:ext cx="4129454" cy="2198882"/>
          </a:xfrm>
        </p:spPr>
        <p:txBody>
          <a:bodyPr/>
          <a:lstStyle/>
          <a:p>
            <a:pPr lvl="0"/>
            <a:r>
              <a:rPr lang="en-US" b="1"/>
              <a:t>Class dienThoai</a:t>
            </a:r>
            <a:endParaRPr lang="en-US"/>
          </a:p>
          <a:p>
            <a:r>
              <a:rPr lang="en-US"/>
              <a:t>	</a:t>
            </a:r>
          </a:p>
        </p:txBody>
      </p:sp>
      <p:sp>
        <p:nvSpPr>
          <p:cNvPr id="32" name="Title 3">
            <a:extLst>
              <a:ext uri="{FF2B5EF4-FFF2-40B4-BE49-F238E27FC236}">
                <a16:creationId xmlns:a16="http://schemas.microsoft.com/office/drawing/2014/main" id="{2432A37A-737F-48DD-B197-08BF1DF8D59F}"/>
              </a:ext>
            </a:extLst>
          </p:cNvPr>
          <p:cNvSpPr>
            <a:spLocks noGrp="1"/>
          </p:cNvSpPr>
          <p:nvPr>
            <p:ph type="title"/>
          </p:nvPr>
        </p:nvSpPr>
        <p:spPr>
          <a:xfrm>
            <a:off x="723900" y="589879"/>
            <a:ext cx="7696200" cy="367298"/>
          </a:xfrm>
        </p:spPr>
        <p:txBody>
          <a:bodyPr/>
          <a:lstStyle/>
          <a:p>
            <a:r>
              <a:rPr lang="en-US"/>
              <a:t>Cài đặt bài toán</a:t>
            </a:r>
          </a:p>
        </p:txBody>
      </p:sp>
      <p:sp>
        <p:nvSpPr>
          <p:cNvPr id="37" name="Freeform 302">
            <a:extLst>
              <a:ext uri="{FF2B5EF4-FFF2-40B4-BE49-F238E27FC236}">
                <a16:creationId xmlns:a16="http://schemas.microsoft.com/office/drawing/2014/main" id="{86D5CDB5-4D7C-4A52-B090-C80C1D2E62C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627A6825-AF20-44E6-ACDE-85855345FB5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Elipse 48">
            <a:extLst>
              <a:ext uri="{FF2B5EF4-FFF2-40B4-BE49-F238E27FC236}">
                <a16:creationId xmlns:a16="http://schemas.microsoft.com/office/drawing/2014/main" id="{FDA2FB75-8D7A-4BEA-9018-F41558AE1F3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74C10E8E-9727-410C-97B5-B009FE643CA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7414FEFD-3E0C-4C2F-B394-C724D7AFE24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092094E4-7A8B-4A99-8394-1BE11226D37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84EA2203-8A6A-47B0-96EA-898AF0F9AE85}"/>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CAE2FFEB-D96E-40A0-A6EA-358F971DB16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5CB3FE24-F5BF-43C4-9EB4-B24277A24C0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7" name="Picture 6">
            <a:extLst>
              <a:ext uri="{FF2B5EF4-FFF2-40B4-BE49-F238E27FC236}">
                <a16:creationId xmlns:a16="http://schemas.microsoft.com/office/drawing/2014/main" id="{5B5CA5B8-966E-4D9B-98F8-B889B3B57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55584"/>
            <a:ext cx="3522721" cy="3348221"/>
          </a:xfrm>
          <a:prstGeom prst="rect">
            <a:avLst/>
          </a:prstGeom>
        </p:spPr>
      </p:pic>
      <p:pic>
        <p:nvPicPr>
          <p:cNvPr id="9" name="Picture 8">
            <a:extLst>
              <a:ext uri="{FF2B5EF4-FFF2-40B4-BE49-F238E27FC236}">
                <a16:creationId xmlns:a16="http://schemas.microsoft.com/office/drawing/2014/main" id="{62934540-1A56-4EAD-A53D-E928D7413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250" y="1355583"/>
            <a:ext cx="4420407" cy="3377365"/>
          </a:xfrm>
          <a:prstGeom prst="rect">
            <a:avLst/>
          </a:prstGeom>
        </p:spPr>
      </p:pic>
    </p:spTree>
    <p:extLst>
      <p:ext uri="{BB962C8B-B14F-4D97-AF65-F5344CB8AC3E}">
        <p14:creationId xmlns:p14="http://schemas.microsoft.com/office/powerpoint/2010/main" val="32877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3"/>
                                        </p:tgtEl>
                                        <p:attrNameLst>
                                          <p:attrName>r</p:attrName>
                                        </p:attrNameLst>
                                      </p:cBhvr>
                                    </p:animRot>
                                    <p:animRot by="-240000">
                                      <p:cBhvr>
                                        <p:cTn id="7" dur="200" fill="hold">
                                          <p:stCondLst>
                                            <p:cond delay="200"/>
                                          </p:stCondLst>
                                        </p:cTn>
                                        <p:tgtEl>
                                          <p:spTgt spid="53"/>
                                        </p:tgtEl>
                                        <p:attrNameLst>
                                          <p:attrName>r</p:attrName>
                                        </p:attrNameLst>
                                      </p:cBhvr>
                                    </p:animRot>
                                    <p:animRot by="240000">
                                      <p:cBhvr>
                                        <p:cTn id="8" dur="200" fill="hold">
                                          <p:stCondLst>
                                            <p:cond delay="400"/>
                                          </p:stCondLst>
                                        </p:cTn>
                                        <p:tgtEl>
                                          <p:spTgt spid="53"/>
                                        </p:tgtEl>
                                        <p:attrNameLst>
                                          <p:attrName>r</p:attrName>
                                        </p:attrNameLst>
                                      </p:cBhvr>
                                    </p:animRot>
                                    <p:animRot by="-240000">
                                      <p:cBhvr>
                                        <p:cTn id="9" dur="200" fill="hold">
                                          <p:stCondLst>
                                            <p:cond delay="600"/>
                                          </p:stCondLst>
                                        </p:cTn>
                                        <p:tgtEl>
                                          <p:spTgt spid="53"/>
                                        </p:tgtEl>
                                        <p:attrNameLst>
                                          <p:attrName>r</p:attrName>
                                        </p:attrNameLst>
                                      </p:cBhvr>
                                    </p:animRot>
                                    <p:animRot by="120000">
                                      <p:cBhvr>
                                        <p:cTn id="10" dur="200" fill="hold">
                                          <p:stCondLst>
                                            <p:cond delay="800"/>
                                          </p:stCondLst>
                                        </p:cTn>
                                        <p:tgtEl>
                                          <p:spTgt spid="5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54"/>
                                        </p:tgtEl>
                                        <p:attrNameLst>
                                          <p:attrName>r</p:attrName>
                                        </p:attrNameLst>
                                      </p:cBhvr>
                                    </p:animRot>
                                    <p:animRot by="-240000">
                                      <p:cBhvr>
                                        <p:cTn id="13" dur="200" fill="hold">
                                          <p:stCondLst>
                                            <p:cond delay="200"/>
                                          </p:stCondLst>
                                        </p:cTn>
                                        <p:tgtEl>
                                          <p:spTgt spid="54"/>
                                        </p:tgtEl>
                                        <p:attrNameLst>
                                          <p:attrName>r</p:attrName>
                                        </p:attrNameLst>
                                      </p:cBhvr>
                                    </p:animRot>
                                    <p:animRot by="240000">
                                      <p:cBhvr>
                                        <p:cTn id="14" dur="200" fill="hold">
                                          <p:stCondLst>
                                            <p:cond delay="400"/>
                                          </p:stCondLst>
                                        </p:cTn>
                                        <p:tgtEl>
                                          <p:spTgt spid="54"/>
                                        </p:tgtEl>
                                        <p:attrNameLst>
                                          <p:attrName>r</p:attrName>
                                        </p:attrNameLst>
                                      </p:cBhvr>
                                    </p:animRot>
                                    <p:animRot by="-240000">
                                      <p:cBhvr>
                                        <p:cTn id="15" dur="200" fill="hold">
                                          <p:stCondLst>
                                            <p:cond delay="600"/>
                                          </p:stCondLst>
                                        </p:cTn>
                                        <p:tgtEl>
                                          <p:spTgt spid="54"/>
                                        </p:tgtEl>
                                        <p:attrNameLst>
                                          <p:attrName>r</p:attrName>
                                        </p:attrNameLst>
                                      </p:cBhvr>
                                    </p:animRot>
                                    <p:animRot by="120000">
                                      <p:cBhvr>
                                        <p:cTn id="16" dur="200" fill="hold">
                                          <p:stCondLst>
                                            <p:cond delay="800"/>
                                          </p:stCondLst>
                                        </p:cTn>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ADC28B9-0369-4E86-9702-F9BBBC75A8AE}"/>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E13209D1-2B5B-496E-BE22-3ED65F2E710B}"/>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A21C998F-F47B-425A-A135-49147ACC128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B0506B24-1AB8-4BC9-A1DB-10041585CA3C}"/>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28D93593-526D-4402-957E-446E8A9E868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362E7AFC-28C5-47DD-84FB-77A261F7D69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1E52A3F9-1E78-4994-B273-49A48177765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99FFE149-915B-4F7A-BA3A-B54525B0DFD8}"/>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EFFEB142-1223-4722-8500-81A9086495B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A662CE56-720B-485B-AC8F-DD6739CF2683}"/>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Content Placeholder 5">
            <a:extLst>
              <a:ext uri="{FF2B5EF4-FFF2-40B4-BE49-F238E27FC236}">
                <a16:creationId xmlns:a16="http://schemas.microsoft.com/office/drawing/2014/main" id="{2731CE84-C791-4895-A8C5-C18F30AD7968}"/>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samSung</a:t>
            </a:r>
            <a:endParaRPr lang="en-US"/>
          </a:p>
          <a:p>
            <a:r>
              <a:rPr lang="en-US"/>
              <a:t>	</a:t>
            </a:r>
          </a:p>
        </p:txBody>
      </p:sp>
      <p:sp>
        <p:nvSpPr>
          <p:cNvPr id="20" name="Freeform 159">
            <a:extLst>
              <a:ext uri="{FF2B5EF4-FFF2-40B4-BE49-F238E27FC236}">
                <a16:creationId xmlns:a16="http://schemas.microsoft.com/office/drawing/2014/main" id="{9CE66D02-B1E5-445C-80E7-75361F54CBE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DE6F6069-F02A-43F2-A4C0-59C54C09E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78903"/>
            <a:ext cx="3965472" cy="3316665"/>
          </a:xfrm>
          <a:prstGeom prst="rect">
            <a:avLst/>
          </a:prstGeom>
        </p:spPr>
      </p:pic>
      <p:pic>
        <p:nvPicPr>
          <p:cNvPr id="17" name="Picture 16">
            <a:extLst>
              <a:ext uri="{FF2B5EF4-FFF2-40B4-BE49-F238E27FC236}">
                <a16:creationId xmlns:a16="http://schemas.microsoft.com/office/drawing/2014/main" id="{A4DB2B40-7331-49B3-9856-3E0865DFC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883" y="1378903"/>
            <a:ext cx="4129454" cy="3316665"/>
          </a:xfrm>
          <a:prstGeom prst="rect">
            <a:avLst/>
          </a:prstGeom>
        </p:spPr>
      </p:pic>
    </p:spTree>
    <p:extLst>
      <p:ext uri="{BB962C8B-B14F-4D97-AF65-F5344CB8AC3E}">
        <p14:creationId xmlns:p14="http://schemas.microsoft.com/office/powerpoint/2010/main" val="239667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EBA71683-F39F-47BF-A481-83833DA3BE2C}"/>
              </a:ext>
            </a:extLst>
          </p:cNvPr>
          <p:cNvSpPr>
            <a:spLocks noGrp="1"/>
          </p:cNvSpPr>
          <p:nvPr>
            <p:ph sz="half" idx="2"/>
          </p:nvPr>
        </p:nvSpPr>
        <p:spPr>
          <a:xfrm>
            <a:off x="893441" y="1127287"/>
            <a:ext cx="4129454" cy="2198882"/>
          </a:xfrm>
        </p:spPr>
        <p:txBody>
          <a:bodyPr/>
          <a:lstStyle/>
          <a:p>
            <a:pPr lvl="0"/>
            <a:r>
              <a:rPr lang="en-US" b="1"/>
              <a:t>Class </a:t>
            </a:r>
            <a:r>
              <a:rPr lang="vi-VN" b="1"/>
              <a:t>apple</a:t>
            </a:r>
            <a:endParaRPr lang="en-US"/>
          </a:p>
          <a:p>
            <a:r>
              <a:rPr lang="en-US"/>
              <a:t>	</a:t>
            </a:r>
          </a:p>
        </p:txBody>
      </p:sp>
      <p:sp>
        <p:nvSpPr>
          <p:cNvPr id="5" name="Title 3">
            <a:extLst>
              <a:ext uri="{FF2B5EF4-FFF2-40B4-BE49-F238E27FC236}">
                <a16:creationId xmlns:a16="http://schemas.microsoft.com/office/drawing/2014/main" id="{E135DB43-282A-44BA-9BE9-6F48B7EF7D43}"/>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328B8179-B61E-4CD6-9E0B-0293BE0267D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9">
            <a:extLst>
              <a:ext uri="{FF2B5EF4-FFF2-40B4-BE49-F238E27FC236}">
                <a16:creationId xmlns:a16="http://schemas.microsoft.com/office/drawing/2014/main" id="{765B5BE0-0088-4F6A-8072-DC2F8FECD26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8F6F7B83-1601-40D1-94F9-AF50B217767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1ACEAB9F-AC8F-4A2B-BEB6-16CD72875DF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4D3F45C2-7B30-482A-BFD7-033B27451104}"/>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C5157BE0-9C19-4498-9F9A-04EAE5BCDA6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73D2EDF9-9D00-440B-A734-1F75B4C500EA}"/>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714E888C-5CB5-4A4C-A516-32AF71F5D24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B487448C-A9AA-45F2-AAE1-BC7F78D8F67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3" name="Picture 2">
            <a:extLst>
              <a:ext uri="{FF2B5EF4-FFF2-40B4-BE49-F238E27FC236}">
                <a16:creationId xmlns:a16="http://schemas.microsoft.com/office/drawing/2014/main" id="{491D105D-FA54-4B59-BE9F-98BF19207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94" y="1355584"/>
            <a:ext cx="4094206" cy="3381173"/>
          </a:xfrm>
          <a:prstGeom prst="rect">
            <a:avLst/>
          </a:prstGeom>
        </p:spPr>
      </p:pic>
      <p:pic>
        <p:nvPicPr>
          <p:cNvPr id="16" name="Picture 15">
            <a:extLst>
              <a:ext uri="{FF2B5EF4-FFF2-40B4-BE49-F238E27FC236}">
                <a16:creationId xmlns:a16="http://schemas.microsoft.com/office/drawing/2014/main" id="{C2C06183-9420-423B-A81B-1E19987E0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55584"/>
            <a:ext cx="4129454" cy="3381173"/>
          </a:xfrm>
          <a:prstGeom prst="rect">
            <a:avLst/>
          </a:prstGeom>
        </p:spPr>
      </p:pic>
    </p:spTree>
    <p:extLst>
      <p:ext uri="{BB962C8B-B14F-4D97-AF65-F5344CB8AC3E}">
        <p14:creationId xmlns:p14="http://schemas.microsoft.com/office/powerpoint/2010/main" val="6777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a:extLst>
              <a:ext uri="{FF2B5EF4-FFF2-40B4-BE49-F238E27FC236}">
                <a16:creationId xmlns:a16="http://schemas.microsoft.com/office/drawing/2014/main" id="{16527306-8780-4968-B7CD-08EACFA7904E}"/>
              </a:ext>
            </a:extLst>
          </p:cNvPr>
          <p:cNvSpPr>
            <a:spLocks noGrp="1"/>
          </p:cNvSpPr>
          <p:nvPr>
            <p:ph sz="half" idx="2"/>
          </p:nvPr>
        </p:nvSpPr>
        <p:spPr>
          <a:xfrm>
            <a:off x="893441" y="1127287"/>
            <a:ext cx="4129454" cy="2198882"/>
          </a:xfrm>
        </p:spPr>
        <p:txBody>
          <a:bodyPr/>
          <a:lstStyle/>
          <a:p>
            <a:r>
              <a:rPr lang="en-US"/>
              <a:t>	</a:t>
            </a:r>
          </a:p>
        </p:txBody>
      </p:sp>
      <p:sp>
        <p:nvSpPr>
          <p:cNvPr id="18" name="Title 3">
            <a:extLst>
              <a:ext uri="{FF2B5EF4-FFF2-40B4-BE49-F238E27FC236}">
                <a16:creationId xmlns:a16="http://schemas.microsoft.com/office/drawing/2014/main" id="{8CE64B23-203D-42CD-8A4A-B2CB1E8B7435}"/>
              </a:ext>
            </a:extLst>
          </p:cNvPr>
          <p:cNvSpPr>
            <a:spLocks noGrp="1"/>
          </p:cNvSpPr>
          <p:nvPr>
            <p:ph type="title"/>
          </p:nvPr>
        </p:nvSpPr>
        <p:spPr>
          <a:xfrm>
            <a:off x="723900" y="589879"/>
            <a:ext cx="7696200" cy="367298"/>
          </a:xfrm>
        </p:spPr>
        <p:txBody>
          <a:bodyPr/>
          <a:lstStyle/>
          <a:p>
            <a:r>
              <a:rPr lang="en-US"/>
              <a:t>Cài đặt bài toán</a:t>
            </a:r>
          </a:p>
        </p:txBody>
      </p:sp>
      <p:sp>
        <p:nvSpPr>
          <p:cNvPr id="19" name="Freeform 302">
            <a:extLst>
              <a:ext uri="{FF2B5EF4-FFF2-40B4-BE49-F238E27FC236}">
                <a16:creationId xmlns:a16="http://schemas.microsoft.com/office/drawing/2014/main" id="{B453947B-9D95-4944-BC18-2753AD1879ED}"/>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Elipse 48">
            <a:extLst>
              <a:ext uri="{FF2B5EF4-FFF2-40B4-BE49-F238E27FC236}">
                <a16:creationId xmlns:a16="http://schemas.microsoft.com/office/drawing/2014/main" id="{FC1F905F-7D60-4E3D-98DB-C62FD0017C0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49">
            <a:extLst>
              <a:ext uri="{FF2B5EF4-FFF2-40B4-BE49-F238E27FC236}">
                <a16:creationId xmlns:a16="http://schemas.microsoft.com/office/drawing/2014/main" id="{145AA609-FC53-4E82-B2A4-08CBC43ED4E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2" name="Elipse 50">
            <a:extLst>
              <a:ext uri="{FF2B5EF4-FFF2-40B4-BE49-F238E27FC236}">
                <a16:creationId xmlns:a16="http://schemas.microsoft.com/office/drawing/2014/main" id="{66F2ECA1-5E96-436C-ABED-9E8B6E9A082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Freeform 235">
            <a:extLst>
              <a:ext uri="{FF2B5EF4-FFF2-40B4-BE49-F238E27FC236}">
                <a16:creationId xmlns:a16="http://schemas.microsoft.com/office/drawing/2014/main" id="{53B29A51-20E9-4676-ADF5-DB0EEBC9D53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
            <a:extLst>
              <a:ext uri="{FF2B5EF4-FFF2-40B4-BE49-F238E27FC236}">
                <a16:creationId xmlns:a16="http://schemas.microsoft.com/office/drawing/2014/main" id="{33A7469F-730D-4366-880C-138ED24ECA9C}"/>
              </a:ext>
            </a:extLst>
          </p:cNvPr>
          <p:cNvGrpSpPr/>
          <p:nvPr/>
        </p:nvGrpSpPr>
        <p:grpSpPr>
          <a:xfrm>
            <a:off x="977085" y="4908455"/>
            <a:ext cx="1199268" cy="599634"/>
            <a:chOff x="5638801" y="2709863"/>
            <a:chExt cx="495300" cy="247650"/>
          </a:xfrm>
        </p:grpSpPr>
        <p:sp>
          <p:nvSpPr>
            <p:cNvPr id="25" name="Freeform 175">
              <a:extLst>
                <a:ext uri="{FF2B5EF4-FFF2-40B4-BE49-F238E27FC236}">
                  <a16:creationId xmlns:a16="http://schemas.microsoft.com/office/drawing/2014/main" id="{A66EAB8D-C483-40F4-9BCF-A053A92CEC5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2AAD4FB3-0C27-4EAB-8078-869BFFA41D0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 name="Content Placeholder 5">
            <a:extLst>
              <a:ext uri="{FF2B5EF4-FFF2-40B4-BE49-F238E27FC236}">
                <a16:creationId xmlns:a16="http://schemas.microsoft.com/office/drawing/2014/main" id="{C525CF54-11C0-42F8-9B69-C5775D45D4C5}"/>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QLKho</a:t>
            </a:r>
            <a:endParaRPr lang="en-US"/>
          </a:p>
          <a:p>
            <a:r>
              <a:rPr lang="en-US"/>
              <a:t>	</a:t>
            </a:r>
          </a:p>
        </p:txBody>
      </p:sp>
      <p:sp>
        <p:nvSpPr>
          <p:cNvPr id="29" name="Freeform 159">
            <a:extLst>
              <a:ext uri="{FF2B5EF4-FFF2-40B4-BE49-F238E27FC236}">
                <a16:creationId xmlns:a16="http://schemas.microsoft.com/office/drawing/2014/main" id="{A5CE6A9E-33EE-4938-9436-915A73FEA56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8C96A333-62F3-4497-A887-C3C08F45B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55585"/>
            <a:ext cx="3965471" cy="3349420"/>
          </a:xfrm>
          <a:prstGeom prst="rect">
            <a:avLst/>
          </a:prstGeom>
        </p:spPr>
      </p:pic>
      <p:pic>
        <p:nvPicPr>
          <p:cNvPr id="5" name="Picture 4">
            <a:extLst>
              <a:ext uri="{FF2B5EF4-FFF2-40B4-BE49-F238E27FC236}">
                <a16:creationId xmlns:a16="http://schemas.microsoft.com/office/drawing/2014/main" id="{B11E863B-D4ED-4E6C-8E4D-E48B0905C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0"/>
            <a:ext cx="4129454" cy="3360953"/>
          </a:xfrm>
          <a:prstGeom prst="rect">
            <a:avLst/>
          </a:prstGeom>
        </p:spPr>
      </p:pic>
    </p:spTree>
    <p:extLst>
      <p:ext uri="{BB962C8B-B14F-4D97-AF65-F5344CB8AC3E}">
        <p14:creationId xmlns:p14="http://schemas.microsoft.com/office/powerpoint/2010/main" val="28528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BD25C0F9-D23D-4633-A263-80A5EA582089}"/>
              </a:ext>
            </a:extLst>
          </p:cNvPr>
          <p:cNvSpPr>
            <a:spLocks noGrp="1"/>
          </p:cNvSpPr>
          <p:nvPr>
            <p:ph sz="half" idx="2"/>
          </p:nvPr>
        </p:nvSpPr>
        <p:spPr>
          <a:xfrm>
            <a:off x="893441" y="1127287"/>
            <a:ext cx="4129454" cy="2198882"/>
          </a:xfrm>
        </p:spPr>
        <p:txBody>
          <a:bodyPr/>
          <a:lstStyle/>
          <a:p>
            <a:r>
              <a:rPr lang="en-US"/>
              <a:t>	</a:t>
            </a:r>
          </a:p>
        </p:txBody>
      </p:sp>
      <p:sp>
        <p:nvSpPr>
          <p:cNvPr id="6" name="Title 3">
            <a:extLst>
              <a:ext uri="{FF2B5EF4-FFF2-40B4-BE49-F238E27FC236}">
                <a16:creationId xmlns:a16="http://schemas.microsoft.com/office/drawing/2014/main" id="{407E97A0-9C17-45A9-A7E2-7A686E029088}"/>
              </a:ext>
            </a:extLst>
          </p:cNvPr>
          <p:cNvSpPr>
            <a:spLocks noGrp="1"/>
          </p:cNvSpPr>
          <p:nvPr>
            <p:ph type="title"/>
          </p:nvPr>
        </p:nvSpPr>
        <p:spPr>
          <a:xfrm>
            <a:off x="723900" y="589879"/>
            <a:ext cx="7696200" cy="367298"/>
          </a:xfrm>
        </p:spPr>
        <p:txBody>
          <a:bodyPr/>
          <a:lstStyle/>
          <a:p>
            <a:r>
              <a:rPr lang="en-US"/>
              <a:t>Cài đặt bài toán</a:t>
            </a:r>
          </a:p>
        </p:txBody>
      </p:sp>
      <p:sp>
        <p:nvSpPr>
          <p:cNvPr id="7" name="Freeform 302">
            <a:extLst>
              <a:ext uri="{FF2B5EF4-FFF2-40B4-BE49-F238E27FC236}">
                <a16:creationId xmlns:a16="http://schemas.microsoft.com/office/drawing/2014/main" id="{03CCAF1E-CC61-4153-A58C-5694CEEC54D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AA57AAC7-A845-4CD4-886F-A7D62A6F354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5259DCAF-DC1F-4789-9003-BB1EFAD19E1E}"/>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D5A14976-E77E-4C67-99C1-56EDBEBB112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BB7E2C39-8622-4938-9ADE-DE0B3CDE1DA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468BF2A6-E1F6-4BDD-9AED-C7E6FECD4F15}"/>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8EC80866-F6BE-4154-BB7B-AF8CDCF8611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776C84B3-6AD2-4430-82D5-F22B6CB481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5" name="Content Placeholder 5">
            <a:extLst>
              <a:ext uri="{FF2B5EF4-FFF2-40B4-BE49-F238E27FC236}">
                <a16:creationId xmlns:a16="http://schemas.microsoft.com/office/drawing/2014/main" id="{F2C4C77F-2865-4D1E-B787-9EF1FC2E4143}"/>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QLKho</a:t>
            </a:r>
            <a:endParaRPr lang="en-US"/>
          </a:p>
          <a:p>
            <a:r>
              <a:rPr lang="en-US"/>
              <a:t>	</a:t>
            </a:r>
          </a:p>
        </p:txBody>
      </p:sp>
      <p:sp>
        <p:nvSpPr>
          <p:cNvPr id="16" name="Freeform 159">
            <a:extLst>
              <a:ext uri="{FF2B5EF4-FFF2-40B4-BE49-F238E27FC236}">
                <a16:creationId xmlns:a16="http://schemas.microsoft.com/office/drawing/2014/main" id="{CE5DBDE0-EB45-44A0-8ABE-2F9D8D21B18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3C06E28D-A969-4936-BDC3-04E2A3E3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44051"/>
            <a:ext cx="3965471" cy="3280446"/>
          </a:xfrm>
          <a:prstGeom prst="rect">
            <a:avLst/>
          </a:prstGeom>
        </p:spPr>
      </p:pic>
      <p:pic>
        <p:nvPicPr>
          <p:cNvPr id="17" name="Picture 16">
            <a:extLst>
              <a:ext uri="{FF2B5EF4-FFF2-40B4-BE49-F238E27FC236}">
                <a16:creationId xmlns:a16="http://schemas.microsoft.com/office/drawing/2014/main" id="{ABB61CC0-2C35-4375-8B68-D1F416B31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2"/>
            <a:ext cx="4129455" cy="3280446"/>
          </a:xfrm>
          <a:prstGeom prst="rect">
            <a:avLst/>
          </a:prstGeom>
        </p:spPr>
      </p:pic>
    </p:spTree>
    <p:extLst>
      <p:ext uri="{BB962C8B-B14F-4D97-AF65-F5344CB8AC3E}">
        <p14:creationId xmlns:p14="http://schemas.microsoft.com/office/powerpoint/2010/main" val="375844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5E244D3-03EE-4C43-B42D-5A9E1FD02224}"/>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1337D4D6-B384-44C5-9BF1-3E18856CA2EC}"/>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F46B0423-10F7-4E1E-9319-533D35BB368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A7A17AAE-8069-46EC-B83F-0D13AE3B8CF0}"/>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69207CA0-700F-45C3-A1A9-FF33024651A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6F39A303-C757-451C-94EE-F371A774C84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88ED172C-7032-40EB-A5E1-31F79F8D89B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83D8DC5D-33C2-4D1D-B9F1-49CAB2224562}"/>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64F2ED4B-989D-4AC3-BF64-015F1F652D5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604D7989-C1FF-4C1D-9CFC-5F5F20FD658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55F53FBA-1C67-43BE-9D09-9F319F712BBF}"/>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QLKho</a:t>
            </a:r>
            <a:endParaRPr lang="en-US"/>
          </a:p>
          <a:p>
            <a:r>
              <a:rPr lang="en-US"/>
              <a:t>	</a:t>
            </a:r>
          </a:p>
        </p:txBody>
      </p:sp>
      <p:sp>
        <p:nvSpPr>
          <p:cNvPr id="15" name="Freeform 159">
            <a:extLst>
              <a:ext uri="{FF2B5EF4-FFF2-40B4-BE49-F238E27FC236}">
                <a16:creationId xmlns:a16="http://schemas.microsoft.com/office/drawing/2014/main" id="{E4291BF5-3C97-4ADC-8A22-5AB341BDBD5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DF6B8E6D-2A4E-428D-A7D7-C9CEFB9C5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44051"/>
            <a:ext cx="3965471" cy="3351517"/>
          </a:xfrm>
          <a:prstGeom prst="rect">
            <a:avLst/>
          </a:prstGeom>
        </p:spPr>
      </p:pic>
      <p:pic>
        <p:nvPicPr>
          <p:cNvPr id="17" name="Picture 16">
            <a:extLst>
              <a:ext uri="{FF2B5EF4-FFF2-40B4-BE49-F238E27FC236}">
                <a16:creationId xmlns:a16="http://schemas.microsoft.com/office/drawing/2014/main" id="{FA2D0B03-D420-402D-AF79-97A872842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1344050"/>
            <a:ext cx="4129454" cy="3351518"/>
          </a:xfrm>
          <a:prstGeom prst="rect">
            <a:avLst/>
          </a:prstGeom>
        </p:spPr>
      </p:pic>
    </p:spTree>
    <p:extLst>
      <p:ext uri="{BB962C8B-B14F-4D97-AF65-F5344CB8AC3E}">
        <p14:creationId xmlns:p14="http://schemas.microsoft.com/office/powerpoint/2010/main" val="388805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14337731-1B1C-4A86-9204-90FB727E140C}"/>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03A4C1EF-6EB2-471E-A94A-FCC1E11730C2}"/>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4DF8B7CB-D22F-4393-A3EE-8A528F26E9F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C101EE6D-9698-45B4-9D56-41465888AE4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116951BC-5555-4DF7-99DF-13814FCDF42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AC491261-8C7A-4878-82DA-E1442D52A64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697D54BC-7B94-438B-BD60-E436AF029D3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D689D675-A022-4210-ACCC-0B3F2C744554}"/>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BEE4546D-6A4F-4511-A74B-99425D4DB1C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55FDD3F5-7D52-40C7-A7B9-AE1EDAD5061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C6B1345B-270D-43E7-8E3D-68511AA2BC32}"/>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QLKho</a:t>
            </a:r>
            <a:endParaRPr lang="en-US"/>
          </a:p>
          <a:p>
            <a:r>
              <a:rPr lang="en-US"/>
              <a:t>	</a:t>
            </a:r>
          </a:p>
        </p:txBody>
      </p:sp>
      <p:sp>
        <p:nvSpPr>
          <p:cNvPr id="15" name="Freeform 159">
            <a:extLst>
              <a:ext uri="{FF2B5EF4-FFF2-40B4-BE49-F238E27FC236}">
                <a16:creationId xmlns:a16="http://schemas.microsoft.com/office/drawing/2014/main" id="{8C46CFC9-406D-4AF7-9897-EE99F2F163E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0B1CF194-A9B3-4D61-BA07-6FAAD8423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44052"/>
            <a:ext cx="3965472" cy="3359754"/>
          </a:xfrm>
          <a:prstGeom prst="rect">
            <a:avLst/>
          </a:prstGeom>
        </p:spPr>
      </p:pic>
      <p:pic>
        <p:nvPicPr>
          <p:cNvPr id="17" name="Picture 16">
            <a:extLst>
              <a:ext uri="{FF2B5EF4-FFF2-40B4-BE49-F238E27FC236}">
                <a16:creationId xmlns:a16="http://schemas.microsoft.com/office/drawing/2014/main" id="{48B6E471-EAF7-4AB2-9F7C-2B7576248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0"/>
            <a:ext cx="4129454" cy="3359755"/>
          </a:xfrm>
          <a:prstGeom prst="rect">
            <a:avLst/>
          </a:prstGeom>
        </p:spPr>
      </p:pic>
    </p:spTree>
    <p:extLst>
      <p:ext uri="{BB962C8B-B14F-4D97-AF65-F5344CB8AC3E}">
        <p14:creationId xmlns:p14="http://schemas.microsoft.com/office/powerpoint/2010/main" val="3695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3E4EEE9A-FE83-42D6-8AE8-85B8C2053EB8}"/>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6815EB0D-9F58-473F-A940-42A2A518ED23}"/>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238AA2A1-375B-4F7B-9464-22EEF53A366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D37F5009-3D73-48EB-8354-C0A84DCCAF4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2C41E6CC-11EE-4D3D-9AC3-BA9ECF71BC0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2E636A98-EE90-4B04-A632-E424143F27B8}"/>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30813786-4220-40BF-A605-8F1DE9C79C2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69A6D497-AD47-428A-8598-90284D63F588}"/>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A9381608-0AD3-4DDB-9AB2-C4E53F4A063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01B1A1FA-8BAF-4B8A-AC39-57E7CF7CB5D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3C9F57C3-C53C-43DD-8CFF-A13F7EC77AB0}"/>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QLKho</a:t>
            </a:r>
            <a:endParaRPr lang="en-US"/>
          </a:p>
          <a:p>
            <a:r>
              <a:rPr lang="en-US"/>
              <a:t>	</a:t>
            </a:r>
          </a:p>
        </p:txBody>
      </p:sp>
      <p:sp>
        <p:nvSpPr>
          <p:cNvPr id="15" name="Freeform 159">
            <a:extLst>
              <a:ext uri="{FF2B5EF4-FFF2-40B4-BE49-F238E27FC236}">
                <a16:creationId xmlns:a16="http://schemas.microsoft.com/office/drawing/2014/main" id="{4395DBA7-CE9B-4D0E-A0C7-D5B75442797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768E752E-345C-451D-84B8-A93329D62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75956"/>
            <a:ext cx="3965472" cy="3324006"/>
          </a:xfrm>
          <a:prstGeom prst="rect">
            <a:avLst/>
          </a:prstGeom>
        </p:spPr>
      </p:pic>
      <p:pic>
        <p:nvPicPr>
          <p:cNvPr id="17" name="Picture 16">
            <a:extLst>
              <a:ext uri="{FF2B5EF4-FFF2-40B4-BE49-F238E27FC236}">
                <a16:creationId xmlns:a16="http://schemas.microsoft.com/office/drawing/2014/main" id="{1CA7B528-4986-439C-80DD-4BD8E101E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75954"/>
            <a:ext cx="4129455" cy="3324007"/>
          </a:xfrm>
          <a:prstGeom prst="rect">
            <a:avLst/>
          </a:prstGeom>
        </p:spPr>
      </p:pic>
    </p:spTree>
    <p:extLst>
      <p:ext uri="{BB962C8B-B14F-4D97-AF65-F5344CB8AC3E}">
        <p14:creationId xmlns:p14="http://schemas.microsoft.com/office/powerpoint/2010/main" val="400580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5">
            <a:extLst>
              <a:ext uri="{FF2B5EF4-FFF2-40B4-BE49-F238E27FC236}">
                <a16:creationId xmlns:a16="http://schemas.microsoft.com/office/drawing/2014/main" id="{324FA56C-26DF-41CD-8547-45F22227AE06}"/>
              </a:ext>
            </a:extLst>
          </p:cNvPr>
          <p:cNvSpPr>
            <a:spLocks noGrp="1"/>
          </p:cNvSpPr>
          <p:nvPr>
            <p:ph sz="half" idx="2"/>
          </p:nvPr>
        </p:nvSpPr>
        <p:spPr>
          <a:xfrm>
            <a:off x="893441" y="1127287"/>
            <a:ext cx="4129454" cy="2198882"/>
          </a:xfrm>
        </p:spPr>
        <p:txBody>
          <a:bodyPr/>
          <a:lstStyle/>
          <a:p>
            <a:r>
              <a:rPr lang="es-ES" b="1"/>
              <a:t>Định nghĩa vấn đề </a:t>
            </a:r>
          </a:p>
          <a:p>
            <a:r>
              <a:rPr lang="en-US"/>
              <a:t>	Trong những năm gần đây, sự phát triển mạnh mẽ của công nghệ thông tin đã làm cho khả năng thu thập và lưu trữ thông tin cảu hệ thống thông tin tăng một cách nhanh chóng. Bên cạnh đó, việc chuyển đổi số một cách chóng mặt của các hoạt động sản xuất, kinh doanh cũng như nhiều lĩnh vực hoạt động khác đã tạo ra một lượng dữ liệu cần lưu trữ và xử lý khổng lồ.</a:t>
            </a:r>
            <a:br>
              <a:rPr lang="es-ES"/>
            </a:br>
            <a:endParaRPr lang="en-US"/>
          </a:p>
        </p:txBody>
      </p:sp>
      <p:sp>
        <p:nvSpPr>
          <p:cNvPr id="85" name="Title 3">
            <a:extLst>
              <a:ext uri="{FF2B5EF4-FFF2-40B4-BE49-F238E27FC236}">
                <a16:creationId xmlns:a16="http://schemas.microsoft.com/office/drawing/2014/main" id="{B0AC52A3-5A59-47EB-A53F-FA0B7076441A}"/>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86" name="Grupo 6">
            <a:extLst>
              <a:ext uri="{FF2B5EF4-FFF2-40B4-BE49-F238E27FC236}">
                <a16:creationId xmlns:a16="http://schemas.microsoft.com/office/drawing/2014/main" id="{EA1DF121-8DEB-4338-82B5-B9B3F3D9852B}"/>
              </a:ext>
            </a:extLst>
          </p:cNvPr>
          <p:cNvGrpSpPr/>
          <p:nvPr/>
        </p:nvGrpSpPr>
        <p:grpSpPr>
          <a:xfrm>
            <a:off x="6942677" y="3294151"/>
            <a:ext cx="812385" cy="815360"/>
            <a:chOff x="2759075" y="2149476"/>
            <a:chExt cx="433388" cy="434975"/>
          </a:xfrm>
        </p:grpSpPr>
        <p:sp>
          <p:nvSpPr>
            <p:cNvPr id="87" name="Freeform 236">
              <a:extLst>
                <a:ext uri="{FF2B5EF4-FFF2-40B4-BE49-F238E27FC236}">
                  <a16:creationId xmlns:a16="http://schemas.microsoft.com/office/drawing/2014/main" id="{2928CBDA-F138-4880-AC06-F056757B25A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230">
              <a:extLst>
                <a:ext uri="{FF2B5EF4-FFF2-40B4-BE49-F238E27FC236}">
                  <a16:creationId xmlns:a16="http://schemas.microsoft.com/office/drawing/2014/main" id="{02F00A2E-05E4-45D4-B62D-1AF0F3AAF0F3}"/>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9" name="Freeform 298">
            <a:extLst>
              <a:ext uri="{FF2B5EF4-FFF2-40B4-BE49-F238E27FC236}">
                <a16:creationId xmlns:a16="http://schemas.microsoft.com/office/drawing/2014/main" id="{E614810B-5705-4645-9653-7E6213F8483F}"/>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302">
            <a:extLst>
              <a:ext uri="{FF2B5EF4-FFF2-40B4-BE49-F238E27FC236}">
                <a16:creationId xmlns:a16="http://schemas.microsoft.com/office/drawing/2014/main" id="{7864D743-A0F3-4304-B982-BC928B3DBD5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235">
            <a:extLst>
              <a:ext uri="{FF2B5EF4-FFF2-40B4-BE49-F238E27FC236}">
                <a16:creationId xmlns:a16="http://schemas.microsoft.com/office/drawing/2014/main" id="{683E03D4-05AE-44F5-9B2F-47F0F794388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157">
            <a:extLst>
              <a:ext uri="{FF2B5EF4-FFF2-40B4-BE49-F238E27FC236}">
                <a16:creationId xmlns:a16="http://schemas.microsoft.com/office/drawing/2014/main" id="{527093DD-A573-4E8B-9DD1-3448C99C34DC}"/>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159">
            <a:extLst>
              <a:ext uri="{FF2B5EF4-FFF2-40B4-BE49-F238E27FC236}">
                <a16:creationId xmlns:a16="http://schemas.microsoft.com/office/drawing/2014/main" id="{CD6AF98D-E6BF-4A0B-B627-4DD0210BEE0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220">
            <a:extLst>
              <a:ext uri="{FF2B5EF4-FFF2-40B4-BE49-F238E27FC236}">
                <a16:creationId xmlns:a16="http://schemas.microsoft.com/office/drawing/2014/main" id="{CD66270F-9566-491A-BBEA-1067EB5F366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5" name="Grupo 35">
            <a:extLst>
              <a:ext uri="{FF2B5EF4-FFF2-40B4-BE49-F238E27FC236}">
                <a16:creationId xmlns:a16="http://schemas.microsoft.com/office/drawing/2014/main" id="{1BA6A0C8-D5AE-4B6D-B0B6-884E2980A16C}"/>
              </a:ext>
            </a:extLst>
          </p:cNvPr>
          <p:cNvGrpSpPr/>
          <p:nvPr/>
        </p:nvGrpSpPr>
        <p:grpSpPr>
          <a:xfrm>
            <a:off x="5638780" y="2242438"/>
            <a:ext cx="773659" cy="963355"/>
            <a:chOff x="6696077" y="2921001"/>
            <a:chExt cx="330200" cy="411163"/>
          </a:xfrm>
        </p:grpSpPr>
        <p:sp>
          <p:nvSpPr>
            <p:cNvPr id="96" name="Freeform 245">
              <a:extLst>
                <a:ext uri="{FF2B5EF4-FFF2-40B4-BE49-F238E27FC236}">
                  <a16:creationId xmlns:a16="http://schemas.microsoft.com/office/drawing/2014/main" id="{7795D992-688E-4FCC-BBF9-D830DA23E92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7" name="Grupo 37">
              <a:extLst>
                <a:ext uri="{FF2B5EF4-FFF2-40B4-BE49-F238E27FC236}">
                  <a16:creationId xmlns:a16="http://schemas.microsoft.com/office/drawing/2014/main" id="{D4326359-0B6F-418A-8EEC-DA41C18111E1}"/>
                </a:ext>
              </a:extLst>
            </p:cNvPr>
            <p:cNvGrpSpPr/>
            <p:nvPr/>
          </p:nvGrpSpPr>
          <p:grpSpPr>
            <a:xfrm>
              <a:off x="6699249" y="2924175"/>
              <a:ext cx="323854" cy="407989"/>
              <a:chOff x="6699249" y="2924175"/>
              <a:chExt cx="323854" cy="407989"/>
            </a:xfrm>
          </p:grpSpPr>
          <p:grpSp>
            <p:nvGrpSpPr>
              <p:cNvPr id="98" name="Grupo 38">
                <a:extLst>
                  <a:ext uri="{FF2B5EF4-FFF2-40B4-BE49-F238E27FC236}">
                    <a16:creationId xmlns:a16="http://schemas.microsoft.com/office/drawing/2014/main" id="{42C57B5E-E128-4B9F-AF1F-8FDC15F031C4}"/>
                  </a:ext>
                </a:extLst>
              </p:cNvPr>
              <p:cNvGrpSpPr/>
              <p:nvPr/>
            </p:nvGrpSpPr>
            <p:grpSpPr>
              <a:xfrm>
                <a:off x="6699249" y="2924175"/>
                <a:ext cx="323854" cy="407989"/>
                <a:chOff x="6699249" y="2924175"/>
                <a:chExt cx="323854" cy="407989"/>
              </a:xfrm>
            </p:grpSpPr>
            <p:sp>
              <p:nvSpPr>
                <p:cNvPr id="101" name="Freeform 244">
                  <a:extLst>
                    <a:ext uri="{FF2B5EF4-FFF2-40B4-BE49-F238E27FC236}">
                      <a16:creationId xmlns:a16="http://schemas.microsoft.com/office/drawing/2014/main" id="{E0BD7609-B3EB-4171-9DEF-F9D21D4898E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246">
                  <a:extLst>
                    <a:ext uri="{FF2B5EF4-FFF2-40B4-BE49-F238E27FC236}">
                      <a16:creationId xmlns:a16="http://schemas.microsoft.com/office/drawing/2014/main" id="{14D8FE57-A524-443B-95B1-0C179D85A36C}"/>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248">
                  <a:extLst>
                    <a:ext uri="{FF2B5EF4-FFF2-40B4-BE49-F238E27FC236}">
                      <a16:creationId xmlns:a16="http://schemas.microsoft.com/office/drawing/2014/main" id="{13E378B0-9282-4FA3-A5C9-187BEAC5E2AE}"/>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9" name="Freeform 249">
                <a:extLst>
                  <a:ext uri="{FF2B5EF4-FFF2-40B4-BE49-F238E27FC236}">
                    <a16:creationId xmlns:a16="http://schemas.microsoft.com/office/drawing/2014/main" id="{97EB5FC1-F997-43AD-9A86-D9A485B5630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250">
                <a:extLst>
                  <a:ext uri="{FF2B5EF4-FFF2-40B4-BE49-F238E27FC236}">
                    <a16:creationId xmlns:a16="http://schemas.microsoft.com/office/drawing/2014/main" id="{F4929067-82DF-4467-BA47-F8C71054B55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04" name="Elipse 48">
            <a:extLst>
              <a:ext uri="{FF2B5EF4-FFF2-40B4-BE49-F238E27FC236}">
                <a16:creationId xmlns:a16="http://schemas.microsoft.com/office/drawing/2014/main" id="{3412D8D5-05E7-4A66-B495-4554499021B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Elipse 49">
            <a:extLst>
              <a:ext uri="{FF2B5EF4-FFF2-40B4-BE49-F238E27FC236}">
                <a16:creationId xmlns:a16="http://schemas.microsoft.com/office/drawing/2014/main" id="{04947E36-7D79-4CEB-98C3-083BD7FE74E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6" name="Elipse 50">
            <a:extLst>
              <a:ext uri="{FF2B5EF4-FFF2-40B4-BE49-F238E27FC236}">
                <a16:creationId xmlns:a16="http://schemas.microsoft.com/office/drawing/2014/main" id="{6428237A-A860-4BB1-AC39-80EE4976CBF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7" name="Freeform 235">
            <a:extLst>
              <a:ext uri="{FF2B5EF4-FFF2-40B4-BE49-F238E27FC236}">
                <a16:creationId xmlns:a16="http://schemas.microsoft.com/office/drawing/2014/main" id="{7A65DC8C-E771-4E3B-94F1-BF4725975CB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08" name="Grupo 2">
            <a:extLst>
              <a:ext uri="{FF2B5EF4-FFF2-40B4-BE49-F238E27FC236}">
                <a16:creationId xmlns:a16="http://schemas.microsoft.com/office/drawing/2014/main" id="{B042D121-D9F0-400A-AF97-A55DA751EDAA}"/>
              </a:ext>
            </a:extLst>
          </p:cNvPr>
          <p:cNvGrpSpPr/>
          <p:nvPr/>
        </p:nvGrpSpPr>
        <p:grpSpPr>
          <a:xfrm>
            <a:off x="977085" y="4908455"/>
            <a:ext cx="1199268" cy="599634"/>
            <a:chOff x="5638801" y="2709863"/>
            <a:chExt cx="495300" cy="247650"/>
          </a:xfrm>
        </p:grpSpPr>
        <p:sp>
          <p:nvSpPr>
            <p:cNvPr id="109" name="Freeform 175">
              <a:extLst>
                <a:ext uri="{FF2B5EF4-FFF2-40B4-BE49-F238E27FC236}">
                  <a16:creationId xmlns:a16="http://schemas.microsoft.com/office/drawing/2014/main" id="{F18C12DE-746F-4A04-8CFF-B24F8A664E4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178">
              <a:extLst>
                <a:ext uri="{FF2B5EF4-FFF2-40B4-BE49-F238E27FC236}">
                  <a16:creationId xmlns:a16="http://schemas.microsoft.com/office/drawing/2014/main" id="{5327CA6E-3ACE-4556-8073-7DC1F2CEA3BC}"/>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80341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6"/>
                                        </p:tgtEl>
                                        <p:attrNameLst>
                                          <p:attrName>r</p:attrName>
                                        </p:attrNameLst>
                                      </p:cBhvr>
                                    </p:animRot>
                                    <p:animRot by="-240000">
                                      <p:cBhvr>
                                        <p:cTn id="7" dur="200" fill="hold">
                                          <p:stCondLst>
                                            <p:cond delay="200"/>
                                          </p:stCondLst>
                                        </p:cTn>
                                        <p:tgtEl>
                                          <p:spTgt spid="86"/>
                                        </p:tgtEl>
                                        <p:attrNameLst>
                                          <p:attrName>r</p:attrName>
                                        </p:attrNameLst>
                                      </p:cBhvr>
                                    </p:animRot>
                                    <p:animRot by="240000">
                                      <p:cBhvr>
                                        <p:cTn id="8" dur="200" fill="hold">
                                          <p:stCondLst>
                                            <p:cond delay="400"/>
                                          </p:stCondLst>
                                        </p:cTn>
                                        <p:tgtEl>
                                          <p:spTgt spid="86"/>
                                        </p:tgtEl>
                                        <p:attrNameLst>
                                          <p:attrName>r</p:attrName>
                                        </p:attrNameLst>
                                      </p:cBhvr>
                                    </p:animRot>
                                    <p:animRot by="-240000">
                                      <p:cBhvr>
                                        <p:cTn id="9" dur="200" fill="hold">
                                          <p:stCondLst>
                                            <p:cond delay="600"/>
                                          </p:stCondLst>
                                        </p:cTn>
                                        <p:tgtEl>
                                          <p:spTgt spid="86"/>
                                        </p:tgtEl>
                                        <p:attrNameLst>
                                          <p:attrName>r</p:attrName>
                                        </p:attrNameLst>
                                      </p:cBhvr>
                                    </p:animRot>
                                    <p:animRot by="120000">
                                      <p:cBhvr>
                                        <p:cTn id="10" dur="200" fill="hold">
                                          <p:stCondLst>
                                            <p:cond delay="800"/>
                                          </p:stCondLst>
                                        </p:cTn>
                                        <p:tgtEl>
                                          <p:spTgt spid="8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95"/>
                                        </p:tgtEl>
                                        <p:attrNameLst>
                                          <p:attrName>r</p:attrName>
                                        </p:attrNameLst>
                                      </p:cBhvr>
                                    </p:animRot>
                                    <p:animRot by="-240000">
                                      <p:cBhvr>
                                        <p:cTn id="13" dur="200" fill="hold">
                                          <p:stCondLst>
                                            <p:cond delay="200"/>
                                          </p:stCondLst>
                                        </p:cTn>
                                        <p:tgtEl>
                                          <p:spTgt spid="95"/>
                                        </p:tgtEl>
                                        <p:attrNameLst>
                                          <p:attrName>r</p:attrName>
                                        </p:attrNameLst>
                                      </p:cBhvr>
                                    </p:animRot>
                                    <p:animRot by="240000">
                                      <p:cBhvr>
                                        <p:cTn id="14" dur="200" fill="hold">
                                          <p:stCondLst>
                                            <p:cond delay="400"/>
                                          </p:stCondLst>
                                        </p:cTn>
                                        <p:tgtEl>
                                          <p:spTgt spid="95"/>
                                        </p:tgtEl>
                                        <p:attrNameLst>
                                          <p:attrName>r</p:attrName>
                                        </p:attrNameLst>
                                      </p:cBhvr>
                                    </p:animRot>
                                    <p:animRot by="-240000">
                                      <p:cBhvr>
                                        <p:cTn id="15" dur="200" fill="hold">
                                          <p:stCondLst>
                                            <p:cond delay="600"/>
                                          </p:stCondLst>
                                        </p:cTn>
                                        <p:tgtEl>
                                          <p:spTgt spid="95"/>
                                        </p:tgtEl>
                                        <p:attrNameLst>
                                          <p:attrName>r</p:attrName>
                                        </p:attrNameLst>
                                      </p:cBhvr>
                                    </p:animRot>
                                    <p:animRot by="120000">
                                      <p:cBhvr>
                                        <p:cTn id="16" dur="200" fill="hold">
                                          <p:stCondLst>
                                            <p:cond delay="800"/>
                                          </p:stCondLst>
                                        </p:cTn>
                                        <p:tgtEl>
                                          <p:spTgt spid="9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91"/>
                                        </p:tgtEl>
                                        <p:attrNameLst>
                                          <p:attrName>r</p:attrName>
                                        </p:attrNameLst>
                                      </p:cBhvr>
                                    </p:animRot>
                                    <p:animRot by="-240000">
                                      <p:cBhvr>
                                        <p:cTn id="19" dur="200" fill="hold">
                                          <p:stCondLst>
                                            <p:cond delay="200"/>
                                          </p:stCondLst>
                                        </p:cTn>
                                        <p:tgtEl>
                                          <p:spTgt spid="91"/>
                                        </p:tgtEl>
                                        <p:attrNameLst>
                                          <p:attrName>r</p:attrName>
                                        </p:attrNameLst>
                                      </p:cBhvr>
                                    </p:animRot>
                                    <p:animRot by="240000">
                                      <p:cBhvr>
                                        <p:cTn id="20" dur="200" fill="hold">
                                          <p:stCondLst>
                                            <p:cond delay="400"/>
                                          </p:stCondLst>
                                        </p:cTn>
                                        <p:tgtEl>
                                          <p:spTgt spid="91"/>
                                        </p:tgtEl>
                                        <p:attrNameLst>
                                          <p:attrName>r</p:attrName>
                                        </p:attrNameLst>
                                      </p:cBhvr>
                                    </p:animRot>
                                    <p:animRot by="-240000">
                                      <p:cBhvr>
                                        <p:cTn id="21" dur="200" fill="hold">
                                          <p:stCondLst>
                                            <p:cond delay="600"/>
                                          </p:stCondLst>
                                        </p:cTn>
                                        <p:tgtEl>
                                          <p:spTgt spid="91"/>
                                        </p:tgtEl>
                                        <p:attrNameLst>
                                          <p:attrName>r</p:attrName>
                                        </p:attrNameLst>
                                      </p:cBhvr>
                                    </p:animRot>
                                    <p:animRot by="120000">
                                      <p:cBhvr>
                                        <p:cTn id="22" dur="200" fill="hold">
                                          <p:stCondLst>
                                            <p:cond delay="800"/>
                                          </p:stCondLst>
                                        </p:cTn>
                                        <p:tgtEl>
                                          <p:spTgt spid="9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94"/>
                                        </p:tgtEl>
                                        <p:attrNameLst>
                                          <p:attrName>r</p:attrName>
                                        </p:attrNameLst>
                                      </p:cBhvr>
                                    </p:animRot>
                                    <p:animRot by="-240000">
                                      <p:cBhvr>
                                        <p:cTn id="25" dur="200" fill="hold">
                                          <p:stCondLst>
                                            <p:cond delay="200"/>
                                          </p:stCondLst>
                                        </p:cTn>
                                        <p:tgtEl>
                                          <p:spTgt spid="94"/>
                                        </p:tgtEl>
                                        <p:attrNameLst>
                                          <p:attrName>r</p:attrName>
                                        </p:attrNameLst>
                                      </p:cBhvr>
                                    </p:animRot>
                                    <p:animRot by="240000">
                                      <p:cBhvr>
                                        <p:cTn id="26" dur="200" fill="hold">
                                          <p:stCondLst>
                                            <p:cond delay="400"/>
                                          </p:stCondLst>
                                        </p:cTn>
                                        <p:tgtEl>
                                          <p:spTgt spid="94"/>
                                        </p:tgtEl>
                                        <p:attrNameLst>
                                          <p:attrName>r</p:attrName>
                                        </p:attrNameLst>
                                      </p:cBhvr>
                                    </p:animRot>
                                    <p:animRot by="-240000">
                                      <p:cBhvr>
                                        <p:cTn id="27" dur="200" fill="hold">
                                          <p:stCondLst>
                                            <p:cond delay="600"/>
                                          </p:stCondLst>
                                        </p:cTn>
                                        <p:tgtEl>
                                          <p:spTgt spid="94"/>
                                        </p:tgtEl>
                                        <p:attrNameLst>
                                          <p:attrName>r</p:attrName>
                                        </p:attrNameLst>
                                      </p:cBhvr>
                                    </p:animRot>
                                    <p:animRot by="120000">
                                      <p:cBhvr>
                                        <p:cTn id="28" dur="200" fill="hold">
                                          <p:stCondLst>
                                            <p:cond delay="800"/>
                                          </p:stCondLst>
                                        </p:cTn>
                                        <p:tgtEl>
                                          <p:spTgt spid="94"/>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fill="hold"/>
                                        <p:tgtEl>
                                          <p:spTgt spid="92"/>
                                        </p:tgtEl>
                                        <p:attrNameLst>
                                          <p:attrName>ppt_x</p:attrName>
                                        </p:attrNameLst>
                                      </p:cBhvr>
                                      <p:tavLst>
                                        <p:tav tm="0">
                                          <p:val>
                                            <p:strVal val="#ppt_x"/>
                                          </p:val>
                                        </p:tav>
                                        <p:tav tm="100000">
                                          <p:val>
                                            <p:strVal val="#ppt_x"/>
                                          </p:val>
                                        </p:tav>
                                      </p:tavLst>
                                    </p:anim>
                                    <p:anim calcmode="lin" valueType="num">
                                      <p:cBhvr additive="base">
                                        <p:cTn id="32" dur="500" fill="hold"/>
                                        <p:tgtEl>
                                          <p:spTgt spid="9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fill="hold"/>
                                        <p:tgtEl>
                                          <p:spTgt spid="89"/>
                                        </p:tgtEl>
                                        <p:attrNameLst>
                                          <p:attrName>ppt_x</p:attrName>
                                        </p:attrNameLst>
                                      </p:cBhvr>
                                      <p:tavLst>
                                        <p:tav tm="0">
                                          <p:val>
                                            <p:strVal val="#ppt_x"/>
                                          </p:val>
                                        </p:tav>
                                        <p:tav tm="100000">
                                          <p:val>
                                            <p:strVal val="#ppt_x"/>
                                          </p:val>
                                        </p:tav>
                                      </p:tavLst>
                                    </p:anim>
                                    <p:anim calcmode="lin" valueType="num">
                                      <p:cBhvr additive="base">
                                        <p:cTn id="36" dur="500" fill="hold"/>
                                        <p:tgtEl>
                                          <p:spTgt spid="89"/>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107"/>
                                        </p:tgtEl>
                                        <p:attrNameLst>
                                          <p:attrName>r</p:attrName>
                                        </p:attrNameLst>
                                      </p:cBhvr>
                                    </p:animRot>
                                    <p:animRot by="-240000">
                                      <p:cBhvr>
                                        <p:cTn id="39" dur="200" fill="hold">
                                          <p:stCondLst>
                                            <p:cond delay="200"/>
                                          </p:stCondLst>
                                        </p:cTn>
                                        <p:tgtEl>
                                          <p:spTgt spid="107"/>
                                        </p:tgtEl>
                                        <p:attrNameLst>
                                          <p:attrName>r</p:attrName>
                                        </p:attrNameLst>
                                      </p:cBhvr>
                                    </p:animRot>
                                    <p:animRot by="240000">
                                      <p:cBhvr>
                                        <p:cTn id="40" dur="200" fill="hold">
                                          <p:stCondLst>
                                            <p:cond delay="400"/>
                                          </p:stCondLst>
                                        </p:cTn>
                                        <p:tgtEl>
                                          <p:spTgt spid="107"/>
                                        </p:tgtEl>
                                        <p:attrNameLst>
                                          <p:attrName>r</p:attrName>
                                        </p:attrNameLst>
                                      </p:cBhvr>
                                    </p:animRot>
                                    <p:animRot by="-240000">
                                      <p:cBhvr>
                                        <p:cTn id="41" dur="200" fill="hold">
                                          <p:stCondLst>
                                            <p:cond delay="600"/>
                                          </p:stCondLst>
                                        </p:cTn>
                                        <p:tgtEl>
                                          <p:spTgt spid="107"/>
                                        </p:tgtEl>
                                        <p:attrNameLst>
                                          <p:attrName>r</p:attrName>
                                        </p:attrNameLst>
                                      </p:cBhvr>
                                    </p:animRot>
                                    <p:animRot by="120000">
                                      <p:cBhvr>
                                        <p:cTn id="42" dur="200" fill="hold">
                                          <p:stCondLst>
                                            <p:cond delay="800"/>
                                          </p:stCondLst>
                                        </p:cTn>
                                        <p:tgtEl>
                                          <p:spTgt spid="107"/>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108"/>
                                        </p:tgtEl>
                                        <p:attrNameLst>
                                          <p:attrName>r</p:attrName>
                                        </p:attrNameLst>
                                      </p:cBhvr>
                                    </p:animRot>
                                    <p:animRot by="-240000">
                                      <p:cBhvr>
                                        <p:cTn id="45" dur="200" fill="hold">
                                          <p:stCondLst>
                                            <p:cond delay="200"/>
                                          </p:stCondLst>
                                        </p:cTn>
                                        <p:tgtEl>
                                          <p:spTgt spid="108"/>
                                        </p:tgtEl>
                                        <p:attrNameLst>
                                          <p:attrName>r</p:attrName>
                                        </p:attrNameLst>
                                      </p:cBhvr>
                                    </p:animRot>
                                    <p:animRot by="240000">
                                      <p:cBhvr>
                                        <p:cTn id="46" dur="200" fill="hold">
                                          <p:stCondLst>
                                            <p:cond delay="400"/>
                                          </p:stCondLst>
                                        </p:cTn>
                                        <p:tgtEl>
                                          <p:spTgt spid="108"/>
                                        </p:tgtEl>
                                        <p:attrNameLst>
                                          <p:attrName>r</p:attrName>
                                        </p:attrNameLst>
                                      </p:cBhvr>
                                    </p:animRot>
                                    <p:animRot by="-240000">
                                      <p:cBhvr>
                                        <p:cTn id="47" dur="200" fill="hold">
                                          <p:stCondLst>
                                            <p:cond delay="600"/>
                                          </p:stCondLst>
                                        </p:cTn>
                                        <p:tgtEl>
                                          <p:spTgt spid="108"/>
                                        </p:tgtEl>
                                        <p:attrNameLst>
                                          <p:attrName>r</p:attrName>
                                        </p:attrNameLst>
                                      </p:cBhvr>
                                    </p:animRot>
                                    <p:animRot by="120000">
                                      <p:cBhvr>
                                        <p:cTn id="48" dur="200" fill="hold">
                                          <p:stCondLst>
                                            <p:cond delay="800"/>
                                          </p:stCondLst>
                                        </p:cTn>
                                        <p:tgtEl>
                                          <p:spTgt spid="10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4" grpId="0" animBg="1"/>
      <p:bldP spid="10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a:extLst>
              <a:ext uri="{FF2B5EF4-FFF2-40B4-BE49-F238E27FC236}">
                <a16:creationId xmlns:a16="http://schemas.microsoft.com/office/drawing/2014/main" id="{7F2AE2F2-41C9-4E3E-B0B5-C3AF6F4A242C}"/>
              </a:ext>
            </a:extLst>
          </p:cNvPr>
          <p:cNvSpPr>
            <a:spLocks noGrp="1"/>
          </p:cNvSpPr>
          <p:nvPr>
            <p:ph sz="half" idx="2"/>
          </p:nvPr>
        </p:nvSpPr>
        <p:spPr>
          <a:xfrm>
            <a:off x="893441" y="1127287"/>
            <a:ext cx="4129454" cy="2198882"/>
          </a:xfrm>
        </p:spPr>
        <p:txBody>
          <a:bodyPr/>
          <a:lstStyle/>
          <a:p>
            <a:r>
              <a:rPr lang="en-US"/>
              <a:t>	</a:t>
            </a:r>
          </a:p>
        </p:txBody>
      </p:sp>
      <p:sp>
        <p:nvSpPr>
          <p:cNvPr id="18" name="Title 3">
            <a:extLst>
              <a:ext uri="{FF2B5EF4-FFF2-40B4-BE49-F238E27FC236}">
                <a16:creationId xmlns:a16="http://schemas.microsoft.com/office/drawing/2014/main" id="{C7B78FA1-A908-4574-A993-A5DF5F7B5324}"/>
              </a:ext>
            </a:extLst>
          </p:cNvPr>
          <p:cNvSpPr>
            <a:spLocks noGrp="1"/>
          </p:cNvSpPr>
          <p:nvPr>
            <p:ph type="title"/>
          </p:nvPr>
        </p:nvSpPr>
        <p:spPr>
          <a:xfrm>
            <a:off x="723900" y="589879"/>
            <a:ext cx="7696200" cy="367298"/>
          </a:xfrm>
        </p:spPr>
        <p:txBody>
          <a:bodyPr/>
          <a:lstStyle/>
          <a:p>
            <a:r>
              <a:rPr lang="en-US"/>
              <a:t>Cài đặt bài toán</a:t>
            </a:r>
          </a:p>
        </p:txBody>
      </p:sp>
      <p:sp>
        <p:nvSpPr>
          <p:cNvPr id="19" name="Freeform 302">
            <a:extLst>
              <a:ext uri="{FF2B5EF4-FFF2-40B4-BE49-F238E27FC236}">
                <a16:creationId xmlns:a16="http://schemas.microsoft.com/office/drawing/2014/main" id="{146090B5-7B98-4AA3-9685-1519A07905AC}"/>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Elipse 48">
            <a:extLst>
              <a:ext uri="{FF2B5EF4-FFF2-40B4-BE49-F238E27FC236}">
                <a16:creationId xmlns:a16="http://schemas.microsoft.com/office/drawing/2014/main" id="{87F404BD-0AA1-4BC5-973E-8B0C81ED151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49">
            <a:extLst>
              <a:ext uri="{FF2B5EF4-FFF2-40B4-BE49-F238E27FC236}">
                <a16:creationId xmlns:a16="http://schemas.microsoft.com/office/drawing/2014/main" id="{0FC36DA7-AF49-4595-A20A-0021DC81C04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2" name="Elipse 50">
            <a:extLst>
              <a:ext uri="{FF2B5EF4-FFF2-40B4-BE49-F238E27FC236}">
                <a16:creationId xmlns:a16="http://schemas.microsoft.com/office/drawing/2014/main" id="{0B6B9B27-CCE7-4AEB-BFB4-4197406EF9E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Freeform 235">
            <a:extLst>
              <a:ext uri="{FF2B5EF4-FFF2-40B4-BE49-F238E27FC236}">
                <a16:creationId xmlns:a16="http://schemas.microsoft.com/office/drawing/2014/main" id="{14C9EB94-BBAF-41AF-8BE1-248FE933011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
            <a:extLst>
              <a:ext uri="{FF2B5EF4-FFF2-40B4-BE49-F238E27FC236}">
                <a16:creationId xmlns:a16="http://schemas.microsoft.com/office/drawing/2014/main" id="{471D51F4-5FF2-46A9-98F2-820724833C1D}"/>
              </a:ext>
            </a:extLst>
          </p:cNvPr>
          <p:cNvGrpSpPr/>
          <p:nvPr/>
        </p:nvGrpSpPr>
        <p:grpSpPr>
          <a:xfrm>
            <a:off x="977085" y="4908455"/>
            <a:ext cx="1199268" cy="599634"/>
            <a:chOff x="5638801" y="2709863"/>
            <a:chExt cx="495300" cy="247650"/>
          </a:xfrm>
        </p:grpSpPr>
        <p:sp>
          <p:nvSpPr>
            <p:cNvPr id="25" name="Freeform 175">
              <a:extLst>
                <a:ext uri="{FF2B5EF4-FFF2-40B4-BE49-F238E27FC236}">
                  <a16:creationId xmlns:a16="http://schemas.microsoft.com/office/drawing/2014/main" id="{F084118F-A9D2-487D-89A8-C255E0F81F15}"/>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C3F5491A-E272-41D1-8D29-BB97DB33605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 name="Content Placeholder 5">
            <a:extLst>
              <a:ext uri="{FF2B5EF4-FFF2-40B4-BE49-F238E27FC236}">
                <a16:creationId xmlns:a16="http://schemas.microsoft.com/office/drawing/2014/main" id="{167B1248-1F10-48AD-91B5-BAE2949A42AF}"/>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QLKho</a:t>
            </a:r>
            <a:endParaRPr lang="en-US"/>
          </a:p>
          <a:p>
            <a:r>
              <a:rPr lang="en-US"/>
              <a:t>	</a:t>
            </a:r>
          </a:p>
        </p:txBody>
      </p:sp>
      <p:sp>
        <p:nvSpPr>
          <p:cNvPr id="28" name="Freeform 159">
            <a:extLst>
              <a:ext uri="{FF2B5EF4-FFF2-40B4-BE49-F238E27FC236}">
                <a16:creationId xmlns:a16="http://schemas.microsoft.com/office/drawing/2014/main" id="{80F764D8-8ADD-4557-B3A3-B5DDF2667FA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0AB92651-2E67-485E-9EE1-B891EFDB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864" y="1344051"/>
            <a:ext cx="5344271" cy="3392706"/>
          </a:xfrm>
          <a:prstGeom prst="rect">
            <a:avLst/>
          </a:prstGeom>
        </p:spPr>
      </p:pic>
    </p:spTree>
    <p:extLst>
      <p:ext uri="{BB962C8B-B14F-4D97-AF65-F5344CB8AC3E}">
        <p14:creationId xmlns:p14="http://schemas.microsoft.com/office/powerpoint/2010/main" val="5446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5">
            <a:extLst>
              <a:ext uri="{FF2B5EF4-FFF2-40B4-BE49-F238E27FC236}">
                <a16:creationId xmlns:a16="http://schemas.microsoft.com/office/drawing/2014/main" id="{FC1A1510-0FC6-46B8-9106-713889209D98}"/>
              </a:ext>
            </a:extLst>
          </p:cNvPr>
          <p:cNvSpPr>
            <a:spLocks noGrp="1"/>
          </p:cNvSpPr>
          <p:nvPr>
            <p:ph sz="half" idx="2"/>
          </p:nvPr>
        </p:nvSpPr>
        <p:spPr>
          <a:xfrm>
            <a:off x="893441" y="1127287"/>
            <a:ext cx="4129454" cy="2198882"/>
          </a:xfrm>
        </p:spPr>
        <p:txBody>
          <a:bodyPr/>
          <a:lstStyle/>
          <a:p>
            <a:r>
              <a:rPr lang="en-US"/>
              <a:t>	</a:t>
            </a:r>
          </a:p>
        </p:txBody>
      </p:sp>
      <p:sp>
        <p:nvSpPr>
          <p:cNvPr id="19" name="Title 3">
            <a:extLst>
              <a:ext uri="{FF2B5EF4-FFF2-40B4-BE49-F238E27FC236}">
                <a16:creationId xmlns:a16="http://schemas.microsoft.com/office/drawing/2014/main" id="{9A451F2E-A282-4483-80F1-32CFBE498E15}"/>
              </a:ext>
            </a:extLst>
          </p:cNvPr>
          <p:cNvSpPr>
            <a:spLocks noGrp="1"/>
          </p:cNvSpPr>
          <p:nvPr>
            <p:ph type="title"/>
          </p:nvPr>
        </p:nvSpPr>
        <p:spPr>
          <a:xfrm>
            <a:off x="723900" y="589879"/>
            <a:ext cx="7696200" cy="367298"/>
          </a:xfrm>
        </p:spPr>
        <p:txBody>
          <a:bodyPr/>
          <a:lstStyle/>
          <a:p>
            <a:r>
              <a:rPr lang="en-US"/>
              <a:t>Cài đặt bài toán</a:t>
            </a:r>
          </a:p>
        </p:txBody>
      </p:sp>
      <p:sp>
        <p:nvSpPr>
          <p:cNvPr id="20" name="Freeform 302">
            <a:extLst>
              <a:ext uri="{FF2B5EF4-FFF2-40B4-BE49-F238E27FC236}">
                <a16:creationId xmlns:a16="http://schemas.microsoft.com/office/drawing/2014/main" id="{F3AA14D1-AE39-4257-89A3-17D386952BC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Elipse 48">
            <a:extLst>
              <a:ext uri="{FF2B5EF4-FFF2-40B4-BE49-F238E27FC236}">
                <a16:creationId xmlns:a16="http://schemas.microsoft.com/office/drawing/2014/main" id="{3C6557AB-A7B6-4BB3-9998-8AFCF239C669}"/>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49">
            <a:extLst>
              <a:ext uri="{FF2B5EF4-FFF2-40B4-BE49-F238E27FC236}">
                <a16:creationId xmlns:a16="http://schemas.microsoft.com/office/drawing/2014/main" id="{223EE678-6BA4-4B13-8D89-DE2E0312786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3" name="Elipse 50">
            <a:extLst>
              <a:ext uri="{FF2B5EF4-FFF2-40B4-BE49-F238E27FC236}">
                <a16:creationId xmlns:a16="http://schemas.microsoft.com/office/drawing/2014/main" id="{DD395E27-B710-4152-A994-0B14737D3191}"/>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4" name="Freeform 235">
            <a:extLst>
              <a:ext uri="{FF2B5EF4-FFF2-40B4-BE49-F238E27FC236}">
                <a16:creationId xmlns:a16="http://schemas.microsoft.com/office/drawing/2014/main" id="{98CB23D8-1024-490E-8265-8B92B0417A3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5" name="Grupo 2">
            <a:extLst>
              <a:ext uri="{FF2B5EF4-FFF2-40B4-BE49-F238E27FC236}">
                <a16:creationId xmlns:a16="http://schemas.microsoft.com/office/drawing/2014/main" id="{22EA52C5-58D8-4975-A7ED-4F6E4CC5746E}"/>
              </a:ext>
            </a:extLst>
          </p:cNvPr>
          <p:cNvGrpSpPr/>
          <p:nvPr/>
        </p:nvGrpSpPr>
        <p:grpSpPr>
          <a:xfrm>
            <a:off x="977085" y="4908455"/>
            <a:ext cx="1199268" cy="599634"/>
            <a:chOff x="5638801" y="2709863"/>
            <a:chExt cx="495300" cy="247650"/>
          </a:xfrm>
        </p:grpSpPr>
        <p:sp>
          <p:nvSpPr>
            <p:cNvPr id="26" name="Freeform 175">
              <a:extLst>
                <a:ext uri="{FF2B5EF4-FFF2-40B4-BE49-F238E27FC236}">
                  <a16:creationId xmlns:a16="http://schemas.microsoft.com/office/drawing/2014/main" id="{1C5320E8-13DB-43D3-AE80-E87A85469C7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178">
              <a:extLst>
                <a:ext uri="{FF2B5EF4-FFF2-40B4-BE49-F238E27FC236}">
                  <a16:creationId xmlns:a16="http://schemas.microsoft.com/office/drawing/2014/main" id="{CAC6B33C-1D8C-48C9-BCF7-BC76022E8B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 name="Content Placeholder 5">
            <a:extLst>
              <a:ext uri="{FF2B5EF4-FFF2-40B4-BE49-F238E27FC236}">
                <a16:creationId xmlns:a16="http://schemas.microsoft.com/office/drawing/2014/main" id="{2BA3A55B-6960-4790-BDA2-580F823A2A46}"/>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Phieu</a:t>
            </a:r>
            <a:endParaRPr lang="en-US"/>
          </a:p>
          <a:p>
            <a:r>
              <a:rPr lang="en-US"/>
              <a:t>	</a:t>
            </a:r>
          </a:p>
        </p:txBody>
      </p:sp>
      <p:sp>
        <p:nvSpPr>
          <p:cNvPr id="29" name="Freeform 159">
            <a:extLst>
              <a:ext uri="{FF2B5EF4-FFF2-40B4-BE49-F238E27FC236}">
                <a16:creationId xmlns:a16="http://schemas.microsoft.com/office/drawing/2014/main" id="{34FBE5B0-17B4-430E-BB46-906714CDE93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 name="Picture 2">
            <a:extLst>
              <a:ext uri="{FF2B5EF4-FFF2-40B4-BE49-F238E27FC236}">
                <a16:creationId xmlns:a16="http://schemas.microsoft.com/office/drawing/2014/main" id="{CDD84DAB-A30A-4177-80E6-D3205AABE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44051"/>
            <a:ext cx="3965471" cy="3392706"/>
          </a:xfrm>
          <a:prstGeom prst="rect">
            <a:avLst/>
          </a:prstGeom>
        </p:spPr>
      </p:pic>
      <p:pic>
        <p:nvPicPr>
          <p:cNvPr id="5" name="Picture 4">
            <a:extLst>
              <a:ext uri="{FF2B5EF4-FFF2-40B4-BE49-F238E27FC236}">
                <a16:creationId xmlns:a16="http://schemas.microsoft.com/office/drawing/2014/main" id="{82193007-66A1-4F77-B0E4-F5538BBFA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1344051"/>
            <a:ext cx="4129454" cy="3388898"/>
          </a:xfrm>
          <a:prstGeom prst="rect">
            <a:avLst/>
          </a:prstGeom>
        </p:spPr>
      </p:pic>
    </p:spTree>
    <p:extLst>
      <p:ext uri="{BB962C8B-B14F-4D97-AF65-F5344CB8AC3E}">
        <p14:creationId xmlns:p14="http://schemas.microsoft.com/office/powerpoint/2010/main" val="5327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5"/>
                                        </p:tgtEl>
                                        <p:attrNameLst>
                                          <p:attrName>r</p:attrName>
                                        </p:attrNameLst>
                                      </p:cBhvr>
                                    </p:animRot>
                                    <p:animRot by="-240000">
                                      <p:cBhvr>
                                        <p:cTn id="13" dur="200" fill="hold">
                                          <p:stCondLst>
                                            <p:cond delay="200"/>
                                          </p:stCondLst>
                                        </p:cTn>
                                        <p:tgtEl>
                                          <p:spTgt spid="25"/>
                                        </p:tgtEl>
                                        <p:attrNameLst>
                                          <p:attrName>r</p:attrName>
                                        </p:attrNameLst>
                                      </p:cBhvr>
                                    </p:animRot>
                                    <p:animRot by="240000">
                                      <p:cBhvr>
                                        <p:cTn id="14" dur="200" fill="hold">
                                          <p:stCondLst>
                                            <p:cond delay="400"/>
                                          </p:stCondLst>
                                        </p:cTn>
                                        <p:tgtEl>
                                          <p:spTgt spid="25"/>
                                        </p:tgtEl>
                                        <p:attrNameLst>
                                          <p:attrName>r</p:attrName>
                                        </p:attrNameLst>
                                      </p:cBhvr>
                                    </p:animRot>
                                    <p:animRot by="-240000">
                                      <p:cBhvr>
                                        <p:cTn id="15" dur="200" fill="hold">
                                          <p:stCondLst>
                                            <p:cond delay="600"/>
                                          </p:stCondLst>
                                        </p:cTn>
                                        <p:tgtEl>
                                          <p:spTgt spid="25"/>
                                        </p:tgtEl>
                                        <p:attrNameLst>
                                          <p:attrName>r</p:attrName>
                                        </p:attrNameLst>
                                      </p:cBhvr>
                                    </p:animRot>
                                    <p:animRot by="120000">
                                      <p:cBhvr>
                                        <p:cTn id="16"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3260F3B-FB64-4A44-8D40-204A11A3BC6B}"/>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B033CC0D-0FBA-4A06-8E0D-320FDE3CF7DB}"/>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AF893025-978E-4569-932F-F335C8787D3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FF26FE24-CBAB-4DF8-BDB0-89AED9D72C59}"/>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F29BB512-13FC-4558-887F-D50E6214605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70B08A55-E499-43A5-8F6A-31D7C3AE461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0BC5D9F4-A4F8-48A3-A5E5-DAACF23FE90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2A80E8B5-8376-4AB2-8306-EB168008E5C5}"/>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0747E239-DBB4-4E7E-AFBC-D3F4D022124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4CB1FA64-38C5-4460-9C57-01055FC10EB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0E37DFEC-5662-46D7-908A-AA03C15365B0}"/>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PhieuNhapKho</a:t>
            </a:r>
            <a:endParaRPr lang="en-US"/>
          </a:p>
          <a:p>
            <a:r>
              <a:rPr lang="en-US"/>
              <a:t>	</a:t>
            </a:r>
          </a:p>
        </p:txBody>
      </p:sp>
      <p:sp>
        <p:nvSpPr>
          <p:cNvPr id="15" name="Freeform 159">
            <a:extLst>
              <a:ext uri="{FF2B5EF4-FFF2-40B4-BE49-F238E27FC236}">
                <a16:creationId xmlns:a16="http://schemas.microsoft.com/office/drawing/2014/main" id="{202B5D63-B1A9-42A9-AFCB-CD7DC08EF5D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9" name="Picture 18">
            <a:extLst>
              <a:ext uri="{FF2B5EF4-FFF2-40B4-BE49-F238E27FC236}">
                <a16:creationId xmlns:a16="http://schemas.microsoft.com/office/drawing/2014/main" id="{FBAFAD9D-9BC1-419B-9EA1-5130C81F3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386" y="1344052"/>
            <a:ext cx="3447227" cy="3209570"/>
          </a:xfrm>
          <a:prstGeom prst="rect">
            <a:avLst/>
          </a:prstGeom>
        </p:spPr>
      </p:pic>
    </p:spTree>
    <p:extLst>
      <p:ext uri="{BB962C8B-B14F-4D97-AF65-F5344CB8AC3E}">
        <p14:creationId xmlns:p14="http://schemas.microsoft.com/office/powerpoint/2010/main" val="155677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FD9738F-D6D5-4F56-B835-9A986CA41EFB}"/>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F7225E5E-96A7-4078-9FCE-9B5075E74759}"/>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604BBB0C-2A97-4E51-B21D-B27833914FBE}"/>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A752DCC9-60E7-4830-8CCB-20909FCA6A2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042F1F7F-AE1C-4AE1-A143-CC6FC725A40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83196E65-67A0-40F6-84B1-60D1272DDC7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26D7443C-6FDD-4781-AB0F-DE5E5A2590C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A142A7B6-D724-4D66-A649-A548197C964A}"/>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25BB4505-C2FA-494B-BF49-3575849616B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E66A806C-0588-4037-B21E-D46AD8DDEF25}"/>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28F1AFAE-6FD6-41E0-9210-06B14DC02A7E}"/>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PhieuXuatKho</a:t>
            </a:r>
            <a:endParaRPr lang="en-US"/>
          </a:p>
          <a:p>
            <a:r>
              <a:rPr lang="en-US"/>
              <a:t>	</a:t>
            </a:r>
          </a:p>
        </p:txBody>
      </p:sp>
      <p:sp>
        <p:nvSpPr>
          <p:cNvPr id="15" name="Freeform 159">
            <a:extLst>
              <a:ext uri="{FF2B5EF4-FFF2-40B4-BE49-F238E27FC236}">
                <a16:creationId xmlns:a16="http://schemas.microsoft.com/office/drawing/2014/main" id="{527348ED-F83D-407E-AD72-EE179381DBB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8" name="Picture 17">
            <a:extLst>
              <a:ext uri="{FF2B5EF4-FFF2-40B4-BE49-F238E27FC236}">
                <a16:creationId xmlns:a16="http://schemas.microsoft.com/office/drawing/2014/main" id="{689E14B3-D5AA-471C-A178-2C3BB7F1E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260" y="1344051"/>
            <a:ext cx="3429479" cy="3209570"/>
          </a:xfrm>
          <a:prstGeom prst="rect">
            <a:avLst/>
          </a:prstGeom>
        </p:spPr>
      </p:pic>
    </p:spTree>
    <p:extLst>
      <p:ext uri="{BB962C8B-B14F-4D97-AF65-F5344CB8AC3E}">
        <p14:creationId xmlns:p14="http://schemas.microsoft.com/office/powerpoint/2010/main" val="188176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FF3F919-230B-46FB-9499-D4BE2D60AD3A}"/>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147D08BC-7A5C-438F-9EEA-E6B1E57AB193}"/>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AED64512-A65D-4F8D-A9D9-5C0B75FA7B6B}"/>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D66AC3B8-0483-46D0-B5C8-3D72BC67108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BDAB5B38-B33D-4067-8FB4-37C97F797B8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3FBD3CAC-EB3E-43A6-86D7-7896764895B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62431140-6356-477F-B3C2-61969F0ACD6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8140BCF8-53EA-44C4-B284-5AE80DE2CCF0}"/>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CBE2F003-B6F0-4E71-86A9-866CBEEDF0EB}"/>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C048EB25-1EB5-4864-B931-38A99C70051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B041D3DA-FC2D-482D-BD47-8D85BB468973}"/>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DSPhieu</a:t>
            </a:r>
            <a:endParaRPr lang="en-US"/>
          </a:p>
          <a:p>
            <a:r>
              <a:rPr lang="en-US"/>
              <a:t>	</a:t>
            </a:r>
          </a:p>
        </p:txBody>
      </p:sp>
      <p:sp>
        <p:nvSpPr>
          <p:cNvPr id="15" name="Freeform 159">
            <a:extLst>
              <a:ext uri="{FF2B5EF4-FFF2-40B4-BE49-F238E27FC236}">
                <a16:creationId xmlns:a16="http://schemas.microsoft.com/office/drawing/2014/main" id="{46CBF026-5001-41A5-BEE5-9965D99C2E1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8" name="Picture 17">
            <a:extLst>
              <a:ext uri="{FF2B5EF4-FFF2-40B4-BE49-F238E27FC236}">
                <a16:creationId xmlns:a16="http://schemas.microsoft.com/office/drawing/2014/main" id="{3A0D3E61-87BA-4944-9ED5-5ECA55FF4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55584"/>
            <a:ext cx="3965471" cy="3381173"/>
          </a:xfrm>
          <a:prstGeom prst="rect">
            <a:avLst/>
          </a:prstGeom>
        </p:spPr>
      </p:pic>
      <p:pic>
        <p:nvPicPr>
          <p:cNvPr id="20" name="Picture 19">
            <a:extLst>
              <a:ext uri="{FF2B5EF4-FFF2-40B4-BE49-F238E27FC236}">
                <a16:creationId xmlns:a16="http://schemas.microsoft.com/office/drawing/2014/main" id="{1B75AB0D-765C-4927-ACE1-052123EDC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55584"/>
            <a:ext cx="4129454" cy="3381173"/>
          </a:xfrm>
          <a:prstGeom prst="rect">
            <a:avLst/>
          </a:prstGeom>
        </p:spPr>
      </p:pic>
    </p:spTree>
    <p:extLst>
      <p:ext uri="{BB962C8B-B14F-4D97-AF65-F5344CB8AC3E}">
        <p14:creationId xmlns:p14="http://schemas.microsoft.com/office/powerpoint/2010/main" val="27022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5">
            <a:extLst>
              <a:ext uri="{FF2B5EF4-FFF2-40B4-BE49-F238E27FC236}">
                <a16:creationId xmlns:a16="http://schemas.microsoft.com/office/drawing/2014/main" id="{E977B3A5-9F8D-4AEC-BCF0-7677BBB11270}"/>
              </a:ext>
            </a:extLst>
          </p:cNvPr>
          <p:cNvSpPr>
            <a:spLocks noGrp="1"/>
          </p:cNvSpPr>
          <p:nvPr>
            <p:ph sz="half" idx="2"/>
          </p:nvPr>
        </p:nvSpPr>
        <p:spPr>
          <a:xfrm>
            <a:off x="893441" y="1127287"/>
            <a:ext cx="4129454" cy="2198882"/>
          </a:xfrm>
        </p:spPr>
        <p:txBody>
          <a:bodyPr/>
          <a:lstStyle/>
          <a:p>
            <a:r>
              <a:rPr lang="en-US"/>
              <a:t>	</a:t>
            </a:r>
          </a:p>
        </p:txBody>
      </p:sp>
      <p:sp>
        <p:nvSpPr>
          <p:cNvPr id="36" name="Title 3">
            <a:extLst>
              <a:ext uri="{FF2B5EF4-FFF2-40B4-BE49-F238E27FC236}">
                <a16:creationId xmlns:a16="http://schemas.microsoft.com/office/drawing/2014/main" id="{DC43350A-7940-4AC5-A41A-246365E4165A}"/>
              </a:ext>
            </a:extLst>
          </p:cNvPr>
          <p:cNvSpPr>
            <a:spLocks noGrp="1"/>
          </p:cNvSpPr>
          <p:nvPr>
            <p:ph type="title"/>
          </p:nvPr>
        </p:nvSpPr>
        <p:spPr>
          <a:xfrm>
            <a:off x="723900" y="589879"/>
            <a:ext cx="7696200" cy="367298"/>
          </a:xfrm>
        </p:spPr>
        <p:txBody>
          <a:bodyPr/>
          <a:lstStyle/>
          <a:p>
            <a:r>
              <a:rPr lang="en-US"/>
              <a:t>Cài đặt bài toán</a:t>
            </a:r>
          </a:p>
        </p:txBody>
      </p:sp>
      <p:sp>
        <p:nvSpPr>
          <p:cNvPr id="37" name="Freeform 302">
            <a:extLst>
              <a:ext uri="{FF2B5EF4-FFF2-40B4-BE49-F238E27FC236}">
                <a16:creationId xmlns:a16="http://schemas.microsoft.com/office/drawing/2014/main" id="{FD15E469-F9DB-4FEE-A8B4-631067B33CC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Elipse 48">
            <a:extLst>
              <a:ext uri="{FF2B5EF4-FFF2-40B4-BE49-F238E27FC236}">
                <a16:creationId xmlns:a16="http://schemas.microsoft.com/office/drawing/2014/main" id="{1C912A3E-5B93-4CF3-86AA-D9ABB5E66A5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49">
            <a:extLst>
              <a:ext uri="{FF2B5EF4-FFF2-40B4-BE49-F238E27FC236}">
                <a16:creationId xmlns:a16="http://schemas.microsoft.com/office/drawing/2014/main" id="{8A1E9E2B-A9DA-481C-82C5-7421C84B2CD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0" name="Elipse 50">
            <a:extLst>
              <a:ext uri="{FF2B5EF4-FFF2-40B4-BE49-F238E27FC236}">
                <a16:creationId xmlns:a16="http://schemas.microsoft.com/office/drawing/2014/main" id="{ECDB4FBA-BA93-4CBB-B091-BA59297D816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1" name="Freeform 235">
            <a:extLst>
              <a:ext uri="{FF2B5EF4-FFF2-40B4-BE49-F238E27FC236}">
                <a16:creationId xmlns:a16="http://schemas.microsoft.com/office/drawing/2014/main" id="{51BC5C6B-E9D7-4510-A18B-F2C0E367D4F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2">
            <a:extLst>
              <a:ext uri="{FF2B5EF4-FFF2-40B4-BE49-F238E27FC236}">
                <a16:creationId xmlns:a16="http://schemas.microsoft.com/office/drawing/2014/main" id="{5E0709E9-F910-48B1-801E-E2912B4BCC7F}"/>
              </a:ext>
            </a:extLst>
          </p:cNvPr>
          <p:cNvGrpSpPr/>
          <p:nvPr/>
        </p:nvGrpSpPr>
        <p:grpSpPr>
          <a:xfrm>
            <a:off x="977085" y="4908455"/>
            <a:ext cx="1199268" cy="599634"/>
            <a:chOff x="5638801" y="2709863"/>
            <a:chExt cx="495300" cy="247650"/>
          </a:xfrm>
        </p:grpSpPr>
        <p:sp>
          <p:nvSpPr>
            <p:cNvPr id="43" name="Freeform 175">
              <a:extLst>
                <a:ext uri="{FF2B5EF4-FFF2-40B4-BE49-F238E27FC236}">
                  <a16:creationId xmlns:a16="http://schemas.microsoft.com/office/drawing/2014/main" id="{F7179641-A2C4-479C-87D5-9DFDBEFBB56C}"/>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178">
              <a:extLst>
                <a:ext uri="{FF2B5EF4-FFF2-40B4-BE49-F238E27FC236}">
                  <a16:creationId xmlns:a16="http://schemas.microsoft.com/office/drawing/2014/main" id="{9527EE1F-4A47-4DEC-95E8-E86FADF4134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Content Placeholder 5">
            <a:extLst>
              <a:ext uri="{FF2B5EF4-FFF2-40B4-BE49-F238E27FC236}">
                <a16:creationId xmlns:a16="http://schemas.microsoft.com/office/drawing/2014/main" id="{AAFCECD0-154F-4836-9121-ADEF0DE41B49}"/>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DSPhieu</a:t>
            </a:r>
            <a:endParaRPr lang="en-US"/>
          </a:p>
          <a:p>
            <a:r>
              <a:rPr lang="en-US"/>
              <a:t>	</a:t>
            </a:r>
          </a:p>
        </p:txBody>
      </p:sp>
      <p:sp>
        <p:nvSpPr>
          <p:cNvPr id="46" name="Freeform 159">
            <a:extLst>
              <a:ext uri="{FF2B5EF4-FFF2-40B4-BE49-F238E27FC236}">
                <a16:creationId xmlns:a16="http://schemas.microsoft.com/office/drawing/2014/main" id="{F2406646-26ED-4A5F-A812-B16FDF1A7A8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50" name="Picture 49">
            <a:extLst>
              <a:ext uri="{FF2B5EF4-FFF2-40B4-BE49-F238E27FC236}">
                <a16:creationId xmlns:a16="http://schemas.microsoft.com/office/drawing/2014/main" id="{4BA4A106-782B-4E4F-A5BD-BAAC1BEA2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30" y="1355584"/>
            <a:ext cx="3965470" cy="3379533"/>
          </a:xfrm>
          <a:prstGeom prst="rect">
            <a:avLst/>
          </a:prstGeom>
        </p:spPr>
      </p:pic>
      <p:pic>
        <p:nvPicPr>
          <p:cNvPr id="52" name="Picture 51">
            <a:extLst>
              <a:ext uri="{FF2B5EF4-FFF2-40B4-BE49-F238E27FC236}">
                <a16:creationId xmlns:a16="http://schemas.microsoft.com/office/drawing/2014/main" id="{00A6C761-5A3A-4244-9D84-222283209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1344052"/>
            <a:ext cx="4129454" cy="3388897"/>
          </a:xfrm>
          <a:prstGeom prst="rect">
            <a:avLst/>
          </a:prstGeom>
        </p:spPr>
      </p:pic>
    </p:spTree>
    <p:extLst>
      <p:ext uri="{BB962C8B-B14F-4D97-AF65-F5344CB8AC3E}">
        <p14:creationId xmlns:p14="http://schemas.microsoft.com/office/powerpoint/2010/main" val="36168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41"/>
                                        </p:tgtEl>
                                        <p:attrNameLst>
                                          <p:attrName>r</p:attrName>
                                        </p:attrNameLst>
                                      </p:cBhvr>
                                    </p:animRot>
                                    <p:animRot by="-240000">
                                      <p:cBhvr>
                                        <p:cTn id="7" dur="200" fill="hold">
                                          <p:stCondLst>
                                            <p:cond delay="200"/>
                                          </p:stCondLst>
                                        </p:cTn>
                                        <p:tgtEl>
                                          <p:spTgt spid="41"/>
                                        </p:tgtEl>
                                        <p:attrNameLst>
                                          <p:attrName>r</p:attrName>
                                        </p:attrNameLst>
                                      </p:cBhvr>
                                    </p:animRot>
                                    <p:animRot by="240000">
                                      <p:cBhvr>
                                        <p:cTn id="8" dur="200" fill="hold">
                                          <p:stCondLst>
                                            <p:cond delay="400"/>
                                          </p:stCondLst>
                                        </p:cTn>
                                        <p:tgtEl>
                                          <p:spTgt spid="41"/>
                                        </p:tgtEl>
                                        <p:attrNameLst>
                                          <p:attrName>r</p:attrName>
                                        </p:attrNameLst>
                                      </p:cBhvr>
                                    </p:animRot>
                                    <p:animRot by="-240000">
                                      <p:cBhvr>
                                        <p:cTn id="9" dur="200" fill="hold">
                                          <p:stCondLst>
                                            <p:cond delay="600"/>
                                          </p:stCondLst>
                                        </p:cTn>
                                        <p:tgtEl>
                                          <p:spTgt spid="41"/>
                                        </p:tgtEl>
                                        <p:attrNameLst>
                                          <p:attrName>r</p:attrName>
                                        </p:attrNameLst>
                                      </p:cBhvr>
                                    </p:animRot>
                                    <p:animRot by="120000">
                                      <p:cBhvr>
                                        <p:cTn id="10" dur="200" fill="hold">
                                          <p:stCondLst>
                                            <p:cond delay="800"/>
                                          </p:stCondLst>
                                        </p:cTn>
                                        <p:tgtEl>
                                          <p:spTgt spid="4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B3946BC8-9DFD-441C-A703-E510228627F2}"/>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5160F65E-65DC-460C-96E1-BF9034E54DEC}"/>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EC542FB1-FCE2-4BE6-917E-967D26FDD54B}"/>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8B82219F-D353-46BF-87C8-C38CECF1C1A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97775353-86BD-42F2-AC6C-9C9CC4A095F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1EFD24F4-428A-4186-8BC7-B3AD7D4E754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3D2298A4-A163-4835-963D-03039BC8920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D58A4CDB-4193-4A6D-BADC-CCAC9CA79DB2}"/>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4844AC89-3D8C-4D57-90CD-DB41592714E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30F701D1-C104-404D-B10A-FD051DFD06C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332C37C1-E378-4586-9DDB-B3670F0F31E3}"/>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DSPhieu</a:t>
            </a:r>
            <a:endParaRPr lang="en-US"/>
          </a:p>
          <a:p>
            <a:r>
              <a:rPr lang="en-US"/>
              <a:t>	</a:t>
            </a:r>
          </a:p>
        </p:txBody>
      </p:sp>
      <p:sp>
        <p:nvSpPr>
          <p:cNvPr id="15" name="Freeform 159">
            <a:extLst>
              <a:ext uri="{FF2B5EF4-FFF2-40B4-BE49-F238E27FC236}">
                <a16:creationId xmlns:a16="http://schemas.microsoft.com/office/drawing/2014/main" id="{43F3FBF2-4F70-48A5-8EAE-A93797435C3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9" name="Picture 18">
            <a:extLst>
              <a:ext uri="{FF2B5EF4-FFF2-40B4-BE49-F238E27FC236}">
                <a16:creationId xmlns:a16="http://schemas.microsoft.com/office/drawing/2014/main" id="{63F8F976-D53B-43B0-801E-1B0507736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44051"/>
            <a:ext cx="3965472" cy="3343279"/>
          </a:xfrm>
          <a:prstGeom prst="rect">
            <a:avLst/>
          </a:prstGeom>
        </p:spPr>
      </p:pic>
      <p:pic>
        <p:nvPicPr>
          <p:cNvPr id="21" name="Picture 20">
            <a:extLst>
              <a:ext uri="{FF2B5EF4-FFF2-40B4-BE49-F238E27FC236}">
                <a16:creationId xmlns:a16="http://schemas.microsoft.com/office/drawing/2014/main" id="{4BF8E594-B7F5-4FBF-8DA3-FBECAF5BB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2"/>
            <a:ext cx="4129455" cy="3343278"/>
          </a:xfrm>
          <a:prstGeom prst="rect">
            <a:avLst/>
          </a:prstGeom>
        </p:spPr>
      </p:pic>
    </p:spTree>
    <p:extLst>
      <p:ext uri="{BB962C8B-B14F-4D97-AF65-F5344CB8AC3E}">
        <p14:creationId xmlns:p14="http://schemas.microsoft.com/office/powerpoint/2010/main" val="72710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9C161581-3E38-4911-BA1A-4208837CCB23}"/>
              </a:ext>
            </a:extLst>
          </p:cNvPr>
          <p:cNvSpPr>
            <a:spLocks noGrp="1"/>
          </p:cNvSpPr>
          <p:nvPr>
            <p:ph sz="half" idx="2"/>
          </p:nvPr>
        </p:nvSpPr>
        <p:spPr>
          <a:xfrm>
            <a:off x="893441" y="1127287"/>
            <a:ext cx="4129454" cy="2198882"/>
          </a:xfrm>
        </p:spPr>
        <p:txBody>
          <a:bodyPr/>
          <a:lstStyle/>
          <a:p>
            <a:r>
              <a:rPr lang="en-US"/>
              <a:t>	</a:t>
            </a:r>
          </a:p>
        </p:txBody>
      </p:sp>
      <p:sp>
        <p:nvSpPr>
          <p:cNvPr id="6" name="Title 3">
            <a:extLst>
              <a:ext uri="{FF2B5EF4-FFF2-40B4-BE49-F238E27FC236}">
                <a16:creationId xmlns:a16="http://schemas.microsoft.com/office/drawing/2014/main" id="{6D725FA9-23F5-42AF-90D1-BFB43AC7CD7E}"/>
              </a:ext>
            </a:extLst>
          </p:cNvPr>
          <p:cNvSpPr>
            <a:spLocks noGrp="1"/>
          </p:cNvSpPr>
          <p:nvPr>
            <p:ph type="title"/>
          </p:nvPr>
        </p:nvSpPr>
        <p:spPr>
          <a:xfrm>
            <a:off x="723900" y="589879"/>
            <a:ext cx="7696200" cy="367298"/>
          </a:xfrm>
        </p:spPr>
        <p:txBody>
          <a:bodyPr/>
          <a:lstStyle/>
          <a:p>
            <a:r>
              <a:rPr lang="en-US"/>
              <a:t>Cài đặt bài toán</a:t>
            </a:r>
          </a:p>
        </p:txBody>
      </p:sp>
      <p:sp>
        <p:nvSpPr>
          <p:cNvPr id="7" name="Freeform 302">
            <a:extLst>
              <a:ext uri="{FF2B5EF4-FFF2-40B4-BE49-F238E27FC236}">
                <a16:creationId xmlns:a16="http://schemas.microsoft.com/office/drawing/2014/main" id="{E0F0C1B2-9F31-4BE8-B00F-04156CB4AFF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5ECB9A89-85C7-42F6-B07F-62D2CA57F3B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D8453C1F-2E83-4E80-A7D5-8438140647B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253AEA95-2876-4B67-9F6A-56836653393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2FC95E44-32A3-438E-87AE-49AA6A710EF9}"/>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D2F6C9DF-A223-4CDD-8580-B0F1E0C2976E}"/>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97F3BFBD-4764-45CF-87B8-A8BA544E4EB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5F5A44E9-8020-493F-959D-C0FAA50B030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5" name="Content Placeholder 5">
            <a:extLst>
              <a:ext uri="{FF2B5EF4-FFF2-40B4-BE49-F238E27FC236}">
                <a16:creationId xmlns:a16="http://schemas.microsoft.com/office/drawing/2014/main" id="{B8BEF42F-2540-4A2B-A431-503FCA7C850E}"/>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DSDienThoai</a:t>
            </a:r>
            <a:endParaRPr lang="en-US"/>
          </a:p>
          <a:p>
            <a:r>
              <a:rPr lang="en-US"/>
              <a:t>	</a:t>
            </a:r>
          </a:p>
        </p:txBody>
      </p:sp>
      <p:sp>
        <p:nvSpPr>
          <p:cNvPr id="16" name="Freeform 159">
            <a:extLst>
              <a:ext uri="{FF2B5EF4-FFF2-40B4-BE49-F238E27FC236}">
                <a16:creationId xmlns:a16="http://schemas.microsoft.com/office/drawing/2014/main" id="{53B8099A-F213-4837-BD5F-7C4151B8124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20" name="Picture 19">
            <a:extLst>
              <a:ext uri="{FF2B5EF4-FFF2-40B4-BE49-F238E27FC236}">
                <a16:creationId xmlns:a16="http://schemas.microsoft.com/office/drawing/2014/main" id="{9A9038F8-B03C-4DA4-A1D9-8179E9E56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8" y="1344051"/>
            <a:ext cx="3965471" cy="3359754"/>
          </a:xfrm>
          <a:prstGeom prst="rect">
            <a:avLst/>
          </a:prstGeom>
        </p:spPr>
      </p:pic>
      <p:pic>
        <p:nvPicPr>
          <p:cNvPr id="22" name="Picture 21">
            <a:extLst>
              <a:ext uri="{FF2B5EF4-FFF2-40B4-BE49-F238E27FC236}">
                <a16:creationId xmlns:a16="http://schemas.microsoft.com/office/drawing/2014/main" id="{20950AAE-700F-4B02-A084-B27994A0C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1"/>
            <a:ext cx="4129454" cy="3359754"/>
          </a:xfrm>
          <a:prstGeom prst="rect">
            <a:avLst/>
          </a:prstGeom>
        </p:spPr>
      </p:pic>
    </p:spTree>
    <p:extLst>
      <p:ext uri="{BB962C8B-B14F-4D97-AF65-F5344CB8AC3E}">
        <p14:creationId xmlns:p14="http://schemas.microsoft.com/office/powerpoint/2010/main" val="18713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1FD1242D-008B-4B9C-B45E-1C17E2649F2A}"/>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878B0744-3133-4264-B8BF-EEC04CC87361}"/>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2D64D7D9-01D3-43E4-B9A1-CCAD98B914B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4ABE9F0E-4340-4B04-9749-E2E321763E1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111C0F7C-CF49-4A25-9229-56ABB7F69FE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F287520B-BB70-4F9E-A803-B3A7AAB39BD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71595079-0F0F-44AD-84B8-FB80CC967063}"/>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6AE10E56-4AF4-4A3D-8355-777E491ADF3D}"/>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B04DAB3A-997E-440B-9493-F3B8EABC98B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655AE893-DB63-4C9E-A357-097EA1DD382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FC3DB67E-6402-48A3-A2FF-C82F3B748923}"/>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main</a:t>
            </a:r>
            <a:endParaRPr lang="en-US"/>
          </a:p>
          <a:p>
            <a:r>
              <a:rPr lang="en-US"/>
              <a:t>	</a:t>
            </a:r>
          </a:p>
        </p:txBody>
      </p:sp>
      <p:sp>
        <p:nvSpPr>
          <p:cNvPr id="15" name="Freeform 159">
            <a:extLst>
              <a:ext uri="{FF2B5EF4-FFF2-40B4-BE49-F238E27FC236}">
                <a16:creationId xmlns:a16="http://schemas.microsoft.com/office/drawing/2014/main" id="{844575E2-CEA8-45F5-B005-D147CF43EFB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9" name="Picture 18">
            <a:extLst>
              <a:ext uri="{FF2B5EF4-FFF2-40B4-BE49-F238E27FC236}">
                <a16:creationId xmlns:a16="http://schemas.microsoft.com/office/drawing/2014/main" id="{2F970505-5AC4-48B1-8EDB-46638238B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41" y="1344051"/>
            <a:ext cx="3678559" cy="3351517"/>
          </a:xfrm>
          <a:prstGeom prst="rect">
            <a:avLst/>
          </a:prstGeom>
        </p:spPr>
      </p:pic>
      <p:pic>
        <p:nvPicPr>
          <p:cNvPr id="21" name="Picture 20">
            <a:extLst>
              <a:ext uri="{FF2B5EF4-FFF2-40B4-BE49-F238E27FC236}">
                <a16:creationId xmlns:a16="http://schemas.microsoft.com/office/drawing/2014/main" id="{2EDAA6E2-6853-47A3-BC89-83A13CACF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0"/>
            <a:ext cx="3481993" cy="3351517"/>
          </a:xfrm>
          <a:prstGeom prst="rect">
            <a:avLst/>
          </a:prstGeom>
        </p:spPr>
      </p:pic>
    </p:spTree>
    <p:extLst>
      <p:ext uri="{BB962C8B-B14F-4D97-AF65-F5344CB8AC3E}">
        <p14:creationId xmlns:p14="http://schemas.microsoft.com/office/powerpoint/2010/main" val="170384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4D485431-CE4D-485E-AEB5-DD555B96BD0D}"/>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4409636F-8147-4C9B-B6F1-BE946600E7C5}"/>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3A8C4CB6-1364-4EC6-B949-6A25C438D019}"/>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23061496-A5C2-4939-9102-05F80C43242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DE954C27-C43E-4B38-8E76-37EE6457ADD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B17A10E2-9B25-4273-BB28-47114B9E360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CF298BF0-AF37-4D38-B425-EAC1FE55AB6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EC33826C-2E30-4220-97C2-92084ECDC382}"/>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63242D92-EE2A-42B2-944B-4B49900A831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09592670-B86F-4D3A-B5F5-4165E157C04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D4D82BED-EC0E-49E5-AADF-2E0A16A17AA2}"/>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Kiểm thử bộ lập test</a:t>
            </a:r>
          </a:p>
          <a:p>
            <a:r>
              <a:rPr lang="en-US"/>
              <a:t>Kiểm thử </a:t>
            </a:r>
            <a:r>
              <a:rPr lang="en-US">
                <a:solidFill>
                  <a:srgbClr val="00B0F0"/>
                </a:solidFill>
                <a:hlinkClick r:id="rId2">
                  <a:extLst>
                    <a:ext uri="{A12FA001-AC4F-418D-AE19-62706E023703}">
                      <ahyp:hlinkClr xmlns:ahyp="http://schemas.microsoft.com/office/drawing/2018/hyperlinkcolor" val="tx"/>
                    </a:ext>
                  </a:extLst>
                </a:hlinkClick>
              </a:rPr>
              <a:t>tại đây</a:t>
            </a:r>
            <a:r>
              <a:rPr lang="en-US"/>
              <a:t>	</a:t>
            </a:r>
          </a:p>
        </p:txBody>
      </p:sp>
      <p:sp>
        <p:nvSpPr>
          <p:cNvPr id="15" name="Freeform 159">
            <a:extLst>
              <a:ext uri="{FF2B5EF4-FFF2-40B4-BE49-F238E27FC236}">
                <a16:creationId xmlns:a16="http://schemas.microsoft.com/office/drawing/2014/main" id="{B66B2AC5-72D0-4AB4-97FE-9414CCCC062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03797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93441" y="1127287"/>
            <a:ext cx="4129454" cy="2198882"/>
          </a:xfrm>
        </p:spPr>
        <p:txBody>
          <a:bodyPr/>
          <a:lstStyle/>
          <a:p>
            <a:r>
              <a:rPr lang="es-ES" b="1"/>
              <a:t>Định nghĩa vấn đề </a:t>
            </a:r>
          </a:p>
          <a:p>
            <a:r>
              <a:rPr lang="en-US"/>
              <a:t>	Trong đó lập trình là công đoạn quan trọng chủ chốt và không thể thiếu để tạo ra sản phẩm phần mềm. phần mềm càng trở nên đa dạng và ngành công nghiệp phầm mềm càng phát triển thì người ta càng thấy rõ tầm quan trọng của phương pháp lập trình. 	Phương pháp lập trình tốt không chỉ đảm bảo tạo ra phần mềm tốt mà còn hỗ trợ thiết kế phần mềm có tính mở và hỗ trợ khả năng sự dụng lại các mô đun. Nhờ đó chúng ta có thể dễ dàng bảo trì, nâng cấp phần mềm cũng như giảm chi phí phát triển phần mềm.</a:t>
            </a:r>
          </a:p>
          <a:p>
            <a:endParaRPr lang="en-US"/>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B1FF415D-6B51-139E-EAB9-6D08A5B3ECDE}"/>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6864C124-F52A-8843-9CB6-2BA748CB6CF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4B852CAC-8857-30F4-B300-866F8C6E91EE}"/>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23219761-45D3-8745-D6DA-CBFE3AEF0AD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157">
            <a:extLst>
              <a:ext uri="{FF2B5EF4-FFF2-40B4-BE49-F238E27FC236}">
                <a16:creationId xmlns:a16="http://schemas.microsoft.com/office/drawing/2014/main" id="{FE3EF524-27BB-BCA9-2586-61C089AB0AF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0">
            <a:extLst>
              <a:ext uri="{FF2B5EF4-FFF2-40B4-BE49-F238E27FC236}">
                <a16:creationId xmlns:a16="http://schemas.microsoft.com/office/drawing/2014/main" id="{81E5ACD7-EA35-74D3-AB30-689068EC001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6" name="Grupo 35">
            <a:extLst>
              <a:ext uri="{FF2B5EF4-FFF2-40B4-BE49-F238E27FC236}">
                <a16:creationId xmlns:a16="http://schemas.microsoft.com/office/drawing/2014/main" id="{8336D679-C810-0C5A-49E4-274E2806676D}"/>
              </a:ext>
            </a:extLst>
          </p:cNvPr>
          <p:cNvGrpSpPr/>
          <p:nvPr/>
        </p:nvGrpSpPr>
        <p:grpSpPr>
          <a:xfrm>
            <a:off x="5638780" y="2242438"/>
            <a:ext cx="773659" cy="963355"/>
            <a:chOff x="6696077" y="2921001"/>
            <a:chExt cx="330200" cy="411163"/>
          </a:xfrm>
        </p:grpSpPr>
        <p:sp>
          <p:nvSpPr>
            <p:cNvPr id="37" name="Freeform 245">
              <a:extLst>
                <a:ext uri="{FF2B5EF4-FFF2-40B4-BE49-F238E27FC236}">
                  <a16:creationId xmlns:a16="http://schemas.microsoft.com/office/drawing/2014/main" id="{F8EF70C2-F45C-7040-B89F-CAFCE121381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8" name="Grupo 37">
              <a:extLst>
                <a:ext uri="{FF2B5EF4-FFF2-40B4-BE49-F238E27FC236}">
                  <a16:creationId xmlns:a16="http://schemas.microsoft.com/office/drawing/2014/main" id="{2D29E9C6-9A03-6FCC-AFBA-CEE664187942}"/>
                </a:ext>
              </a:extLst>
            </p:cNvPr>
            <p:cNvGrpSpPr/>
            <p:nvPr/>
          </p:nvGrpSpPr>
          <p:grpSpPr>
            <a:xfrm>
              <a:off x="6699249" y="2924175"/>
              <a:ext cx="323854" cy="407989"/>
              <a:chOff x="6699249" y="2924175"/>
              <a:chExt cx="323854" cy="407989"/>
            </a:xfrm>
          </p:grpSpPr>
          <p:grpSp>
            <p:nvGrpSpPr>
              <p:cNvPr id="39" name="Grupo 38">
                <a:extLst>
                  <a:ext uri="{FF2B5EF4-FFF2-40B4-BE49-F238E27FC236}">
                    <a16:creationId xmlns:a16="http://schemas.microsoft.com/office/drawing/2014/main" id="{A34D645C-913D-C3A3-080B-0776EE3138D5}"/>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66EA2742-67C6-7168-180A-73C2994CBC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6">
                  <a:extLst>
                    <a:ext uri="{FF2B5EF4-FFF2-40B4-BE49-F238E27FC236}">
                      <a16:creationId xmlns:a16="http://schemas.microsoft.com/office/drawing/2014/main" id="{FEF39471-D38A-FD39-AA86-7669E32507D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8">
                  <a:extLst>
                    <a:ext uri="{FF2B5EF4-FFF2-40B4-BE49-F238E27FC236}">
                      <a16:creationId xmlns:a16="http://schemas.microsoft.com/office/drawing/2014/main" id="{58FDE739-26B8-6A4A-AFFA-B95EE782A165}"/>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0" name="Freeform 249">
                <a:extLst>
                  <a:ext uri="{FF2B5EF4-FFF2-40B4-BE49-F238E27FC236}">
                    <a16:creationId xmlns:a16="http://schemas.microsoft.com/office/drawing/2014/main" id="{7B235159-CD0A-D1A1-5E13-17F4F2E137AE}"/>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0">
                <a:extLst>
                  <a:ext uri="{FF2B5EF4-FFF2-40B4-BE49-F238E27FC236}">
                    <a16:creationId xmlns:a16="http://schemas.microsoft.com/office/drawing/2014/main" id="{D24B6286-2EC6-32FD-82DD-A128C210CA0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42678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6"/>
                                        </p:tgtEl>
                                        <p:attrNameLst>
                                          <p:attrName>r</p:attrName>
                                        </p:attrNameLst>
                                      </p:cBhvr>
                                    </p:animRot>
                                    <p:animRot by="-240000">
                                      <p:cBhvr>
                                        <p:cTn id="13" dur="200" fill="hold">
                                          <p:stCondLst>
                                            <p:cond delay="200"/>
                                          </p:stCondLst>
                                        </p:cTn>
                                        <p:tgtEl>
                                          <p:spTgt spid="36"/>
                                        </p:tgtEl>
                                        <p:attrNameLst>
                                          <p:attrName>r</p:attrName>
                                        </p:attrNameLst>
                                      </p:cBhvr>
                                    </p:animRot>
                                    <p:animRot by="240000">
                                      <p:cBhvr>
                                        <p:cTn id="14" dur="200" fill="hold">
                                          <p:stCondLst>
                                            <p:cond delay="400"/>
                                          </p:stCondLst>
                                        </p:cTn>
                                        <p:tgtEl>
                                          <p:spTgt spid="36"/>
                                        </p:tgtEl>
                                        <p:attrNameLst>
                                          <p:attrName>r</p:attrName>
                                        </p:attrNameLst>
                                      </p:cBhvr>
                                    </p:animRot>
                                    <p:animRot by="-240000">
                                      <p:cBhvr>
                                        <p:cTn id="15" dur="200" fill="hold">
                                          <p:stCondLst>
                                            <p:cond delay="600"/>
                                          </p:stCondLst>
                                        </p:cTn>
                                        <p:tgtEl>
                                          <p:spTgt spid="36"/>
                                        </p:tgtEl>
                                        <p:attrNameLst>
                                          <p:attrName>r</p:attrName>
                                        </p:attrNameLst>
                                      </p:cBhvr>
                                    </p:animRot>
                                    <p:animRot by="120000">
                                      <p:cBhvr>
                                        <p:cTn id="16" dur="200" fill="hold">
                                          <p:stCondLst>
                                            <p:cond delay="800"/>
                                          </p:stCondLst>
                                        </p:cTn>
                                        <p:tgtEl>
                                          <p:spTgt spid="3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1"/>
                                        </p:tgtEl>
                                        <p:attrNameLst>
                                          <p:attrName>r</p:attrName>
                                        </p:attrNameLst>
                                      </p:cBhvr>
                                    </p:animRot>
                                    <p:animRot by="-240000">
                                      <p:cBhvr>
                                        <p:cTn id="19" dur="200" fill="hold">
                                          <p:stCondLst>
                                            <p:cond delay="200"/>
                                          </p:stCondLst>
                                        </p:cTn>
                                        <p:tgtEl>
                                          <p:spTgt spid="21"/>
                                        </p:tgtEl>
                                        <p:attrNameLst>
                                          <p:attrName>r</p:attrName>
                                        </p:attrNameLst>
                                      </p:cBhvr>
                                    </p:animRot>
                                    <p:animRot by="240000">
                                      <p:cBhvr>
                                        <p:cTn id="20" dur="200" fill="hold">
                                          <p:stCondLst>
                                            <p:cond delay="400"/>
                                          </p:stCondLst>
                                        </p:cTn>
                                        <p:tgtEl>
                                          <p:spTgt spid="21"/>
                                        </p:tgtEl>
                                        <p:attrNameLst>
                                          <p:attrName>r</p:attrName>
                                        </p:attrNameLst>
                                      </p:cBhvr>
                                    </p:animRot>
                                    <p:animRot by="-240000">
                                      <p:cBhvr>
                                        <p:cTn id="21" dur="200" fill="hold">
                                          <p:stCondLst>
                                            <p:cond delay="600"/>
                                          </p:stCondLst>
                                        </p:cTn>
                                        <p:tgtEl>
                                          <p:spTgt spid="21"/>
                                        </p:tgtEl>
                                        <p:attrNameLst>
                                          <p:attrName>r</p:attrName>
                                        </p:attrNameLst>
                                      </p:cBhvr>
                                    </p:animRot>
                                    <p:animRot by="120000">
                                      <p:cBhvr>
                                        <p:cTn id="22" dur="200" fill="hold">
                                          <p:stCondLst>
                                            <p:cond delay="800"/>
                                          </p:stCondLst>
                                        </p:cTn>
                                        <p:tgtEl>
                                          <p:spTgt spid="2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4"/>
                                        </p:tgtEl>
                                        <p:attrNameLst>
                                          <p:attrName>r</p:attrName>
                                        </p:attrNameLst>
                                      </p:cBhvr>
                                    </p:animRot>
                                    <p:animRot by="-240000">
                                      <p:cBhvr>
                                        <p:cTn id="25" dur="200" fill="hold">
                                          <p:stCondLst>
                                            <p:cond delay="200"/>
                                          </p:stCondLst>
                                        </p:cTn>
                                        <p:tgtEl>
                                          <p:spTgt spid="24"/>
                                        </p:tgtEl>
                                        <p:attrNameLst>
                                          <p:attrName>r</p:attrName>
                                        </p:attrNameLst>
                                      </p:cBhvr>
                                    </p:animRot>
                                    <p:animRot by="240000">
                                      <p:cBhvr>
                                        <p:cTn id="26" dur="200" fill="hold">
                                          <p:stCondLst>
                                            <p:cond delay="400"/>
                                          </p:stCondLst>
                                        </p:cTn>
                                        <p:tgtEl>
                                          <p:spTgt spid="24"/>
                                        </p:tgtEl>
                                        <p:attrNameLst>
                                          <p:attrName>r</p:attrName>
                                        </p:attrNameLst>
                                      </p:cBhvr>
                                    </p:animRot>
                                    <p:animRot by="-240000">
                                      <p:cBhvr>
                                        <p:cTn id="27" dur="200" fill="hold">
                                          <p:stCondLst>
                                            <p:cond delay="600"/>
                                          </p:stCondLst>
                                        </p:cTn>
                                        <p:tgtEl>
                                          <p:spTgt spid="24"/>
                                        </p:tgtEl>
                                        <p:attrNameLst>
                                          <p:attrName>r</p:attrName>
                                        </p:attrNameLst>
                                      </p:cBhvr>
                                    </p:animRot>
                                    <p:animRot by="120000">
                                      <p:cBhvr>
                                        <p:cTn id="28" dur="200" fill="hold">
                                          <p:stCondLst>
                                            <p:cond delay="800"/>
                                          </p:stCondLst>
                                        </p:cTn>
                                        <p:tgtEl>
                                          <p:spTgt spid="24"/>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4" grpId="0" animBg="1"/>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852D6-A72B-4156-AF23-4EF48A92F51D}"/>
              </a:ext>
            </a:extLst>
          </p:cNvPr>
          <p:cNvSpPr>
            <a:spLocks noGrp="1"/>
          </p:cNvSpPr>
          <p:nvPr/>
        </p:nvSpPr>
        <p:spPr>
          <a:xfrm>
            <a:off x="1386779" y="1288561"/>
            <a:ext cx="6324600" cy="922389"/>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8000" b="1" kern="1200">
                <a:solidFill>
                  <a:schemeClr val="tx1"/>
                </a:solidFill>
                <a:latin typeface="+mj-lt"/>
                <a:ea typeface="+mj-ea"/>
                <a:cs typeface="+mj-cs"/>
              </a:defRPr>
            </a:lvl1pPr>
          </a:lstStyle>
          <a:p>
            <a:r>
              <a:rPr lang="vi-VN">
                <a:solidFill>
                  <a:schemeClr val="accent3">
                    <a:lumMod val="75000"/>
                  </a:schemeClr>
                </a:solidFill>
              </a:rPr>
              <a:t>THE END</a:t>
            </a:r>
            <a:endParaRPr lang="en-US" dirty="0">
              <a:solidFill>
                <a:schemeClr val="accent3">
                  <a:lumMod val="75000"/>
                </a:schemeClr>
              </a:solidFill>
            </a:endParaRPr>
          </a:p>
        </p:txBody>
      </p:sp>
      <p:sp>
        <p:nvSpPr>
          <p:cNvPr id="5" name="Text Placeholder 5">
            <a:extLst>
              <a:ext uri="{FF2B5EF4-FFF2-40B4-BE49-F238E27FC236}">
                <a16:creationId xmlns:a16="http://schemas.microsoft.com/office/drawing/2014/main" id="{6F57C05E-251A-466A-9E8F-A461251576CC}"/>
              </a:ext>
            </a:extLst>
          </p:cNvPr>
          <p:cNvSpPr>
            <a:spLocks noGrp="1"/>
          </p:cNvSpPr>
          <p:nvPr/>
        </p:nvSpPr>
        <p:spPr>
          <a:xfrm>
            <a:off x="2263079" y="2142674"/>
            <a:ext cx="4572000" cy="1116401"/>
          </a:xfrm>
          <a:prstGeom prst="rect">
            <a:avLst/>
          </a:prstGeom>
        </p:spPr>
        <p:txBody>
          <a:bodyPr vert="horz" lIns="91440" tIns="45720" rIns="91440" bIns="45720" rtlCol="0" anchor="ctr">
            <a:noAutofit/>
          </a:bodyPr>
          <a:lstStyle>
            <a:lvl1pPr marL="0" indent="0" algn="ctr" defTabSz="685800" rtl="0" eaLnBrk="1" latinLnBrk="0" hangingPunct="1">
              <a:lnSpc>
                <a:spcPct val="8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nSpc>
                <a:spcPct val="100000"/>
              </a:lnSpc>
              <a:spcBef>
                <a:spcPts val="0"/>
              </a:spcBef>
            </a:pPr>
            <a:r>
              <a:rPr lang="vi-VN" b="1"/>
              <a:t>Cảm ơn các bạn đã lắng nghe</a:t>
            </a:r>
            <a:endParaRPr lang="en-US" sz="1600" dirty="0"/>
          </a:p>
        </p:txBody>
      </p:sp>
      <p:sp>
        <p:nvSpPr>
          <p:cNvPr id="12" name="Freeform 298">
            <a:extLst>
              <a:ext uri="{FF2B5EF4-FFF2-40B4-BE49-F238E27FC236}">
                <a16:creationId xmlns:a16="http://schemas.microsoft.com/office/drawing/2014/main" id="{9A2A44A3-ADA5-2FC0-EC4D-7D8A844BCEAA}"/>
              </a:ext>
            </a:extLst>
          </p:cNvPr>
          <p:cNvSpPr>
            <a:spLocks/>
          </p:cNvSpPr>
          <p:nvPr/>
        </p:nvSpPr>
        <p:spPr bwMode="auto">
          <a:xfrm>
            <a:off x="727509" y="1505401"/>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3" name="Freeform 302">
            <a:extLst>
              <a:ext uri="{FF2B5EF4-FFF2-40B4-BE49-F238E27FC236}">
                <a16:creationId xmlns:a16="http://schemas.microsoft.com/office/drawing/2014/main" id="{C5B47DF9-0860-8B63-5ACB-0790887E5316}"/>
              </a:ext>
            </a:extLst>
          </p:cNvPr>
          <p:cNvSpPr>
            <a:spLocks/>
          </p:cNvSpPr>
          <p:nvPr/>
        </p:nvSpPr>
        <p:spPr bwMode="auto">
          <a:xfrm>
            <a:off x="662730" y="3896366"/>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4" name="Freeform 235">
            <a:extLst>
              <a:ext uri="{FF2B5EF4-FFF2-40B4-BE49-F238E27FC236}">
                <a16:creationId xmlns:a16="http://schemas.microsoft.com/office/drawing/2014/main" id="{0B76B6EF-1494-DF58-9C8E-3DA5C826C8D9}"/>
              </a:ext>
            </a:extLst>
          </p:cNvPr>
          <p:cNvSpPr>
            <a:spLocks/>
          </p:cNvSpPr>
          <p:nvPr/>
        </p:nvSpPr>
        <p:spPr bwMode="auto">
          <a:xfrm>
            <a:off x="520875" y="273094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5" name="Freeform 157">
            <a:extLst>
              <a:ext uri="{FF2B5EF4-FFF2-40B4-BE49-F238E27FC236}">
                <a16:creationId xmlns:a16="http://schemas.microsoft.com/office/drawing/2014/main" id="{4F3E91AB-28BF-DCEF-5742-0D9B121BA8B6}"/>
              </a:ext>
            </a:extLst>
          </p:cNvPr>
          <p:cNvSpPr>
            <a:spLocks noEditPoints="1"/>
          </p:cNvSpPr>
          <p:nvPr/>
        </p:nvSpPr>
        <p:spPr bwMode="auto">
          <a:xfrm>
            <a:off x="7994498" y="2821413"/>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6" name="Freeform 159">
            <a:extLst>
              <a:ext uri="{FF2B5EF4-FFF2-40B4-BE49-F238E27FC236}">
                <a16:creationId xmlns:a16="http://schemas.microsoft.com/office/drawing/2014/main" id="{3B469000-06C5-7A0C-195B-316FF92B0E1A}"/>
              </a:ext>
            </a:extLst>
          </p:cNvPr>
          <p:cNvSpPr>
            <a:spLocks noEditPoints="1"/>
          </p:cNvSpPr>
          <p:nvPr/>
        </p:nvSpPr>
        <p:spPr bwMode="auto">
          <a:xfrm>
            <a:off x="8348851" y="52723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7" name="Freeform 235">
            <a:extLst>
              <a:ext uri="{FF2B5EF4-FFF2-40B4-BE49-F238E27FC236}">
                <a16:creationId xmlns:a16="http://schemas.microsoft.com/office/drawing/2014/main" id="{6D3A8B04-CD57-5531-77F1-6BE8386471D6}"/>
              </a:ext>
            </a:extLst>
          </p:cNvPr>
          <p:cNvSpPr>
            <a:spLocks/>
          </p:cNvSpPr>
          <p:nvPr/>
        </p:nvSpPr>
        <p:spPr bwMode="auto">
          <a:xfrm>
            <a:off x="6379397" y="4493788"/>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8" name="Elipse 15">
            <a:extLst>
              <a:ext uri="{FF2B5EF4-FFF2-40B4-BE49-F238E27FC236}">
                <a16:creationId xmlns:a16="http://schemas.microsoft.com/office/drawing/2014/main" id="{64CDC447-D82E-052F-8B98-2C9B86987289}"/>
              </a:ext>
            </a:extLst>
          </p:cNvPr>
          <p:cNvSpPr/>
          <p:nvPr/>
        </p:nvSpPr>
        <p:spPr>
          <a:xfrm flipH="1">
            <a:off x="583608" y="584174"/>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dirty="0"/>
          </a:p>
        </p:txBody>
      </p:sp>
      <p:sp>
        <p:nvSpPr>
          <p:cNvPr id="19" name="Elipse 16">
            <a:extLst>
              <a:ext uri="{FF2B5EF4-FFF2-40B4-BE49-F238E27FC236}">
                <a16:creationId xmlns:a16="http://schemas.microsoft.com/office/drawing/2014/main" id="{1C034A3A-1F97-D060-192E-3140E99731A1}"/>
              </a:ext>
            </a:extLst>
          </p:cNvPr>
          <p:cNvSpPr/>
          <p:nvPr/>
        </p:nvSpPr>
        <p:spPr>
          <a:xfrm flipH="1">
            <a:off x="823621" y="584174"/>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dirty="0"/>
          </a:p>
        </p:txBody>
      </p:sp>
      <p:sp>
        <p:nvSpPr>
          <p:cNvPr id="20" name="Elipse 18">
            <a:extLst>
              <a:ext uri="{FF2B5EF4-FFF2-40B4-BE49-F238E27FC236}">
                <a16:creationId xmlns:a16="http://schemas.microsoft.com/office/drawing/2014/main" id="{4CF79BCE-0E5A-16F2-E4B3-2AC06EBFC536}"/>
              </a:ext>
            </a:extLst>
          </p:cNvPr>
          <p:cNvSpPr/>
          <p:nvPr/>
        </p:nvSpPr>
        <p:spPr>
          <a:xfrm flipH="1">
            <a:off x="1063634" y="584174"/>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dirty="0"/>
          </a:p>
        </p:txBody>
      </p:sp>
      <p:grpSp>
        <p:nvGrpSpPr>
          <p:cNvPr id="68" name="Grupo 9">
            <a:extLst>
              <a:ext uri="{FF2B5EF4-FFF2-40B4-BE49-F238E27FC236}">
                <a16:creationId xmlns:a16="http://schemas.microsoft.com/office/drawing/2014/main" id="{8D3DA52E-1C61-5C0F-82BB-8EE065223527}"/>
              </a:ext>
            </a:extLst>
          </p:cNvPr>
          <p:cNvGrpSpPr/>
          <p:nvPr/>
        </p:nvGrpSpPr>
        <p:grpSpPr>
          <a:xfrm>
            <a:off x="7810741" y="3800902"/>
            <a:ext cx="812385" cy="815360"/>
            <a:chOff x="2759075" y="2149476"/>
            <a:chExt cx="433388" cy="434975"/>
          </a:xfrm>
        </p:grpSpPr>
        <p:sp>
          <p:nvSpPr>
            <p:cNvPr id="80" name="Freeform 236">
              <a:extLst>
                <a:ext uri="{FF2B5EF4-FFF2-40B4-BE49-F238E27FC236}">
                  <a16:creationId xmlns:a16="http://schemas.microsoft.com/office/drawing/2014/main" id="{0A7FF85D-ACA4-1C67-881D-14A2BCEBE89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1" name="Freeform 230">
              <a:extLst>
                <a:ext uri="{FF2B5EF4-FFF2-40B4-BE49-F238E27FC236}">
                  <a16:creationId xmlns:a16="http://schemas.microsoft.com/office/drawing/2014/main" id="{2827A5D0-4C8E-CF82-2C18-2E9157955A0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sp>
        <p:nvSpPr>
          <p:cNvPr id="69" name="Freeform 298">
            <a:extLst>
              <a:ext uri="{FF2B5EF4-FFF2-40B4-BE49-F238E27FC236}">
                <a16:creationId xmlns:a16="http://schemas.microsoft.com/office/drawing/2014/main" id="{E233656B-4610-2DBD-10AE-788B8BFB6C75}"/>
              </a:ext>
            </a:extLst>
          </p:cNvPr>
          <p:cNvSpPr>
            <a:spLocks/>
          </p:cNvSpPr>
          <p:nvPr/>
        </p:nvSpPr>
        <p:spPr bwMode="auto">
          <a:xfrm>
            <a:off x="5490603" y="4089892"/>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0" name="Freeform 235">
            <a:extLst>
              <a:ext uri="{FF2B5EF4-FFF2-40B4-BE49-F238E27FC236}">
                <a16:creationId xmlns:a16="http://schemas.microsoft.com/office/drawing/2014/main" id="{F203D8BB-6764-4622-112F-6C91F5532019}"/>
              </a:ext>
            </a:extLst>
          </p:cNvPr>
          <p:cNvSpPr>
            <a:spLocks/>
          </p:cNvSpPr>
          <p:nvPr/>
        </p:nvSpPr>
        <p:spPr bwMode="auto">
          <a:xfrm>
            <a:off x="6639355" y="2201614"/>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nvGrpSpPr>
          <p:cNvPr id="71" name="Grupo 35">
            <a:extLst>
              <a:ext uri="{FF2B5EF4-FFF2-40B4-BE49-F238E27FC236}">
                <a16:creationId xmlns:a16="http://schemas.microsoft.com/office/drawing/2014/main" id="{C50F65A6-7F9C-FDE5-7B41-08B9058E26FA}"/>
              </a:ext>
            </a:extLst>
          </p:cNvPr>
          <p:cNvGrpSpPr/>
          <p:nvPr/>
        </p:nvGrpSpPr>
        <p:grpSpPr>
          <a:xfrm>
            <a:off x="2522641" y="3537877"/>
            <a:ext cx="773659" cy="963355"/>
            <a:chOff x="6696077" y="2921001"/>
            <a:chExt cx="330200" cy="411163"/>
          </a:xfrm>
        </p:grpSpPr>
        <p:sp>
          <p:nvSpPr>
            <p:cNvPr id="72" name="Freeform 245">
              <a:extLst>
                <a:ext uri="{FF2B5EF4-FFF2-40B4-BE49-F238E27FC236}">
                  <a16:creationId xmlns:a16="http://schemas.microsoft.com/office/drawing/2014/main" id="{E9BFFF38-A67C-6DD4-B169-996F13FFEE3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nvGrpSpPr>
            <p:cNvPr id="73" name="Grupo 37">
              <a:extLst>
                <a:ext uri="{FF2B5EF4-FFF2-40B4-BE49-F238E27FC236}">
                  <a16:creationId xmlns:a16="http://schemas.microsoft.com/office/drawing/2014/main" id="{E740B6CA-CEED-0560-65B1-88BC1D249310}"/>
                </a:ext>
              </a:extLst>
            </p:cNvPr>
            <p:cNvGrpSpPr/>
            <p:nvPr/>
          </p:nvGrpSpPr>
          <p:grpSpPr>
            <a:xfrm>
              <a:off x="6698238" y="2924174"/>
              <a:ext cx="324861" cy="407990"/>
              <a:chOff x="6698238" y="2924174"/>
              <a:chExt cx="324861" cy="407990"/>
            </a:xfrm>
          </p:grpSpPr>
          <p:grpSp>
            <p:nvGrpSpPr>
              <p:cNvPr id="74" name="Grupo 38">
                <a:extLst>
                  <a:ext uri="{FF2B5EF4-FFF2-40B4-BE49-F238E27FC236}">
                    <a16:creationId xmlns:a16="http://schemas.microsoft.com/office/drawing/2014/main" id="{3F20AF0A-E3B1-3934-73AD-40B7C3AA4772}"/>
                  </a:ext>
                </a:extLst>
              </p:cNvPr>
              <p:cNvGrpSpPr/>
              <p:nvPr/>
            </p:nvGrpSpPr>
            <p:grpSpPr>
              <a:xfrm>
                <a:off x="6698238" y="2924174"/>
                <a:ext cx="324861" cy="407990"/>
                <a:chOff x="6698238" y="2924174"/>
                <a:chExt cx="324861" cy="407990"/>
              </a:xfrm>
            </p:grpSpPr>
            <p:sp>
              <p:nvSpPr>
                <p:cNvPr id="77" name="Freeform 244">
                  <a:extLst>
                    <a:ext uri="{FF2B5EF4-FFF2-40B4-BE49-F238E27FC236}">
                      <a16:creationId xmlns:a16="http://schemas.microsoft.com/office/drawing/2014/main" id="{8282EC9A-C222-B62C-61EC-C31EBFFAD4FA}"/>
                    </a:ext>
                  </a:extLst>
                </p:cNvPr>
                <p:cNvSpPr>
                  <a:spLocks/>
                </p:cNvSpPr>
                <p:nvPr/>
              </p:nvSpPr>
              <p:spPr bwMode="auto">
                <a:xfrm>
                  <a:off x="6698238" y="2924174"/>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8" name="Freeform 246">
                  <a:extLst>
                    <a:ext uri="{FF2B5EF4-FFF2-40B4-BE49-F238E27FC236}">
                      <a16:creationId xmlns:a16="http://schemas.microsoft.com/office/drawing/2014/main" id="{42C58B74-C73E-09B8-45C3-E74A2F4248AA}"/>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9" name="Freeform 248">
                  <a:extLst>
                    <a:ext uri="{FF2B5EF4-FFF2-40B4-BE49-F238E27FC236}">
                      <a16:creationId xmlns:a16="http://schemas.microsoft.com/office/drawing/2014/main" id="{CE54A197-B2C7-C6E8-8791-EA7C585AC818}"/>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sp>
            <p:nvSpPr>
              <p:cNvPr id="75" name="Freeform 249">
                <a:extLst>
                  <a:ext uri="{FF2B5EF4-FFF2-40B4-BE49-F238E27FC236}">
                    <a16:creationId xmlns:a16="http://schemas.microsoft.com/office/drawing/2014/main" id="{3350EF82-7BFD-3074-5046-11C315C42AD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6" name="Freeform 250">
                <a:extLst>
                  <a:ext uri="{FF2B5EF4-FFF2-40B4-BE49-F238E27FC236}">
                    <a16:creationId xmlns:a16="http://schemas.microsoft.com/office/drawing/2014/main" id="{E92C852F-3EF4-B139-FF8E-F1196066DC7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grpSp>
      <p:sp>
        <p:nvSpPr>
          <p:cNvPr id="82" name="Freeform 298">
            <a:extLst>
              <a:ext uri="{FF2B5EF4-FFF2-40B4-BE49-F238E27FC236}">
                <a16:creationId xmlns:a16="http://schemas.microsoft.com/office/drawing/2014/main" id="{C14D992A-845F-E6D5-E1B5-830B5E182BB3}"/>
              </a:ext>
            </a:extLst>
          </p:cNvPr>
          <p:cNvSpPr>
            <a:spLocks/>
          </p:cNvSpPr>
          <p:nvPr/>
        </p:nvSpPr>
        <p:spPr bwMode="auto">
          <a:xfrm>
            <a:off x="4476054" y="22577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3" name="Freeform 298">
            <a:extLst>
              <a:ext uri="{FF2B5EF4-FFF2-40B4-BE49-F238E27FC236}">
                <a16:creationId xmlns:a16="http://schemas.microsoft.com/office/drawing/2014/main" id="{C14D992A-845F-E6D5-E1B5-830B5E182BB3}"/>
              </a:ext>
            </a:extLst>
          </p:cNvPr>
          <p:cNvSpPr>
            <a:spLocks/>
          </p:cNvSpPr>
          <p:nvPr/>
        </p:nvSpPr>
        <p:spPr bwMode="auto">
          <a:xfrm>
            <a:off x="1683370" y="2113275"/>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4" name="Freeform 298">
            <a:extLst>
              <a:ext uri="{FF2B5EF4-FFF2-40B4-BE49-F238E27FC236}">
                <a16:creationId xmlns:a16="http://schemas.microsoft.com/office/drawing/2014/main" id="{C14D992A-845F-E6D5-E1B5-830B5E182BB3}"/>
              </a:ext>
            </a:extLst>
          </p:cNvPr>
          <p:cNvSpPr>
            <a:spLocks/>
          </p:cNvSpPr>
          <p:nvPr/>
        </p:nvSpPr>
        <p:spPr bwMode="auto">
          <a:xfrm>
            <a:off x="7810741" y="1288561"/>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5" name="Freeform 302">
            <a:extLst>
              <a:ext uri="{FF2B5EF4-FFF2-40B4-BE49-F238E27FC236}">
                <a16:creationId xmlns:a16="http://schemas.microsoft.com/office/drawing/2014/main" id="{323B577C-7F0C-4782-A1B0-0E63E254A5D8}"/>
              </a:ext>
            </a:extLst>
          </p:cNvPr>
          <p:cNvSpPr>
            <a:spLocks/>
          </p:cNvSpPr>
          <p:nvPr/>
        </p:nvSpPr>
        <p:spPr bwMode="auto">
          <a:xfrm>
            <a:off x="1688917" y="33920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6" name="Freeform 302">
            <a:extLst>
              <a:ext uri="{FF2B5EF4-FFF2-40B4-BE49-F238E27FC236}">
                <a16:creationId xmlns:a16="http://schemas.microsoft.com/office/drawing/2014/main" id="{2F35D7F2-5202-4B95-80CF-5FBD5B95F922}"/>
              </a:ext>
            </a:extLst>
          </p:cNvPr>
          <p:cNvSpPr>
            <a:spLocks/>
          </p:cNvSpPr>
          <p:nvPr/>
        </p:nvSpPr>
        <p:spPr bwMode="auto">
          <a:xfrm>
            <a:off x="7027071" y="352160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7" name="Freeform 302">
            <a:extLst>
              <a:ext uri="{FF2B5EF4-FFF2-40B4-BE49-F238E27FC236}">
                <a16:creationId xmlns:a16="http://schemas.microsoft.com/office/drawing/2014/main" id="{2E7B96DB-002E-4E6E-806B-2A9685ABC515}"/>
              </a:ext>
            </a:extLst>
          </p:cNvPr>
          <p:cNvSpPr>
            <a:spLocks/>
          </p:cNvSpPr>
          <p:nvPr/>
        </p:nvSpPr>
        <p:spPr bwMode="auto">
          <a:xfrm>
            <a:off x="4089671" y="3521607"/>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Tree>
    <p:extLst>
      <p:ext uri="{BB962C8B-B14F-4D97-AF65-F5344CB8AC3E}">
        <p14:creationId xmlns:p14="http://schemas.microsoft.com/office/powerpoint/2010/main" val="429460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D01E240F-B7E4-4E93-8921-9D42955FFDF8}"/>
              </a:ext>
            </a:extLst>
          </p:cNvPr>
          <p:cNvSpPr>
            <a:spLocks noGrp="1"/>
          </p:cNvSpPr>
          <p:nvPr>
            <p:ph sz="half" idx="2"/>
          </p:nvPr>
        </p:nvSpPr>
        <p:spPr>
          <a:xfrm>
            <a:off x="893441" y="1127287"/>
            <a:ext cx="4129454" cy="2198882"/>
          </a:xfrm>
        </p:spPr>
        <p:txBody>
          <a:bodyPr/>
          <a:lstStyle/>
          <a:p>
            <a:r>
              <a:rPr lang="es-ES" b="1"/>
              <a:t>Phạm vi đồ án</a:t>
            </a:r>
          </a:p>
          <a:p>
            <a:r>
              <a:rPr lang="en-US"/>
              <a:t>	Ta sẽ phát triển ứng dụng với phạm vi nghiên cứu cụ thể ở các chức năng quản lý điện thoại cao cấp, quản lý nhập xuất kho.</a:t>
            </a:r>
          </a:p>
          <a:p>
            <a:endParaRPr lang="en-US"/>
          </a:p>
        </p:txBody>
      </p:sp>
      <p:sp>
        <p:nvSpPr>
          <p:cNvPr id="6" name="Title 3">
            <a:extLst>
              <a:ext uri="{FF2B5EF4-FFF2-40B4-BE49-F238E27FC236}">
                <a16:creationId xmlns:a16="http://schemas.microsoft.com/office/drawing/2014/main" id="{1BEE62C7-32B0-4B08-9460-BF485FF01D14}"/>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27868055-1AC8-402D-AB77-A7977522F76A}"/>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E8AF2BB8-A1C7-4A74-B77A-77E9DCB33FA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741354C9-FA2D-4F69-B763-B19E74EEB253}"/>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975C7FE8-DEA5-4B3B-9346-D40B9A493BEE}"/>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752FFE31-F99B-4835-BD24-D9F56884764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5">
            <a:extLst>
              <a:ext uri="{FF2B5EF4-FFF2-40B4-BE49-F238E27FC236}">
                <a16:creationId xmlns:a16="http://schemas.microsoft.com/office/drawing/2014/main" id="{A6FB468F-23C6-41F6-A9E9-421001BAEE2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7">
            <a:extLst>
              <a:ext uri="{FF2B5EF4-FFF2-40B4-BE49-F238E27FC236}">
                <a16:creationId xmlns:a16="http://schemas.microsoft.com/office/drawing/2014/main" id="{B1F23FA5-A7CC-4215-BDDC-4CDDE72982EF}"/>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59">
            <a:extLst>
              <a:ext uri="{FF2B5EF4-FFF2-40B4-BE49-F238E27FC236}">
                <a16:creationId xmlns:a16="http://schemas.microsoft.com/office/drawing/2014/main" id="{575A38F9-8B25-49EC-B950-6FA9605D10E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20">
            <a:extLst>
              <a:ext uri="{FF2B5EF4-FFF2-40B4-BE49-F238E27FC236}">
                <a16:creationId xmlns:a16="http://schemas.microsoft.com/office/drawing/2014/main" id="{A0027D7C-7484-4382-A015-DAF127EFB46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5">
            <a:extLst>
              <a:ext uri="{FF2B5EF4-FFF2-40B4-BE49-F238E27FC236}">
                <a16:creationId xmlns:a16="http://schemas.microsoft.com/office/drawing/2014/main" id="{D2F92A59-946F-4C74-A9ED-7E8559F3B61A}"/>
              </a:ext>
            </a:extLst>
          </p:cNvPr>
          <p:cNvGrpSpPr/>
          <p:nvPr/>
        </p:nvGrpSpPr>
        <p:grpSpPr>
          <a:xfrm>
            <a:off x="5638780" y="2242438"/>
            <a:ext cx="773659" cy="963355"/>
            <a:chOff x="6696077" y="2921001"/>
            <a:chExt cx="330200" cy="411163"/>
          </a:xfrm>
        </p:grpSpPr>
        <p:sp>
          <p:nvSpPr>
            <p:cNvPr id="17" name="Freeform 245">
              <a:extLst>
                <a:ext uri="{FF2B5EF4-FFF2-40B4-BE49-F238E27FC236}">
                  <a16:creationId xmlns:a16="http://schemas.microsoft.com/office/drawing/2014/main" id="{F711F295-7022-46C2-A8CD-3AA0A26F04E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37">
              <a:extLst>
                <a:ext uri="{FF2B5EF4-FFF2-40B4-BE49-F238E27FC236}">
                  <a16:creationId xmlns:a16="http://schemas.microsoft.com/office/drawing/2014/main" id="{43C2F21C-8395-4FDA-855C-019066233DDB}"/>
                </a:ext>
              </a:extLst>
            </p:cNvPr>
            <p:cNvGrpSpPr/>
            <p:nvPr/>
          </p:nvGrpSpPr>
          <p:grpSpPr>
            <a:xfrm>
              <a:off x="6699249" y="2924175"/>
              <a:ext cx="323854" cy="407989"/>
              <a:chOff x="6699249" y="2924175"/>
              <a:chExt cx="323854" cy="407989"/>
            </a:xfrm>
          </p:grpSpPr>
          <p:grpSp>
            <p:nvGrpSpPr>
              <p:cNvPr id="19" name="Grupo 38">
                <a:extLst>
                  <a:ext uri="{FF2B5EF4-FFF2-40B4-BE49-F238E27FC236}">
                    <a16:creationId xmlns:a16="http://schemas.microsoft.com/office/drawing/2014/main" id="{D6936171-BC49-4973-81F1-0B0B32C486E7}"/>
                  </a:ext>
                </a:extLst>
              </p:cNvPr>
              <p:cNvGrpSpPr/>
              <p:nvPr/>
            </p:nvGrpSpPr>
            <p:grpSpPr>
              <a:xfrm>
                <a:off x="6699249" y="2924175"/>
                <a:ext cx="323854" cy="407989"/>
                <a:chOff x="6699249" y="2924175"/>
                <a:chExt cx="323854" cy="407989"/>
              </a:xfrm>
            </p:grpSpPr>
            <p:sp>
              <p:nvSpPr>
                <p:cNvPr id="22" name="Freeform 244">
                  <a:extLst>
                    <a:ext uri="{FF2B5EF4-FFF2-40B4-BE49-F238E27FC236}">
                      <a16:creationId xmlns:a16="http://schemas.microsoft.com/office/drawing/2014/main" id="{E7AC675E-35BA-4A5C-A583-66D12A71022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6">
                  <a:extLst>
                    <a:ext uri="{FF2B5EF4-FFF2-40B4-BE49-F238E27FC236}">
                      <a16:creationId xmlns:a16="http://schemas.microsoft.com/office/drawing/2014/main" id="{F1E392CE-77C9-406E-80EE-C15ABF939F9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48">
                  <a:extLst>
                    <a:ext uri="{FF2B5EF4-FFF2-40B4-BE49-F238E27FC236}">
                      <a16:creationId xmlns:a16="http://schemas.microsoft.com/office/drawing/2014/main" id="{C7353DA4-8A75-486E-9830-30C0AB477CC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0" name="Freeform 249">
                <a:extLst>
                  <a:ext uri="{FF2B5EF4-FFF2-40B4-BE49-F238E27FC236}">
                    <a16:creationId xmlns:a16="http://schemas.microsoft.com/office/drawing/2014/main" id="{5C489042-08AD-4E4B-8EEB-A52F8CFA6CD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50">
                <a:extLst>
                  <a:ext uri="{FF2B5EF4-FFF2-40B4-BE49-F238E27FC236}">
                    <a16:creationId xmlns:a16="http://schemas.microsoft.com/office/drawing/2014/main" id="{DC29F1F6-9021-4CF9-A986-BAFBD6EF582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5" name="Elipse 48">
            <a:extLst>
              <a:ext uri="{FF2B5EF4-FFF2-40B4-BE49-F238E27FC236}">
                <a16:creationId xmlns:a16="http://schemas.microsoft.com/office/drawing/2014/main" id="{F087B942-D042-4215-A1FA-394251314AA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49">
            <a:extLst>
              <a:ext uri="{FF2B5EF4-FFF2-40B4-BE49-F238E27FC236}">
                <a16:creationId xmlns:a16="http://schemas.microsoft.com/office/drawing/2014/main" id="{6DAA8F27-2D14-4565-BD65-7E13E169A98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7" name="Elipse 50">
            <a:extLst>
              <a:ext uri="{FF2B5EF4-FFF2-40B4-BE49-F238E27FC236}">
                <a16:creationId xmlns:a16="http://schemas.microsoft.com/office/drawing/2014/main" id="{FD7487A5-2CBD-4E5B-BB8D-67D31CC9A53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reeform 235">
            <a:extLst>
              <a:ext uri="{FF2B5EF4-FFF2-40B4-BE49-F238E27FC236}">
                <a16:creationId xmlns:a16="http://schemas.microsoft.com/office/drawing/2014/main" id="{1879146C-5A55-4227-B675-667B66C4A0F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9" name="Grupo 2">
            <a:extLst>
              <a:ext uri="{FF2B5EF4-FFF2-40B4-BE49-F238E27FC236}">
                <a16:creationId xmlns:a16="http://schemas.microsoft.com/office/drawing/2014/main" id="{D68056C2-1018-4C19-B96E-E21FFBE2BA67}"/>
              </a:ext>
            </a:extLst>
          </p:cNvPr>
          <p:cNvGrpSpPr/>
          <p:nvPr/>
        </p:nvGrpSpPr>
        <p:grpSpPr>
          <a:xfrm>
            <a:off x="977085" y="4908455"/>
            <a:ext cx="1199268" cy="599634"/>
            <a:chOff x="5638801" y="2709863"/>
            <a:chExt cx="495300" cy="247650"/>
          </a:xfrm>
        </p:grpSpPr>
        <p:sp>
          <p:nvSpPr>
            <p:cNvPr id="30" name="Freeform 175">
              <a:extLst>
                <a:ext uri="{FF2B5EF4-FFF2-40B4-BE49-F238E27FC236}">
                  <a16:creationId xmlns:a16="http://schemas.microsoft.com/office/drawing/2014/main" id="{874CD7D9-28A1-401F-A595-C2F8742093C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178">
              <a:extLst>
                <a:ext uri="{FF2B5EF4-FFF2-40B4-BE49-F238E27FC236}">
                  <a16:creationId xmlns:a16="http://schemas.microsoft.com/office/drawing/2014/main" id="{CC9506B0-A10C-4058-A065-54EC644C8AC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0193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6"/>
                                        </p:tgtEl>
                                        <p:attrNameLst>
                                          <p:attrName>r</p:attrName>
                                        </p:attrNameLst>
                                      </p:cBhvr>
                                    </p:animRot>
                                    <p:animRot by="-240000">
                                      <p:cBhvr>
                                        <p:cTn id="13" dur="200" fill="hold">
                                          <p:stCondLst>
                                            <p:cond delay="200"/>
                                          </p:stCondLst>
                                        </p:cTn>
                                        <p:tgtEl>
                                          <p:spTgt spid="16"/>
                                        </p:tgtEl>
                                        <p:attrNameLst>
                                          <p:attrName>r</p:attrName>
                                        </p:attrNameLst>
                                      </p:cBhvr>
                                    </p:animRot>
                                    <p:animRot by="240000">
                                      <p:cBhvr>
                                        <p:cTn id="14" dur="200" fill="hold">
                                          <p:stCondLst>
                                            <p:cond delay="400"/>
                                          </p:stCondLst>
                                        </p:cTn>
                                        <p:tgtEl>
                                          <p:spTgt spid="16"/>
                                        </p:tgtEl>
                                        <p:attrNameLst>
                                          <p:attrName>r</p:attrName>
                                        </p:attrNameLst>
                                      </p:cBhvr>
                                    </p:animRot>
                                    <p:animRot by="-240000">
                                      <p:cBhvr>
                                        <p:cTn id="15" dur="200" fill="hold">
                                          <p:stCondLst>
                                            <p:cond delay="600"/>
                                          </p:stCondLst>
                                        </p:cTn>
                                        <p:tgtEl>
                                          <p:spTgt spid="16"/>
                                        </p:tgtEl>
                                        <p:attrNameLst>
                                          <p:attrName>r</p:attrName>
                                        </p:attrNameLst>
                                      </p:cBhvr>
                                    </p:animRot>
                                    <p:animRot by="120000">
                                      <p:cBhvr>
                                        <p:cTn id="16" dur="200" fill="hold">
                                          <p:stCondLst>
                                            <p:cond delay="800"/>
                                          </p:stCondLst>
                                        </p:cTn>
                                        <p:tgtEl>
                                          <p:spTgt spid="1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29"/>
                                        </p:tgtEl>
                                        <p:attrNameLst>
                                          <p:attrName>r</p:attrName>
                                        </p:attrNameLst>
                                      </p:cBhvr>
                                    </p:animRot>
                                    <p:animRot by="-240000">
                                      <p:cBhvr>
                                        <p:cTn id="45" dur="200" fill="hold">
                                          <p:stCondLst>
                                            <p:cond delay="200"/>
                                          </p:stCondLst>
                                        </p:cTn>
                                        <p:tgtEl>
                                          <p:spTgt spid="29"/>
                                        </p:tgtEl>
                                        <p:attrNameLst>
                                          <p:attrName>r</p:attrName>
                                        </p:attrNameLst>
                                      </p:cBhvr>
                                    </p:animRot>
                                    <p:animRot by="240000">
                                      <p:cBhvr>
                                        <p:cTn id="46" dur="200" fill="hold">
                                          <p:stCondLst>
                                            <p:cond delay="400"/>
                                          </p:stCondLst>
                                        </p:cTn>
                                        <p:tgtEl>
                                          <p:spTgt spid="29"/>
                                        </p:tgtEl>
                                        <p:attrNameLst>
                                          <p:attrName>r</p:attrName>
                                        </p:attrNameLst>
                                      </p:cBhvr>
                                    </p:animRot>
                                    <p:animRot by="-240000">
                                      <p:cBhvr>
                                        <p:cTn id="47" dur="200" fill="hold">
                                          <p:stCondLst>
                                            <p:cond delay="600"/>
                                          </p:stCondLst>
                                        </p:cTn>
                                        <p:tgtEl>
                                          <p:spTgt spid="29"/>
                                        </p:tgtEl>
                                        <p:attrNameLst>
                                          <p:attrName>r</p:attrName>
                                        </p:attrNameLst>
                                      </p:cBhvr>
                                    </p:animRot>
                                    <p:animRot by="120000">
                                      <p:cBhvr>
                                        <p:cTn id="48"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41397CD8-1DC7-459A-9EE7-5BF538FB5EA9}"/>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Mục tiêu</a:t>
            </a:r>
            <a:endParaRPr lang="es-ES" i="1"/>
          </a:p>
          <a:p>
            <a:r>
              <a:rPr lang="en-US"/>
              <a:t>	Xây dựng nên các chức năng cơ bản trong việc quản lý kho thực phẩm có áp dụng được lập trình hướng đối tượng. các chức năng của ứng dụng có thể hỗ trợ cho người quản lý thuận lợi trong việc xem xét nắm rõ tình hình một cách dễ dàng hơn, nhanh chóng và ít sai sót hơn về các điện thoại cao cấp trong kho trong quá trình làm việc.</a:t>
            </a:r>
          </a:p>
          <a:p>
            <a:endParaRPr lang="en-US"/>
          </a:p>
        </p:txBody>
      </p:sp>
      <p:sp>
        <p:nvSpPr>
          <p:cNvPr id="6" name="Title 3">
            <a:extLst>
              <a:ext uri="{FF2B5EF4-FFF2-40B4-BE49-F238E27FC236}">
                <a16:creationId xmlns:a16="http://schemas.microsoft.com/office/drawing/2014/main" id="{E1703B7C-2774-4751-8319-1984C9023651}"/>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3EC2136C-A537-4CF8-8EDD-6935C5969587}"/>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CC558E91-C487-4426-8921-4CE0135E833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EB5390E5-F3BD-4137-AB9E-FC12A996663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8EEE473A-F137-4E32-B71E-57A89276E922}"/>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1588B7DE-D4C4-4AE9-8847-B3DA324DBD6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5">
            <a:extLst>
              <a:ext uri="{FF2B5EF4-FFF2-40B4-BE49-F238E27FC236}">
                <a16:creationId xmlns:a16="http://schemas.microsoft.com/office/drawing/2014/main" id="{ED1178A1-56D0-45D5-8246-AE0CD251DA8C}"/>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7">
            <a:extLst>
              <a:ext uri="{FF2B5EF4-FFF2-40B4-BE49-F238E27FC236}">
                <a16:creationId xmlns:a16="http://schemas.microsoft.com/office/drawing/2014/main" id="{45AFB92A-5AB9-48DC-812E-034D8974376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59">
            <a:extLst>
              <a:ext uri="{FF2B5EF4-FFF2-40B4-BE49-F238E27FC236}">
                <a16:creationId xmlns:a16="http://schemas.microsoft.com/office/drawing/2014/main" id="{297073B5-3B81-45DC-AD40-B37E24425F7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20">
            <a:extLst>
              <a:ext uri="{FF2B5EF4-FFF2-40B4-BE49-F238E27FC236}">
                <a16:creationId xmlns:a16="http://schemas.microsoft.com/office/drawing/2014/main" id="{901FA895-D544-48C5-B40C-09D735948A3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5">
            <a:extLst>
              <a:ext uri="{FF2B5EF4-FFF2-40B4-BE49-F238E27FC236}">
                <a16:creationId xmlns:a16="http://schemas.microsoft.com/office/drawing/2014/main" id="{365D8C2B-3110-4CB3-83F4-DEB95A40B997}"/>
              </a:ext>
            </a:extLst>
          </p:cNvPr>
          <p:cNvGrpSpPr/>
          <p:nvPr/>
        </p:nvGrpSpPr>
        <p:grpSpPr>
          <a:xfrm>
            <a:off x="5638780" y="2242438"/>
            <a:ext cx="773659" cy="963355"/>
            <a:chOff x="6696077" y="2921001"/>
            <a:chExt cx="330200" cy="411163"/>
          </a:xfrm>
        </p:grpSpPr>
        <p:sp>
          <p:nvSpPr>
            <p:cNvPr id="17" name="Freeform 245">
              <a:extLst>
                <a:ext uri="{FF2B5EF4-FFF2-40B4-BE49-F238E27FC236}">
                  <a16:creationId xmlns:a16="http://schemas.microsoft.com/office/drawing/2014/main" id="{8F355B2B-9BBE-48FD-B73A-6A7D0109977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37">
              <a:extLst>
                <a:ext uri="{FF2B5EF4-FFF2-40B4-BE49-F238E27FC236}">
                  <a16:creationId xmlns:a16="http://schemas.microsoft.com/office/drawing/2014/main" id="{686BCC2C-A4FD-4912-A0FD-9382B5312454}"/>
                </a:ext>
              </a:extLst>
            </p:cNvPr>
            <p:cNvGrpSpPr/>
            <p:nvPr/>
          </p:nvGrpSpPr>
          <p:grpSpPr>
            <a:xfrm>
              <a:off x="6699249" y="2924175"/>
              <a:ext cx="323854" cy="407989"/>
              <a:chOff x="6699249" y="2924175"/>
              <a:chExt cx="323854" cy="407989"/>
            </a:xfrm>
          </p:grpSpPr>
          <p:grpSp>
            <p:nvGrpSpPr>
              <p:cNvPr id="19" name="Grupo 38">
                <a:extLst>
                  <a:ext uri="{FF2B5EF4-FFF2-40B4-BE49-F238E27FC236}">
                    <a16:creationId xmlns:a16="http://schemas.microsoft.com/office/drawing/2014/main" id="{3B2993CF-7A84-43E9-8715-A138E15D1444}"/>
                  </a:ext>
                </a:extLst>
              </p:cNvPr>
              <p:cNvGrpSpPr/>
              <p:nvPr/>
            </p:nvGrpSpPr>
            <p:grpSpPr>
              <a:xfrm>
                <a:off x="6699249" y="2924175"/>
                <a:ext cx="323854" cy="407989"/>
                <a:chOff x="6699249" y="2924175"/>
                <a:chExt cx="323854" cy="407989"/>
              </a:xfrm>
            </p:grpSpPr>
            <p:sp>
              <p:nvSpPr>
                <p:cNvPr id="22" name="Freeform 244">
                  <a:extLst>
                    <a:ext uri="{FF2B5EF4-FFF2-40B4-BE49-F238E27FC236}">
                      <a16:creationId xmlns:a16="http://schemas.microsoft.com/office/drawing/2014/main" id="{1D5607AA-1A5D-431F-8F63-D2BF41906CBE}"/>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6">
                  <a:extLst>
                    <a:ext uri="{FF2B5EF4-FFF2-40B4-BE49-F238E27FC236}">
                      <a16:creationId xmlns:a16="http://schemas.microsoft.com/office/drawing/2014/main" id="{E58C6E23-23E7-480E-9B41-391D93CFE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48">
                  <a:extLst>
                    <a:ext uri="{FF2B5EF4-FFF2-40B4-BE49-F238E27FC236}">
                      <a16:creationId xmlns:a16="http://schemas.microsoft.com/office/drawing/2014/main" id="{34437914-E4F7-4EA8-96BE-2043C8EAE2D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0" name="Freeform 249">
                <a:extLst>
                  <a:ext uri="{FF2B5EF4-FFF2-40B4-BE49-F238E27FC236}">
                    <a16:creationId xmlns:a16="http://schemas.microsoft.com/office/drawing/2014/main" id="{117C5686-30BF-4BFD-98DF-A75126FD129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50">
                <a:extLst>
                  <a:ext uri="{FF2B5EF4-FFF2-40B4-BE49-F238E27FC236}">
                    <a16:creationId xmlns:a16="http://schemas.microsoft.com/office/drawing/2014/main" id="{A7DA0A31-A928-463D-A657-3AEDC8B3876E}"/>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5" name="Elipse 48">
            <a:extLst>
              <a:ext uri="{FF2B5EF4-FFF2-40B4-BE49-F238E27FC236}">
                <a16:creationId xmlns:a16="http://schemas.microsoft.com/office/drawing/2014/main" id="{1156D5E8-3CC8-4C39-A0EC-87EB1A80266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49">
            <a:extLst>
              <a:ext uri="{FF2B5EF4-FFF2-40B4-BE49-F238E27FC236}">
                <a16:creationId xmlns:a16="http://schemas.microsoft.com/office/drawing/2014/main" id="{37F0567C-3778-44BA-95F5-A46466ACFA4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7" name="Elipse 50">
            <a:extLst>
              <a:ext uri="{FF2B5EF4-FFF2-40B4-BE49-F238E27FC236}">
                <a16:creationId xmlns:a16="http://schemas.microsoft.com/office/drawing/2014/main" id="{9B631257-345A-482C-B3D4-2442C728B2D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reeform 235">
            <a:extLst>
              <a:ext uri="{FF2B5EF4-FFF2-40B4-BE49-F238E27FC236}">
                <a16:creationId xmlns:a16="http://schemas.microsoft.com/office/drawing/2014/main" id="{2A41A8F5-9E03-431B-9624-38D1B03E522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9" name="Grupo 2">
            <a:extLst>
              <a:ext uri="{FF2B5EF4-FFF2-40B4-BE49-F238E27FC236}">
                <a16:creationId xmlns:a16="http://schemas.microsoft.com/office/drawing/2014/main" id="{569624B2-3673-45DC-9839-E168ED281E6A}"/>
              </a:ext>
            </a:extLst>
          </p:cNvPr>
          <p:cNvGrpSpPr/>
          <p:nvPr/>
        </p:nvGrpSpPr>
        <p:grpSpPr>
          <a:xfrm>
            <a:off x="977085" y="4908455"/>
            <a:ext cx="1199268" cy="599634"/>
            <a:chOff x="5638801" y="2709863"/>
            <a:chExt cx="495300" cy="247650"/>
          </a:xfrm>
        </p:grpSpPr>
        <p:sp>
          <p:nvSpPr>
            <p:cNvPr id="30" name="Freeform 175">
              <a:extLst>
                <a:ext uri="{FF2B5EF4-FFF2-40B4-BE49-F238E27FC236}">
                  <a16:creationId xmlns:a16="http://schemas.microsoft.com/office/drawing/2014/main" id="{6A0E4515-63C1-428F-8CF7-770518F6F887}"/>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178">
              <a:extLst>
                <a:ext uri="{FF2B5EF4-FFF2-40B4-BE49-F238E27FC236}">
                  <a16:creationId xmlns:a16="http://schemas.microsoft.com/office/drawing/2014/main" id="{CE856920-7146-47BA-889E-975297F95AF2}"/>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42758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6"/>
                                        </p:tgtEl>
                                        <p:attrNameLst>
                                          <p:attrName>r</p:attrName>
                                        </p:attrNameLst>
                                      </p:cBhvr>
                                    </p:animRot>
                                    <p:animRot by="-240000">
                                      <p:cBhvr>
                                        <p:cTn id="13" dur="200" fill="hold">
                                          <p:stCondLst>
                                            <p:cond delay="200"/>
                                          </p:stCondLst>
                                        </p:cTn>
                                        <p:tgtEl>
                                          <p:spTgt spid="16"/>
                                        </p:tgtEl>
                                        <p:attrNameLst>
                                          <p:attrName>r</p:attrName>
                                        </p:attrNameLst>
                                      </p:cBhvr>
                                    </p:animRot>
                                    <p:animRot by="240000">
                                      <p:cBhvr>
                                        <p:cTn id="14" dur="200" fill="hold">
                                          <p:stCondLst>
                                            <p:cond delay="400"/>
                                          </p:stCondLst>
                                        </p:cTn>
                                        <p:tgtEl>
                                          <p:spTgt spid="16"/>
                                        </p:tgtEl>
                                        <p:attrNameLst>
                                          <p:attrName>r</p:attrName>
                                        </p:attrNameLst>
                                      </p:cBhvr>
                                    </p:animRot>
                                    <p:animRot by="-240000">
                                      <p:cBhvr>
                                        <p:cTn id="15" dur="200" fill="hold">
                                          <p:stCondLst>
                                            <p:cond delay="600"/>
                                          </p:stCondLst>
                                        </p:cTn>
                                        <p:tgtEl>
                                          <p:spTgt spid="16"/>
                                        </p:tgtEl>
                                        <p:attrNameLst>
                                          <p:attrName>r</p:attrName>
                                        </p:attrNameLst>
                                      </p:cBhvr>
                                    </p:animRot>
                                    <p:animRot by="120000">
                                      <p:cBhvr>
                                        <p:cTn id="16" dur="200" fill="hold">
                                          <p:stCondLst>
                                            <p:cond delay="800"/>
                                          </p:stCondLst>
                                        </p:cTn>
                                        <p:tgtEl>
                                          <p:spTgt spid="1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29"/>
                                        </p:tgtEl>
                                        <p:attrNameLst>
                                          <p:attrName>r</p:attrName>
                                        </p:attrNameLst>
                                      </p:cBhvr>
                                    </p:animRot>
                                    <p:animRot by="-240000">
                                      <p:cBhvr>
                                        <p:cTn id="45" dur="200" fill="hold">
                                          <p:stCondLst>
                                            <p:cond delay="200"/>
                                          </p:stCondLst>
                                        </p:cTn>
                                        <p:tgtEl>
                                          <p:spTgt spid="29"/>
                                        </p:tgtEl>
                                        <p:attrNameLst>
                                          <p:attrName>r</p:attrName>
                                        </p:attrNameLst>
                                      </p:cBhvr>
                                    </p:animRot>
                                    <p:animRot by="240000">
                                      <p:cBhvr>
                                        <p:cTn id="46" dur="200" fill="hold">
                                          <p:stCondLst>
                                            <p:cond delay="400"/>
                                          </p:stCondLst>
                                        </p:cTn>
                                        <p:tgtEl>
                                          <p:spTgt spid="29"/>
                                        </p:tgtEl>
                                        <p:attrNameLst>
                                          <p:attrName>r</p:attrName>
                                        </p:attrNameLst>
                                      </p:cBhvr>
                                    </p:animRot>
                                    <p:animRot by="-240000">
                                      <p:cBhvr>
                                        <p:cTn id="47" dur="200" fill="hold">
                                          <p:stCondLst>
                                            <p:cond delay="600"/>
                                          </p:stCondLst>
                                        </p:cTn>
                                        <p:tgtEl>
                                          <p:spTgt spid="29"/>
                                        </p:tgtEl>
                                        <p:attrNameLst>
                                          <p:attrName>r</p:attrName>
                                        </p:attrNameLst>
                                      </p:cBhvr>
                                    </p:animRot>
                                    <p:animRot by="120000">
                                      <p:cBhvr>
                                        <p:cTn id="48"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8909ED6E-1CD0-49E2-A470-5005B45F5C77}"/>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Sự cần thiết</a:t>
            </a:r>
            <a:endParaRPr lang="es-ES" i="1"/>
          </a:p>
          <a:p>
            <a:r>
              <a:rPr lang="en-US"/>
              <a:t>	Ngành công nghiệp đang tăng mạnh và cũng cần một phần mềm tốt để có thể quản lý các kho hàng phục vụ cho mục đích kinh doanh một cách nhanh chóng và tiện lợi, tránh gây ra các sai sót không đáng có.</a:t>
            </a:r>
          </a:p>
          <a:p>
            <a:endParaRPr lang="en-US"/>
          </a:p>
        </p:txBody>
      </p:sp>
      <p:sp>
        <p:nvSpPr>
          <p:cNvPr id="32" name="Title 3">
            <a:extLst>
              <a:ext uri="{FF2B5EF4-FFF2-40B4-BE49-F238E27FC236}">
                <a16:creationId xmlns:a16="http://schemas.microsoft.com/office/drawing/2014/main" id="{05C34C6C-C200-40D3-AA38-288A59C5AD87}"/>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6BCF2FE4-0DC4-4957-A274-55C9D6741665}"/>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E093C8D2-387F-4884-916B-3FD08504657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344E1A9A-0873-4CF3-A23A-7A86B58D2B0E}"/>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E31A538D-119D-4947-BE42-ACBA6B84BB5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72C6BD2E-63B6-4A38-B7DE-E8E0CF2DEB0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689A5664-F808-4142-B222-09099BF8E65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558BAC1C-C865-4942-8EB2-94A665D6702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7CFD5586-3F88-4183-A80F-118F7E2E3AB4}"/>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A6166F4C-78AA-490E-98E9-AE95F8657E1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817875D1-3DBD-42C6-884F-C9553A7EAEB3}"/>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27D1CB89-F965-40E7-B18F-6D53252CB33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5994E055-C3D8-47F6-85A2-D24FE4F6FF09}"/>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4C3D7DBC-6D20-4ADE-A1DF-53E6578BBD9B}"/>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AEA83B59-B2A2-4D55-9808-E05BB19A084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34A4656D-BE0D-4E1C-93A9-F469E020B5B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4DCABDC7-88AC-4F9C-BFF6-7173108C8AC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75444E16-3BBB-4B92-BC22-28F87848AC9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4071BB3E-C960-4C33-9E51-2B7C5DE3926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E3C94FC4-CC41-42BC-B185-A07ACB06895A}"/>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8C8CF2A0-4B85-413C-AF5F-A2D64D6011C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F7FDA55C-7810-4FA1-9FAF-4651B4CB151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48BF9EF3-D2D9-4AEB-8013-EC87556BDEE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11F15B76-B2A4-4A00-A335-39CA9839FACC}"/>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C07A9200-7F6F-4405-A5EE-60E38F2CC4A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F740B034-49B4-4083-9796-B24B236BFEC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16851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11705</TotalTime>
  <Words>2753</Words>
  <Application>Microsoft Office PowerPoint</Application>
  <PresentationFormat>On-screen Show (16:9)</PresentationFormat>
  <Paragraphs>338</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Candara</vt:lpstr>
      <vt:lpstr>Poppins</vt:lpstr>
      <vt:lpstr>Source Sans Pro</vt:lpstr>
      <vt:lpstr>Wingdings</vt:lpstr>
      <vt:lpstr>Office Theme</vt:lpstr>
      <vt:lpstr>Hướng đối tượng Nhóm 11 – lớp CNTT4</vt:lpstr>
      <vt:lpstr>Phân công công việc</vt:lpstr>
      <vt:lpstr>Mục lục </vt:lpstr>
      <vt:lpstr>Giới thiệu đồ án</vt:lpstr>
      <vt:lpstr>Giới thiệu đồ án </vt:lpstr>
      <vt:lpstr>Giới thiệu đồ án </vt:lpstr>
      <vt:lpstr>Giới thiệu đồ án </vt:lpstr>
      <vt:lpstr>Giới thiệu đồ án </vt:lpstr>
      <vt:lpstr>Giới thiệu đồ án </vt:lpstr>
      <vt:lpstr>Giới thiệu đồ án </vt:lpstr>
      <vt:lpstr>Giới thiệu đồ án </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Mô tả thuật toán thao tác</vt:lpstr>
      <vt:lpstr>Mô tả thuật toán thao tác</vt:lpstr>
      <vt:lpstr>Mô tả thuật toán thao tác</vt:lpstr>
      <vt:lpstr>Mô tả thuật toán thao tác</vt:lpstr>
      <vt:lpstr>Mô tả thuật toán thao tác</vt:lpstr>
      <vt:lpstr>Phân tích đề tài</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phamviethuu1@gmail.com</cp:lastModifiedBy>
  <cp:revision>58</cp:revision>
  <dcterms:created xsi:type="dcterms:W3CDTF">2021-10-12T08:06:43Z</dcterms:created>
  <dcterms:modified xsi:type="dcterms:W3CDTF">2023-04-16T22:26:43Z</dcterms:modified>
</cp:coreProperties>
</file>