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58"/>
  </p:notesMasterIdLst>
  <p:handoutMasterIdLst>
    <p:handoutMasterId r:id="rId59"/>
  </p:handoutMasterIdLst>
  <p:sldIdLst>
    <p:sldId id="256" r:id="rId2"/>
    <p:sldId id="257" r:id="rId3"/>
    <p:sldId id="258" r:id="rId4"/>
    <p:sldId id="259" r:id="rId5"/>
    <p:sldId id="311" r:id="rId6"/>
    <p:sldId id="260" r:id="rId7"/>
    <p:sldId id="312" r:id="rId8"/>
    <p:sldId id="313" r:id="rId9"/>
    <p:sldId id="314" r:id="rId10"/>
    <p:sldId id="315" r:id="rId11"/>
    <p:sldId id="316" r:id="rId12"/>
    <p:sldId id="340" r:id="rId13"/>
    <p:sldId id="318" r:id="rId14"/>
    <p:sldId id="319" r:id="rId15"/>
    <p:sldId id="320"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41" r:id="rId29"/>
    <p:sldId id="334" r:id="rId30"/>
    <p:sldId id="342" r:id="rId31"/>
    <p:sldId id="343" r:id="rId32"/>
    <p:sldId id="344" r:id="rId33"/>
    <p:sldId id="345" r:id="rId34"/>
    <p:sldId id="346" r:id="rId35"/>
    <p:sldId id="347" r:id="rId36"/>
    <p:sldId id="349" r:id="rId37"/>
    <p:sldId id="348" r:id="rId38"/>
    <p:sldId id="350" r:id="rId39"/>
    <p:sldId id="351" r:id="rId40"/>
    <p:sldId id="353" r:id="rId41"/>
    <p:sldId id="354" r:id="rId42"/>
    <p:sldId id="355" r:id="rId43"/>
    <p:sldId id="356" r:id="rId44"/>
    <p:sldId id="357" r:id="rId45"/>
    <p:sldId id="358" r:id="rId46"/>
    <p:sldId id="359" r:id="rId47"/>
    <p:sldId id="361" r:id="rId48"/>
    <p:sldId id="362" r:id="rId49"/>
    <p:sldId id="363" r:id="rId50"/>
    <p:sldId id="364" r:id="rId51"/>
    <p:sldId id="365" r:id="rId52"/>
    <p:sldId id="366" r:id="rId53"/>
    <p:sldId id="367" r:id="rId54"/>
    <p:sldId id="368" r:id="rId55"/>
    <p:sldId id="369" r:id="rId56"/>
    <p:sldId id="360" r:id="rId5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E6FEF20-7680-3923-E561-7F5BEBABF2DC}" name="Jara Molinos Fernández" initials="JMF" userId="S::jmolinos@freepikco.onmicrosoft.com::819debff-5354-45ae-8453-86143136ddec" providerId="AD"/>
  <p188:author id="{2364587B-55B4-FBF2-0FA7-C5C3A2002601}" name="Alicia Velasco Santiago" initials="AVS" userId="S::avelasco@freepikco.onmicrosoft.com::6ebda6ea-dc2d-49ad-b83c-c987d890dd8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2D0"/>
    <a:srgbClr val="DBFE87"/>
    <a:srgbClr val="B2129B"/>
    <a:srgbClr val="6E6EE3"/>
    <a:srgbClr val="ABB2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55" autoAdjust="0"/>
    <p:restoredTop sz="96357" autoAdjust="0"/>
  </p:normalViewPr>
  <p:slideViewPr>
    <p:cSldViewPr snapToGrid="0" showGuides="1">
      <p:cViewPr varScale="1">
        <p:scale>
          <a:sx n="116" d="100"/>
          <a:sy n="116" d="100"/>
        </p:scale>
        <p:origin x="180" y="-150"/>
      </p:cViewPr>
      <p:guideLst/>
    </p:cSldViewPr>
  </p:slideViewPr>
  <p:outlineViewPr>
    <p:cViewPr>
      <p:scale>
        <a:sx n="33" d="100"/>
        <a:sy n="33" d="100"/>
      </p:scale>
      <p:origin x="0" y="-3756"/>
    </p:cViewPr>
    <p:sldLst>
      <p:sld r:id="rId1" collapse="1"/>
    </p:sldLst>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6" d="100"/>
          <a:sy n="86" d="100"/>
        </p:scale>
        <p:origin x="4166" y="8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B0D902A-A0B4-346D-B5C2-63F53AAF8C8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3B922166-1221-9047-50AD-65A64D6A7C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457577-7D80-4632-B217-83A1C6EC33AE}" type="datetimeFigureOut">
              <a:rPr lang="es-ES" smtClean="0"/>
              <a:t>03/04/2023</a:t>
            </a:fld>
            <a:endParaRPr lang="es-ES"/>
          </a:p>
        </p:txBody>
      </p:sp>
      <p:sp>
        <p:nvSpPr>
          <p:cNvPr id="4" name="Marcador de pie de página 3">
            <a:extLst>
              <a:ext uri="{FF2B5EF4-FFF2-40B4-BE49-F238E27FC236}">
                <a16:creationId xmlns:a16="http://schemas.microsoft.com/office/drawing/2014/main" id="{A85BD77B-8664-254C-10D6-76BD0F60F5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B06A4505-3976-6057-23F6-28F1C8B9FB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4A36B5-73DB-44CA-A78A-04B4CD8FC5A3}" type="slidenum">
              <a:rPr lang="es-ES" smtClean="0"/>
              <a:t>‹#›</a:t>
            </a:fld>
            <a:endParaRPr lang="es-ES"/>
          </a:p>
        </p:txBody>
      </p:sp>
    </p:spTree>
    <p:extLst>
      <p:ext uri="{BB962C8B-B14F-4D97-AF65-F5344CB8AC3E}">
        <p14:creationId xmlns:p14="http://schemas.microsoft.com/office/powerpoint/2010/main" val="375173082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25B52-9D50-4CEC-870C-59BE2CADFCBC}" type="datetimeFigureOut">
              <a:rPr lang="es-ES" smtClean="0"/>
              <a:t>03/04/2023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1F9CF-588F-44DA-A9C3-AF05E5EE6BC5}" type="slidenum">
              <a:rPr lang="es-ES" smtClean="0"/>
              <a:t>‹#›</a:t>
            </a:fld>
            <a:endParaRPr lang="es-ES"/>
          </a:p>
        </p:txBody>
      </p:sp>
    </p:spTree>
    <p:extLst>
      <p:ext uri="{BB962C8B-B14F-4D97-AF65-F5344CB8AC3E}">
        <p14:creationId xmlns:p14="http://schemas.microsoft.com/office/powerpoint/2010/main" val="1960978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A4B4870F-2DB3-E73C-FD84-0063022A895C}"/>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noFill/>
          <a:effectLst>
            <a:outerShdw dist="50800" sx="1000" sy="1000" algn="ctr" rotWithShape="0">
              <a:srgbClr val="000000"/>
            </a:outerShdw>
          </a:effectLst>
        </p:spPr>
      </p:pic>
      <p:sp>
        <p:nvSpPr>
          <p:cNvPr id="17" name="Freeform 329">
            <a:extLst>
              <a:ext uri="{FF2B5EF4-FFF2-40B4-BE49-F238E27FC236}">
                <a16:creationId xmlns:a16="http://schemas.microsoft.com/office/drawing/2014/main" id="{F83457C0-97BB-D269-0225-1E8237A9C245}"/>
              </a:ext>
            </a:extLst>
          </p:cNvPr>
          <p:cNvSpPr>
            <a:spLocks/>
          </p:cNvSpPr>
          <p:nvPr userDrawn="1"/>
        </p:nvSpPr>
        <p:spPr bwMode="auto">
          <a:xfrm>
            <a:off x="142726" y="2203570"/>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Rectángulo: esquinas redondeadas 10">
            <a:extLst>
              <a:ext uri="{FF2B5EF4-FFF2-40B4-BE49-F238E27FC236}">
                <a16:creationId xmlns:a16="http://schemas.microsoft.com/office/drawing/2014/main" id="{01EB5E2D-5981-5F85-7964-D3F3A2DFB83B}"/>
              </a:ext>
            </a:extLst>
          </p:cNvPr>
          <p:cNvSpPr/>
          <p:nvPr userDrawn="1"/>
        </p:nvSpPr>
        <p:spPr>
          <a:xfrm>
            <a:off x="1033864" y="862414"/>
            <a:ext cx="7696200" cy="4038600"/>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AAA0D46C-7C4D-418E-E6A5-FF840D316073}"/>
              </a:ext>
            </a:extLst>
          </p:cNvPr>
          <p:cNvSpPr/>
          <p:nvPr userDrawn="1"/>
        </p:nvSpPr>
        <p:spPr>
          <a:xfrm>
            <a:off x="930544" y="753928"/>
            <a:ext cx="7696200" cy="4038600"/>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D7BD182C-2975-E039-C2C9-AA73ED776A02}"/>
              </a:ext>
            </a:extLst>
          </p:cNvPr>
          <p:cNvSpPr/>
          <p:nvPr userDrawn="1"/>
        </p:nvSpPr>
        <p:spPr>
          <a:xfrm>
            <a:off x="827216" y="655447"/>
            <a:ext cx="7696200" cy="4038600"/>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14" name="Grupo 13">
            <a:extLst>
              <a:ext uri="{FF2B5EF4-FFF2-40B4-BE49-F238E27FC236}">
                <a16:creationId xmlns:a16="http://schemas.microsoft.com/office/drawing/2014/main" id="{AFFF1F7E-57B9-8F5E-8568-850583EBB201}"/>
              </a:ext>
            </a:extLst>
          </p:cNvPr>
          <p:cNvGrpSpPr/>
          <p:nvPr userDrawn="1"/>
        </p:nvGrpSpPr>
        <p:grpSpPr>
          <a:xfrm>
            <a:off x="723900" y="552450"/>
            <a:ext cx="7696200" cy="4038600"/>
            <a:chOff x="723900" y="552450"/>
            <a:chExt cx="7696200" cy="4038600"/>
          </a:xfrm>
        </p:grpSpPr>
        <p:sp>
          <p:nvSpPr>
            <p:cNvPr id="15" name="Rectángulo: esquinas redondeadas 14">
              <a:extLst>
                <a:ext uri="{FF2B5EF4-FFF2-40B4-BE49-F238E27FC236}">
                  <a16:creationId xmlns:a16="http://schemas.microsoft.com/office/drawing/2014/main" id="{BBD1ECC8-5F64-B59F-4CF5-B9063AF7FB02}"/>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6" name="Conector recto 15">
              <a:extLst>
                <a:ext uri="{FF2B5EF4-FFF2-40B4-BE49-F238E27FC236}">
                  <a16:creationId xmlns:a16="http://schemas.microsoft.com/office/drawing/2014/main" id="{04CB5EE9-4E49-754B-8997-EE99CC6951F1}"/>
                </a:ext>
              </a:extLst>
            </p:cNvPr>
            <p:cNvCxnSpPr/>
            <p:nvPr/>
          </p:nvCxnSpPr>
          <p:spPr>
            <a:xfrm>
              <a:off x="723900" y="831742"/>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hasCustomPrompt="1"/>
          </p:nvPr>
        </p:nvSpPr>
        <p:spPr>
          <a:xfrm>
            <a:off x="1251020" y="1283451"/>
            <a:ext cx="6641960" cy="2118252"/>
          </a:xfrm>
        </p:spPr>
        <p:txBody>
          <a:bodyPr anchor="b">
            <a:normAutofit/>
          </a:bodyPr>
          <a:lstStyle>
            <a:lvl1pPr algn="ctr">
              <a:defRPr sz="4000" b="1">
                <a:latin typeface="Poppins" panose="00000500000000000000" pitchFamily="50" charset="0"/>
                <a:cs typeface="Poppins" panose="00000500000000000000" pitchFamily="50" charset="0"/>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436914" y="3473910"/>
            <a:ext cx="6270172" cy="352957"/>
          </a:xfrm>
        </p:spPr>
        <p:txBody>
          <a:bodyPr>
            <a:normAutofit/>
          </a:bodyPr>
          <a:lstStyle>
            <a:lvl1pPr marL="0" indent="0" algn="ctr">
              <a:buNone/>
              <a:defRPr sz="1600">
                <a:latin typeface="Candara" panose="020E0502030303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2714403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974832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s">
    <p:bg>
      <p:bgPr>
        <a:solidFill>
          <a:schemeClr val="accent2"/>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F63F141-BBD5-F08E-0980-70C7B8B5B1F2}"/>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8" name="Freeform 233">
            <a:extLst>
              <a:ext uri="{FF2B5EF4-FFF2-40B4-BE49-F238E27FC236}">
                <a16:creationId xmlns:a16="http://schemas.microsoft.com/office/drawing/2014/main" id="{AA0D41C9-1EA1-D767-C546-CBB3B3F6E9B3}"/>
              </a:ext>
            </a:extLst>
          </p:cNvPr>
          <p:cNvSpPr>
            <a:spLocks/>
          </p:cNvSpPr>
          <p:nvPr userDrawn="1"/>
        </p:nvSpPr>
        <p:spPr bwMode="auto">
          <a:xfrm>
            <a:off x="-609965" y="2547414"/>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329">
            <a:extLst>
              <a:ext uri="{FF2B5EF4-FFF2-40B4-BE49-F238E27FC236}">
                <a16:creationId xmlns:a16="http://schemas.microsoft.com/office/drawing/2014/main" id="{E5E80744-99A1-A781-451B-36396213FDEC}"/>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20">
            <a:extLst>
              <a:ext uri="{FF2B5EF4-FFF2-40B4-BE49-F238E27FC236}">
                <a16:creationId xmlns:a16="http://schemas.microsoft.com/office/drawing/2014/main" id="{B0993B08-4CD4-70CA-AFD1-88BEDF4F14F1}"/>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042A7557-576A-930F-B6B5-FE146D99A6F5}"/>
              </a:ext>
            </a:extLst>
          </p:cNvPr>
          <p:cNvGrpSpPr/>
          <p:nvPr userDrawn="1"/>
        </p:nvGrpSpPr>
        <p:grpSpPr>
          <a:xfrm>
            <a:off x="299451"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113A76B-9CCC-172B-F1BF-CD8ABB7518B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26CB2B82-FCEA-7FBD-F302-CC402C77E28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1697021" y="1554592"/>
            <a:ext cx="2791795" cy="58910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Title 1">
            <a:extLst>
              <a:ext uri="{FF2B5EF4-FFF2-40B4-BE49-F238E27FC236}">
                <a16:creationId xmlns:a16="http://schemas.microsoft.com/office/drawing/2014/main" id="{CB8850D3-B5E3-120F-0AE3-E6E1C82131AB}"/>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5546793" y="1554592"/>
            <a:ext cx="2791795" cy="58910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5" name="Text Placeholder 2">
            <a:extLst>
              <a:ext uri="{FF2B5EF4-FFF2-40B4-BE49-F238E27FC236}">
                <a16:creationId xmlns:a16="http://schemas.microsoft.com/office/drawing/2014/main" id="{B307829D-4950-496A-B2D0-D6A3A027FF4A}"/>
              </a:ext>
            </a:extLst>
          </p:cNvPr>
          <p:cNvSpPr>
            <a:spLocks noGrp="1"/>
          </p:cNvSpPr>
          <p:nvPr>
            <p:ph type="body" idx="22"/>
          </p:nvPr>
        </p:nvSpPr>
        <p:spPr>
          <a:xfrm>
            <a:off x="1697022" y="3317027"/>
            <a:ext cx="2791794" cy="582719"/>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id="{79E34447-83CD-4552-9429-F4C44AEEADE0}"/>
              </a:ext>
            </a:extLst>
          </p:cNvPr>
          <p:cNvSpPr>
            <a:spLocks noGrp="1"/>
          </p:cNvSpPr>
          <p:nvPr>
            <p:ph type="body" idx="19"/>
          </p:nvPr>
        </p:nvSpPr>
        <p:spPr>
          <a:xfrm>
            <a:off x="5546793" y="3317027"/>
            <a:ext cx="2791795" cy="582719"/>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0" name="Text Placeholder 2">
            <a:extLst>
              <a:ext uri="{FF2B5EF4-FFF2-40B4-BE49-F238E27FC236}">
                <a16:creationId xmlns:a16="http://schemas.microsoft.com/office/drawing/2014/main" id="{1304AC5F-8366-E4C9-2FE6-F4CBCE0E56DF}"/>
              </a:ext>
            </a:extLst>
          </p:cNvPr>
          <p:cNvSpPr>
            <a:spLocks noGrp="1"/>
          </p:cNvSpPr>
          <p:nvPr>
            <p:ph type="body" idx="23" hasCustomPrompt="1"/>
          </p:nvPr>
        </p:nvSpPr>
        <p:spPr>
          <a:xfrm>
            <a:off x="730827" y="1808112"/>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3" name="Text Placeholder 2">
            <a:extLst>
              <a:ext uri="{FF2B5EF4-FFF2-40B4-BE49-F238E27FC236}">
                <a16:creationId xmlns:a16="http://schemas.microsoft.com/office/drawing/2014/main" id="{6D27C2D7-39AB-91F7-AE4E-E9DC1A781AD1}"/>
              </a:ext>
            </a:extLst>
          </p:cNvPr>
          <p:cNvSpPr>
            <a:spLocks noGrp="1"/>
          </p:cNvSpPr>
          <p:nvPr>
            <p:ph type="body" idx="25" hasCustomPrompt="1"/>
          </p:nvPr>
        </p:nvSpPr>
        <p:spPr>
          <a:xfrm>
            <a:off x="4577531" y="1808112"/>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5" name="Text Placeholder 2">
            <a:extLst>
              <a:ext uri="{FF2B5EF4-FFF2-40B4-BE49-F238E27FC236}">
                <a16:creationId xmlns:a16="http://schemas.microsoft.com/office/drawing/2014/main" id="{6E77D135-F648-CEE0-E9DF-ED77AA06DD01}"/>
              </a:ext>
            </a:extLst>
          </p:cNvPr>
          <p:cNvSpPr>
            <a:spLocks noGrp="1"/>
          </p:cNvSpPr>
          <p:nvPr>
            <p:ph type="body" idx="26" hasCustomPrompt="1"/>
          </p:nvPr>
        </p:nvSpPr>
        <p:spPr>
          <a:xfrm>
            <a:off x="730827" y="3574819"/>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6" name="Text Placeholder 2">
            <a:extLst>
              <a:ext uri="{FF2B5EF4-FFF2-40B4-BE49-F238E27FC236}">
                <a16:creationId xmlns:a16="http://schemas.microsoft.com/office/drawing/2014/main" id="{E586FB73-B641-7A40-365F-596A51180AD8}"/>
              </a:ext>
            </a:extLst>
          </p:cNvPr>
          <p:cNvSpPr>
            <a:spLocks noGrp="1"/>
          </p:cNvSpPr>
          <p:nvPr>
            <p:ph type="body" idx="27" hasCustomPrompt="1"/>
          </p:nvPr>
        </p:nvSpPr>
        <p:spPr>
          <a:xfrm>
            <a:off x="4577531" y="3574819"/>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 name="Text Placeholder 2">
            <a:extLst>
              <a:ext uri="{FF2B5EF4-FFF2-40B4-BE49-F238E27FC236}">
                <a16:creationId xmlns:a16="http://schemas.microsoft.com/office/drawing/2014/main" id="{C18C144F-BF3E-0A0F-FC5F-512F1DED799F}"/>
              </a:ext>
            </a:extLst>
          </p:cNvPr>
          <p:cNvSpPr>
            <a:spLocks noGrp="1"/>
          </p:cNvSpPr>
          <p:nvPr>
            <p:ph type="body" idx="28"/>
          </p:nvPr>
        </p:nvSpPr>
        <p:spPr>
          <a:xfrm>
            <a:off x="1697021" y="2143698"/>
            <a:ext cx="2791795"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5" name="Text Placeholder 2">
            <a:extLst>
              <a:ext uri="{FF2B5EF4-FFF2-40B4-BE49-F238E27FC236}">
                <a16:creationId xmlns:a16="http://schemas.microsoft.com/office/drawing/2014/main" id="{A81EE84D-8E76-59F3-7D5E-BD582550FF39}"/>
              </a:ext>
            </a:extLst>
          </p:cNvPr>
          <p:cNvSpPr>
            <a:spLocks noGrp="1"/>
          </p:cNvSpPr>
          <p:nvPr>
            <p:ph type="body" idx="29"/>
          </p:nvPr>
        </p:nvSpPr>
        <p:spPr>
          <a:xfrm>
            <a:off x="5546793" y="2143698"/>
            <a:ext cx="2791796"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6" name="Text Placeholder 2">
            <a:extLst>
              <a:ext uri="{FF2B5EF4-FFF2-40B4-BE49-F238E27FC236}">
                <a16:creationId xmlns:a16="http://schemas.microsoft.com/office/drawing/2014/main" id="{D0067652-5718-EE08-2890-F0DD71F16838}"/>
              </a:ext>
            </a:extLst>
          </p:cNvPr>
          <p:cNvSpPr>
            <a:spLocks noGrp="1"/>
          </p:cNvSpPr>
          <p:nvPr>
            <p:ph type="body" idx="30"/>
          </p:nvPr>
        </p:nvSpPr>
        <p:spPr>
          <a:xfrm>
            <a:off x="1697021" y="3899747"/>
            <a:ext cx="2791795"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Text Placeholder 2">
            <a:extLst>
              <a:ext uri="{FF2B5EF4-FFF2-40B4-BE49-F238E27FC236}">
                <a16:creationId xmlns:a16="http://schemas.microsoft.com/office/drawing/2014/main" id="{549A6D15-0E14-E3F8-9C1A-B5EC533FABF9}"/>
              </a:ext>
            </a:extLst>
          </p:cNvPr>
          <p:cNvSpPr>
            <a:spLocks noGrp="1"/>
          </p:cNvSpPr>
          <p:nvPr>
            <p:ph type="body" idx="31"/>
          </p:nvPr>
        </p:nvSpPr>
        <p:spPr>
          <a:xfrm>
            <a:off x="5546793" y="3899747"/>
            <a:ext cx="2791796"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636026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16B7703-F824-670F-BFAE-238730EA5FDF}"/>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15" name="Freeform 329">
            <a:extLst>
              <a:ext uri="{FF2B5EF4-FFF2-40B4-BE49-F238E27FC236}">
                <a16:creationId xmlns:a16="http://schemas.microsoft.com/office/drawing/2014/main" id="{F915E963-C590-2954-3A06-42C4718924F8}"/>
              </a:ext>
            </a:extLst>
          </p:cNvPr>
          <p:cNvSpPr>
            <a:spLocks/>
          </p:cNvSpPr>
          <p:nvPr userDrawn="1"/>
        </p:nvSpPr>
        <p:spPr bwMode="auto">
          <a:xfrm>
            <a:off x="-224181" y="-149307"/>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15">
            <a:extLst>
              <a:ext uri="{FF2B5EF4-FFF2-40B4-BE49-F238E27FC236}">
                <a16:creationId xmlns:a16="http://schemas.microsoft.com/office/drawing/2014/main" id="{0A9A3D6E-C262-3F8E-56F6-03F3C61C877E}"/>
              </a:ext>
            </a:extLst>
          </p:cNvPr>
          <p:cNvGrpSpPr/>
          <p:nvPr userDrawn="1"/>
        </p:nvGrpSpPr>
        <p:grpSpPr>
          <a:xfrm>
            <a:off x="-220856" y="4603777"/>
            <a:ext cx="1199268" cy="599634"/>
            <a:chOff x="5638801" y="2709863"/>
            <a:chExt cx="495300" cy="247650"/>
          </a:xfrm>
        </p:grpSpPr>
        <p:sp>
          <p:nvSpPr>
            <p:cNvPr id="17" name="Freeform 175">
              <a:extLst>
                <a:ext uri="{FF2B5EF4-FFF2-40B4-BE49-F238E27FC236}">
                  <a16:creationId xmlns:a16="http://schemas.microsoft.com/office/drawing/2014/main" id="{ECF1B387-B19A-2FA2-95F2-1B3C06BA7E4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178">
              <a:extLst>
                <a:ext uri="{FF2B5EF4-FFF2-40B4-BE49-F238E27FC236}">
                  <a16:creationId xmlns:a16="http://schemas.microsoft.com/office/drawing/2014/main" id="{7D5F6BF5-2571-7CCD-5537-42135763EB8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9" name="Freeform 235">
            <a:extLst>
              <a:ext uri="{FF2B5EF4-FFF2-40B4-BE49-F238E27FC236}">
                <a16:creationId xmlns:a16="http://schemas.microsoft.com/office/drawing/2014/main" id="{C2F7FE50-A013-F80E-2BE9-0F55C0F7D45B}"/>
              </a:ext>
            </a:extLst>
          </p:cNvPr>
          <p:cNvSpPr>
            <a:spLocks/>
          </p:cNvSpPr>
          <p:nvPr userDrawn="1"/>
        </p:nvSpPr>
        <p:spPr bwMode="auto">
          <a:xfrm>
            <a:off x="8260668" y="3110803"/>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Rectángulo: esquinas redondeadas 5">
            <a:extLst>
              <a:ext uri="{FF2B5EF4-FFF2-40B4-BE49-F238E27FC236}">
                <a16:creationId xmlns:a16="http://schemas.microsoft.com/office/drawing/2014/main" id="{2FB13779-186A-6A56-5927-33DEE4947D00}"/>
              </a:ext>
            </a:extLst>
          </p:cNvPr>
          <p:cNvSpPr/>
          <p:nvPr userDrawn="1"/>
        </p:nvSpPr>
        <p:spPr>
          <a:xfrm>
            <a:off x="506099" y="517045"/>
            <a:ext cx="8531221" cy="4524058"/>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736868FF-9672-7A8B-A5A4-2C29BA4C12CD}"/>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F17D9514-602E-BAC4-80AA-7BF299B6EF11}"/>
              </a:ext>
            </a:extLst>
          </p:cNvPr>
          <p:cNvSpPr/>
          <p:nvPr userDrawn="1"/>
        </p:nvSpPr>
        <p:spPr>
          <a:xfrm>
            <a:off x="299451" y="310078"/>
            <a:ext cx="8531221" cy="4524058"/>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10" name="Grupo 9">
            <a:extLst>
              <a:ext uri="{FF2B5EF4-FFF2-40B4-BE49-F238E27FC236}">
                <a16:creationId xmlns:a16="http://schemas.microsoft.com/office/drawing/2014/main" id="{5F213D62-5C66-773F-8EBE-7698E255FEB2}"/>
              </a:ext>
            </a:extLst>
          </p:cNvPr>
          <p:cNvGrpSpPr/>
          <p:nvPr userDrawn="1"/>
        </p:nvGrpSpPr>
        <p:grpSpPr>
          <a:xfrm>
            <a:off x="299451" y="310078"/>
            <a:ext cx="8545096" cy="4523344"/>
            <a:chOff x="723900" y="552450"/>
            <a:chExt cx="7696200" cy="4038600"/>
          </a:xfrm>
        </p:grpSpPr>
        <p:sp>
          <p:nvSpPr>
            <p:cNvPr id="11" name="Rectángulo: esquinas redondeadas 10">
              <a:extLst>
                <a:ext uri="{FF2B5EF4-FFF2-40B4-BE49-F238E27FC236}">
                  <a16:creationId xmlns:a16="http://schemas.microsoft.com/office/drawing/2014/main" id="{99A6D428-1933-B7F9-7231-182A63AC69E6}"/>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2" name="Conector recto 11">
              <a:extLst>
                <a:ext uri="{FF2B5EF4-FFF2-40B4-BE49-F238E27FC236}">
                  <a16:creationId xmlns:a16="http://schemas.microsoft.com/office/drawing/2014/main" id="{EE40C5D2-5B1A-A486-01ED-23395EB1A3C0}"/>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 Placeholder 2">
            <a:extLst>
              <a:ext uri="{FF2B5EF4-FFF2-40B4-BE49-F238E27FC236}">
                <a16:creationId xmlns:a16="http://schemas.microsoft.com/office/drawing/2014/main" id="{69B29413-A34C-B208-C7D6-2ADC5948E46F}"/>
              </a:ext>
            </a:extLst>
          </p:cNvPr>
          <p:cNvSpPr>
            <a:spLocks noGrp="1"/>
          </p:cNvSpPr>
          <p:nvPr>
            <p:ph type="body" idx="14"/>
          </p:nvPr>
        </p:nvSpPr>
        <p:spPr>
          <a:xfrm>
            <a:off x="1045307" y="3002545"/>
            <a:ext cx="7023241" cy="422460"/>
          </a:xfrm>
        </p:spPr>
        <p:txBody>
          <a:bodyPr>
            <a:noAutofit/>
          </a:bodyPr>
          <a:lstStyle>
            <a:lvl1pPr marL="0" indent="0" algn="r">
              <a:buNone/>
              <a:defRPr sz="25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8" name="Text Placeholder 2">
            <a:extLst>
              <a:ext uri="{FF2B5EF4-FFF2-40B4-BE49-F238E27FC236}">
                <a16:creationId xmlns:a16="http://schemas.microsoft.com/office/drawing/2014/main" id="{E56C2102-EA34-015B-F821-D83175C48F4D}"/>
              </a:ext>
            </a:extLst>
          </p:cNvPr>
          <p:cNvSpPr>
            <a:spLocks noGrp="1"/>
          </p:cNvSpPr>
          <p:nvPr>
            <p:ph type="body" idx="1" hasCustomPrompt="1"/>
          </p:nvPr>
        </p:nvSpPr>
        <p:spPr>
          <a:xfrm>
            <a:off x="1046504" y="1515250"/>
            <a:ext cx="7012974" cy="1472137"/>
          </a:xfrm>
        </p:spPr>
        <p:txBody>
          <a:bodyPr>
            <a:noAutofit/>
          </a:bodyPr>
          <a:lstStyle>
            <a:lvl1pPr marL="0" indent="0" algn="r">
              <a:buNone/>
              <a:defRPr sz="3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61351959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098FAF-3FF3-54AC-7673-7D71C381D776}"/>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2" name="Freeform 233">
            <a:extLst>
              <a:ext uri="{FF2B5EF4-FFF2-40B4-BE49-F238E27FC236}">
                <a16:creationId xmlns:a16="http://schemas.microsoft.com/office/drawing/2014/main" id="{5CCFFA3E-524D-03BF-B9A3-EC1CE7A60773}"/>
              </a:ext>
            </a:extLst>
          </p:cNvPr>
          <p:cNvSpPr>
            <a:spLocks/>
          </p:cNvSpPr>
          <p:nvPr userDrawn="1"/>
        </p:nvSpPr>
        <p:spPr bwMode="auto">
          <a:xfrm>
            <a:off x="1001617" y="-19529"/>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29">
            <a:extLst>
              <a:ext uri="{FF2B5EF4-FFF2-40B4-BE49-F238E27FC236}">
                <a16:creationId xmlns:a16="http://schemas.microsoft.com/office/drawing/2014/main" id="{D108EC06-9B32-49D6-369F-012A84DC682A}"/>
              </a:ext>
            </a:extLst>
          </p:cNvPr>
          <p:cNvSpPr>
            <a:spLocks/>
          </p:cNvSpPr>
          <p:nvPr userDrawn="1"/>
        </p:nvSpPr>
        <p:spPr bwMode="auto">
          <a:xfrm>
            <a:off x="5335" y="4865047"/>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4" name="Grupo 23">
            <a:extLst>
              <a:ext uri="{FF2B5EF4-FFF2-40B4-BE49-F238E27FC236}">
                <a16:creationId xmlns:a16="http://schemas.microsoft.com/office/drawing/2014/main" id="{E0FA8A5D-B04E-8BCB-6FB8-C45F4714E6F8}"/>
              </a:ext>
            </a:extLst>
          </p:cNvPr>
          <p:cNvGrpSpPr/>
          <p:nvPr userDrawn="1"/>
        </p:nvGrpSpPr>
        <p:grpSpPr>
          <a:xfrm>
            <a:off x="-303057" y="2435287"/>
            <a:ext cx="1199268" cy="599634"/>
            <a:chOff x="5638801" y="2709863"/>
            <a:chExt cx="495300" cy="247650"/>
          </a:xfrm>
        </p:grpSpPr>
        <p:sp>
          <p:nvSpPr>
            <p:cNvPr id="25" name="Freeform 175">
              <a:extLst>
                <a:ext uri="{FF2B5EF4-FFF2-40B4-BE49-F238E27FC236}">
                  <a16:creationId xmlns:a16="http://schemas.microsoft.com/office/drawing/2014/main" id="{061B59CF-A275-EA45-1DDE-E7F889481B9A}"/>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178">
              <a:extLst>
                <a:ext uri="{FF2B5EF4-FFF2-40B4-BE49-F238E27FC236}">
                  <a16:creationId xmlns:a16="http://schemas.microsoft.com/office/drawing/2014/main" id="{A7908992-F664-5E93-09A0-DD662D2B19B8}"/>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8" name="Grupo 7">
            <a:extLst>
              <a:ext uri="{FF2B5EF4-FFF2-40B4-BE49-F238E27FC236}">
                <a16:creationId xmlns:a16="http://schemas.microsoft.com/office/drawing/2014/main" id="{9E9A20E5-E193-EE3B-CBF5-E6DAFE9ACF8C}"/>
              </a:ext>
            </a:extLst>
          </p:cNvPr>
          <p:cNvGrpSpPr/>
          <p:nvPr userDrawn="1"/>
        </p:nvGrpSpPr>
        <p:grpSpPr>
          <a:xfrm>
            <a:off x="8501062" y="66897"/>
            <a:ext cx="686969" cy="696648"/>
            <a:chOff x="4911726" y="3608388"/>
            <a:chExt cx="225425" cy="228601"/>
          </a:xfrm>
        </p:grpSpPr>
        <p:sp>
          <p:nvSpPr>
            <p:cNvPr id="13" name="Freeform 122">
              <a:extLst>
                <a:ext uri="{FF2B5EF4-FFF2-40B4-BE49-F238E27FC236}">
                  <a16:creationId xmlns:a16="http://schemas.microsoft.com/office/drawing/2014/main" id="{2D24AAE1-11F1-6618-83F3-E2C50EDFB195}"/>
                </a:ext>
              </a:extLst>
            </p:cNvPr>
            <p:cNvSpPr>
              <a:spLocks/>
            </p:cNvSpPr>
            <p:nvPr/>
          </p:nvSpPr>
          <p:spPr bwMode="auto">
            <a:xfrm>
              <a:off x="4941888" y="3641726"/>
              <a:ext cx="195263" cy="195263"/>
            </a:xfrm>
            <a:custGeom>
              <a:avLst/>
              <a:gdLst>
                <a:gd name="T0" fmla="*/ 75 w 331"/>
                <a:gd name="T1" fmla="*/ 0 h 331"/>
                <a:gd name="T2" fmla="*/ 256 w 331"/>
                <a:gd name="T3" fmla="*/ 1 h 331"/>
                <a:gd name="T4" fmla="*/ 331 w 331"/>
                <a:gd name="T5" fmla="*/ 76 h 331"/>
                <a:gd name="T6" fmla="*/ 330 w 331"/>
                <a:gd name="T7" fmla="*/ 256 h 331"/>
                <a:gd name="T8" fmla="*/ 255 w 331"/>
                <a:gd name="T9" fmla="*/ 331 h 331"/>
                <a:gd name="T10" fmla="*/ 75 w 331"/>
                <a:gd name="T11" fmla="*/ 330 h 331"/>
                <a:gd name="T12" fmla="*/ 0 w 331"/>
                <a:gd name="T13" fmla="*/ 255 h 331"/>
                <a:gd name="T14" fmla="*/ 0 w 331"/>
                <a:gd name="T15" fmla="*/ 75 h 331"/>
                <a:gd name="T16" fmla="*/ 75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75" y="0"/>
                  </a:moveTo>
                  <a:lnTo>
                    <a:pt x="256" y="1"/>
                  </a:lnTo>
                  <a:cubicBezTo>
                    <a:pt x="297" y="1"/>
                    <a:pt x="331" y="34"/>
                    <a:pt x="331" y="76"/>
                  </a:cubicBezTo>
                  <a:lnTo>
                    <a:pt x="330" y="256"/>
                  </a:lnTo>
                  <a:cubicBezTo>
                    <a:pt x="330" y="298"/>
                    <a:pt x="296" y="331"/>
                    <a:pt x="255" y="331"/>
                  </a:cubicBezTo>
                  <a:lnTo>
                    <a:pt x="75" y="330"/>
                  </a:lnTo>
                  <a:cubicBezTo>
                    <a:pt x="33" y="330"/>
                    <a:pt x="0" y="297"/>
                    <a:pt x="0" y="255"/>
                  </a:cubicBezTo>
                  <a:lnTo>
                    <a:pt x="0" y="75"/>
                  </a:lnTo>
                  <a:cubicBezTo>
                    <a:pt x="0" y="34"/>
                    <a:pt x="34" y="0"/>
                    <a:pt x="75" y="0"/>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186">
              <a:extLst>
                <a:ext uri="{FF2B5EF4-FFF2-40B4-BE49-F238E27FC236}">
                  <a16:creationId xmlns:a16="http://schemas.microsoft.com/office/drawing/2014/main" id="{A6B1DD1C-4665-6DC3-DC41-DE1AF2A5D607}"/>
                </a:ext>
              </a:extLst>
            </p:cNvPr>
            <p:cNvSpPr>
              <a:spLocks/>
            </p:cNvSpPr>
            <p:nvPr/>
          </p:nvSpPr>
          <p:spPr bwMode="auto">
            <a:xfrm>
              <a:off x="4911726" y="3608388"/>
              <a:ext cx="193675" cy="195263"/>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10" name="Grupo 9">
            <a:extLst>
              <a:ext uri="{FF2B5EF4-FFF2-40B4-BE49-F238E27FC236}">
                <a16:creationId xmlns:a16="http://schemas.microsoft.com/office/drawing/2014/main" id="{A2A04542-0125-3A7B-0352-EAA5150BCA70}"/>
              </a:ext>
            </a:extLst>
          </p:cNvPr>
          <p:cNvGrpSpPr/>
          <p:nvPr userDrawn="1"/>
        </p:nvGrpSpPr>
        <p:grpSpPr>
          <a:xfrm>
            <a:off x="299451" y="310078"/>
            <a:ext cx="8545096" cy="4523344"/>
            <a:chOff x="723900" y="552450"/>
            <a:chExt cx="7696200" cy="4038600"/>
          </a:xfrm>
        </p:grpSpPr>
        <p:sp>
          <p:nvSpPr>
            <p:cNvPr id="11" name="Rectángulo: esquinas redondeadas 10">
              <a:extLst>
                <a:ext uri="{FF2B5EF4-FFF2-40B4-BE49-F238E27FC236}">
                  <a16:creationId xmlns:a16="http://schemas.microsoft.com/office/drawing/2014/main" id="{ED8181DB-D6AC-E304-067D-D9A4B1EEA76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2" name="Conector recto 11">
              <a:extLst>
                <a:ext uri="{FF2B5EF4-FFF2-40B4-BE49-F238E27FC236}">
                  <a16:creationId xmlns:a16="http://schemas.microsoft.com/office/drawing/2014/main" id="{499B8406-0770-1C38-A132-482CEB8D216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Title 1">
            <a:extLst>
              <a:ext uri="{FF2B5EF4-FFF2-40B4-BE49-F238E27FC236}">
                <a16:creationId xmlns:a16="http://schemas.microsoft.com/office/drawing/2014/main" id="{7F9C2995-B3F1-2846-98AD-6017125A3DB4}"/>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20" name="Content Placeholder 2">
            <a:extLst>
              <a:ext uri="{FF2B5EF4-FFF2-40B4-BE49-F238E27FC236}">
                <a16:creationId xmlns:a16="http://schemas.microsoft.com/office/drawing/2014/main" id="{9CD74B88-9AB2-6677-FFF6-46EE572FEDA1}"/>
              </a:ext>
            </a:extLst>
          </p:cNvPr>
          <p:cNvSpPr>
            <a:spLocks noGrp="1"/>
          </p:cNvSpPr>
          <p:nvPr>
            <p:ph idx="1"/>
          </p:nvPr>
        </p:nvSpPr>
        <p:spPr>
          <a:xfrm>
            <a:off x="723900" y="946485"/>
            <a:ext cx="7696200" cy="2034021"/>
          </a:xfrm>
        </p:spPr>
        <p:txBody>
          <a:bodyPr>
            <a:noAutofit/>
          </a:bodyPr>
          <a:lstStyle>
            <a:lvl1pPr marL="0" indent="0" algn="l">
              <a:buNone/>
              <a:tabLst>
                <a:tab pos="2335213" algn="l"/>
              </a:tabLst>
              <a:defRPr sz="1400">
                <a:latin typeface="Candara" panose="020E0502030303020204" pitchFamily="34" charset="0"/>
              </a:defRPr>
            </a:lvl1pPr>
            <a:lvl2pPr marL="342900" indent="0" algn="l">
              <a:buNone/>
              <a:defRPr>
                <a:latin typeface="Candara" panose="020E0502030303020204" pitchFamily="34" charset="0"/>
              </a:defRPr>
            </a:lvl2pPr>
            <a:lvl3pPr marL="685800" indent="0" algn="l">
              <a:buNone/>
              <a:defRPr>
                <a:latin typeface="Candara" panose="020E0502030303020204" pitchFamily="34" charset="0"/>
              </a:defRPr>
            </a:lvl3pPr>
            <a:lvl4pPr marL="1028700" indent="0" algn="l">
              <a:buNone/>
              <a:defRPr>
                <a:latin typeface="Candara" panose="020E0502030303020204" pitchFamily="34" charset="0"/>
              </a:defRPr>
            </a:lvl4pPr>
            <a:lvl5pPr marL="1371600" indent="0" algn="l">
              <a:buNone/>
              <a:defRPr>
                <a:latin typeface="Candara" panose="020E0502030303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21" name="Freeform 235">
            <a:extLst>
              <a:ext uri="{FF2B5EF4-FFF2-40B4-BE49-F238E27FC236}">
                <a16:creationId xmlns:a16="http://schemas.microsoft.com/office/drawing/2014/main" id="{7EF89B0D-C275-2C4C-7599-2636D3139EC1}"/>
              </a:ext>
            </a:extLst>
          </p:cNvPr>
          <p:cNvSpPr>
            <a:spLocks/>
          </p:cNvSpPr>
          <p:nvPr userDrawn="1"/>
        </p:nvSpPr>
        <p:spPr bwMode="auto">
          <a:xfrm>
            <a:off x="4016643" y="4944458"/>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75459968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Title and text 1">
    <p:bg>
      <p:bgPr>
        <a:solidFill>
          <a:schemeClr val="accent2"/>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4DBA768-5079-EFE2-2AB9-ACABA0EEE1D8}"/>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16" name="Grupo 15">
            <a:extLst>
              <a:ext uri="{FF2B5EF4-FFF2-40B4-BE49-F238E27FC236}">
                <a16:creationId xmlns:a16="http://schemas.microsoft.com/office/drawing/2014/main" id="{7B21F8C0-06EB-5B82-6A2C-1B13EED05F07}"/>
              </a:ext>
            </a:extLst>
          </p:cNvPr>
          <p:cNvGrpSpPr/>
          <p:nvPr userDrawn="1"/>
        </p:nvGrpSpPr>
        <p:grpSpPr>
          <a:xfrm>
            <a:off x="299452" y="310078"/>
            <a:ext cx="8545096" cy="4523344"/>
            <a:chOff x="723900" y="552450"/>
            <a:chExt cx="7696200" cy="4038600"/>
          </a:xfrm>
        </p:grpSpPr>
        <p:sp>
          <p:nvSpPr>
            <p:cNvPr id="17" name="Rectángulo: esquinas redondeadas 16">
              <a:extLst>
                <a:ext uri="{FF2B5EF4-FFF2-40B4-BE49-F238E27FC236}">
                  <a16:creationId xmlns:a16="http://schemas.microsoft.com/office/drawing/2014/main" id="{38799560-E0BB-B883-1ACA-9A3063432A21}"/>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8" name="Conector recto 17">
              <a:extLst>
                <a:ext uri="{FF2B5EF4-FFF2-40B4-BE49-F238E27FC236}">
                  <a16:creationId xmlns:a16="http://schemas.microsoft.com/office/drawing/2014/main" id="{52684065-E64F-8CAE-8636-5213FF8B35D3}"/>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723900" y="1827034"/>
            <a:ext cx="3408582" cy="1373168"/>
          </a:xfrm>
        </p:spPr>
        <p:txBody>
          <a:bodyPr anchor="b">
            <a:noAutofit/>
          </a:bodyPr>
          <a:lstStyle>
            <a:lvl1pPr>
              <a:defRPr sz="3000" b="1"/>
            </a:lvl1pPr>
          </a:lstStyle>
          <a:p>
            <a:r>
              <a:rPr lang="es-ES" dirty="0"/>
              <a:t>Haga clic para modificar el estilo de título del patrón</a:t>
            </a:r>
            <a:endParaRPr lang="en-US" dirty="0"/>
          </a:p>
        </p:txBody>
      </p:sp>
      <p:sp>
        <p:nvSpPr>
          <p:cNvPr id="3" name="Picture Placeholder 2"/>
          <p:cNvSpPr>
            <a:spLocks noGrp="1" noChangeAspect="1"/>
          </p:cNvSpPr>
          <p:nvPr>
            <p:ph type="pic" idx="1"/>
          </p:nvPr>
        </p:nvSpPr>
        <p:spPr>
          <a:xfrm>
            <a:off x="4987636" y="1236864"/>
            <a:ext cx="3009682" cy="2860596"/>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726281" y="3139908"/>
            <a:ext cx="3408582" cy="723354"/>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dirty="0"/>
              <a:t>Haga clic para modificar los estilos de texto del patrón</a:t>
            </a:r>
          </a:p>
        </p:txBody>
      </p:sp>
    </p:spTree>
    <p:extLst>
      <p:ext uri="{BB962C8B-B14F-4D97-AF65-F5344CB8AC3E}">
        <p14:creationId xmlns:p14="http://schemas.microsoft.com/office/powerpoint/2010/main" val="148687140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1">
    <p:bg>
      <p:bgPr>
        <a:solidFill>
          <a:schemeClr val="accent2"/>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86289F6-A28F-F510-4A28-F5B9A40E7F09}"/>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329">
            <a:extLst>
              <a:ext uri="{FF2B5EF4-FFF2-40B4-BE49-F238E27FC236}">
                <a16:creationId xmlns:a16="http://schemas.microsoft.com/office/drawing/2014/main" id="{19B682BB-FAE8-9E5F-8F5C-B66EBA425336}"/>
              </a:ext>
            </a:extLst>
          </p:cNvPr>
          <p:cNvSpPr>
            <a:spLocks/>
          </p:cNvSpPr>
          <p:nvPr userDrawn="1"/>
        </p:nvSpPr>
        <p:spPr bwMode="auto">
          <a:xfrm>
            <a:off x="-581373" y="1324339"/>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 name="Grupo 4">
            <a:extLst>
              <a:ext uri="{FF2B5EF4-FFF2-40B4-BE49-F238E27FC236}">
                <a16:creationId xmlns:a16="http://schemas.microsoft.com/office/drawing/2014/main" id="{55446888-FAF8-9DF4-3E53-C576DF3E097E}"/>
              </a:ext>
            </a:extLst>
          </p:cNvPr>
          <p:cNvGrpSpPr/>
          <p:nvPr userDrawn="1"/>
        </p:nvGrpSpPr>
        <p:grpSpPr>
          <a:xfrm>
            <a:off x="8026882" y="2780626"/>
            <a:ext cx="1199268" cy="599634"/>
            <a:chOff x="5638801" y="2709863"/>
            <a:chExt cx="495300" cy="247650"/>
          </a:xfrm>
        </p:grpSpPr>
        <p:sp>
          <p:nvSpPr>
            <p:cNvPr id="14" name="Freeform 175">
              <a:extLst>
                <a:ext uri="{FF2B5EF4-FFF2-40B4-BE49-F238E27FC236}">
                  <a16:creationId xmlns:a16="http://schemas.microsoft.com/office/drawing/2014/main" id="{2B6A1022-E450-AC61-0F07-734B5E801C2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178">
              <a:extLst>
                <a:ext uri="{FF2B5EF4-FFF2-40B4-BE49-F238E27FC236}">
                  <a16:creationId xmlns:a16="http://schemas.microsoft.com/office/drawing/2014/main" id="{2259ADF6-1AFD-BF3A-1C43-BCD6D8BE2E6B}"/>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7" name="Grupo 6">
            <a:extLst>
              <a:ext uri="{FF2B5EF4-FFF2-40B4-BE49-F238E27FC236}">
                <a16:creationId xmlns:a16="http://schemas.microsoft.com/office/drawing/2014/main" id="{521051C5-6BF1-7E58-5162-006104AE3AAE}"/>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DB57403-D33D-7FD5-1272-4AFF15A403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6026A10C-37CC-33E2-FF5F-8AFFA4EC64D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9C38E3CB-3CD2-D956-330A-3C426A5CF2AA}"/>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54775688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wo columns 1">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81C632B-AC14-5A8D-B1A4-8D10BD906F3B}"/>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4" name="Freeform 233">
            <a:extLst>
              <a:ext uri="{FF2B5EF4-FFF2-40B4-BE49-F238E27FC236}">
                <a16:creationId xmlns:a16="http://schemas.microsoft.com/office/drawing/2014/main" id="{229FBF62-1661-52A1-B4A0-244BCC236E04}"/>
              </a:ext>
            </a:extLst>
          </p:cNvPr>
          <p:cNvSpPr>
            <a:spLocks/>
          </p:cNvSpPr>
          <p:nvPr userDrawn="1"/>
        </p:nvSpPr>
        <p:spPr bwMode="auto">
          <a:xfrm>
            <a:off x="1815309" y="496102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Freeform 220">
            <a:extLst>
              <a:ext uri="{FF2B5EF4-FFF2-40B4-BE49-F238E27FC236}">
                <a16:creationId xmlns:a16="http://schemas.microsoft.com/office/drawing/2014/main" id="{A3669237-0CB1-2E5D-6628-B618F223506F}"/>
              </a:ext>
            </a:extLst>
          </p:cNvPr>
          <p:cNvSpPr>
            <a:spLocks/>
          </p:cNvSpPr>
          <p:nvPr userDrawn="1"/>
        </p:nvSpPr>
        <p:spPr bwMode="auto">
          <a:xfrm rot="5400000">
            <a:off x="-351682" y="1360815"/>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1" name="Grupo 10">
            <a:extLst>
              <a:ext uri="{FF2B5EF4-FFF2-40B4-BE49-F238E27FC236}">
                <a16:creationId xmlns:a16="http://schemas.microsoft.com/office/drawing/2014/main" id="{C9CCF33D-5EDC-A80C-DB40-8D8BD44AFCBE}"/>
              </a:ext>
            </a:extLst>
          </p:cNvPr>
          <p:cNvGrpSpPr/>
          <p:nvPr userDrawn="1"/>
        </p:nvGrpSpPr>
        <p:grpSpPr>
          <a:xfrm>
            <a:off x="299451" y="310078"/>
            <a:ext cx="8545096" cy="4523344"/>
            <a:chOff x="723900" y="552450"/>
            <a:chExt cx="7696200" cy="4038600"/>
          </a:xfrm>
        </p:grpSpPr>
        <p:sp>
          <p:nvSpPr>
            <p:cNvPr id="12" name="Rectángulo: esquinas redondeadas 11">
              <a:extLst>
                <a:ext uri="{FF2B5EF4-FFF2-40B4-BE49-F238E27FC236}">
                  <a16:creationId xmlns:a16="http://schemas.microsoft.com/office/drawing/2014/main" id="{CB83B7F4-3727-97BB-2CE7-02AFB252ED0A}"/>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3" name="Conector recto 12">
              <a:extLst>
                <a:ext uri="{FF2B5EF4-FFF2-40B4-BE49-F238E27FC236}">
                  <a16:creationId xmlns:a16="http://schemas.microsoft.com/office/drawing/2014/main" id="{8838743B-6C79-B4A6-7498-76F0AED8D9C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itle 1">
            <a:extLst>
              <a:ext uri="{FF2B5EF4-FFF2-40B4-BE49-F238E27FC236}">
                <a16:creationId xmlns:a16="http://schemas.microsoft.com/office/drawing/2014/main" id="{745EDEF1-92F5-4269-B9A0-1D165E112185}"/>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20" name="Text Placeholder 2">
            <a:extLst>
              <a:ext uri="{FF2B5EF4-FFF2-40B4-BE49-F238E27FC236}">
                <a16:creationId xmlns:a16="http://schemas.microsoft.com/office/drawing/2014/main" id="{8C000A77-7427-6354-9D0B-E06E9F0BF9CA}"/>
              </a:ext>
            </a:extLst>
          </p:cNvPr>
          <p:cNvSpPr>
            <a:spLocks noGrp="1"/>
          </p:cNvSpPr>
          <p:nvPr>
            <p:ph type="body" idx="17"/>
          </p:nvPr>
        </p:nvSpPr>
        <p:spPr>
          <a:xfrm>
            <a:off x="1640151" y="1566089"/>
            <a:ext cx="2266333" cy="37736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1" name="Text Placeholder 2">
            <a:extLst>
              <a:ext uri="{FF2B5EF4-FFF2-40B4-BE49-F238E27FC236}">
                <a16:creationId xmlns:a16="http://schemas.microsoft.com/office/drawing/2014/main" id="{59C725AB-57E2-E006-E6D0-A29089A1352F}"/>
              </a:ext>
            </a:extLst>
          </p:cNvPr>
          <p:cNvSpPr>
            <a:spLocks noGrp="1"/>
          </p:cNvSpPr>
          <p:nvPr>
            <p:ph type="body" idx="19"/>
          </p:nvPr>
        </p:nvSpPr>
        <p:spPr>
          <a:xfrm>
            <a:off x="1640151" y="3032645"/>
            <a:ext cx="2266333" cy="37736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id="{3EBB5B96-46B1-9689-4593-077DC02960D9}"/>
              </a:ext>
            </a:extLst>
          </p:cNvPr>
          <p:cNvSpPr>
            <a:spLocks noGrp="1"/>
          </p:cNvSpPr>
          <p:nvPr>
            <p:ph type="body" idx="20" hasCustomPrompt="1"/>
          </p:nvPr>
        </p:nvSpPr>
        <p:spPr>
          <a:xfrm>
            <a:off x="1640151" y="1947610"/>
            <a:ext cx="2266333" cy="623978"/>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3" name="Text Placeholder 2">
            <a:extLst>
              <a:ext uri="{FF2B5EF4-FFF2-40B4-BE49-F238E27FC236}">
                <a16:creationId xmlns:a16="http://schemas.microsoft.com/office/drawing/2014/main" id="{68F5FA72-7015-7B54-80B4-A58556400005}"/>
              </a:ext>
            </a:extLst>
          </p:cNvPr>
          <p:cNvSpPr>
            <a:spLocks noGrp="1"/>
          </p:cNvSpPr>
          <p:nvPr>
            <p:ph type="body" idx="21" hasCustomPrompt="1"/>
          </p:nvPr>
        </p:nvSpPr>
        <p:spPr>
          <a:xfrm>
            <a:off x="1640151" y="3413292"/>
            <a:ext cx="2266333" cy="623978"/>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6095842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wo columns 2">
    <p:bg>
      <p:bgPr>
        <a:solidFill>
          <a:schemeClr val="accent2"/>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63A12127-4B7A-719B-32D8-D104FC53856E}"/>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 name="Freeform 233">
            <a:extLst>
              <a:ext uri="{FF2B5EF4-FFF2-40B4-BE49-F238E27FC236}">
                <a16:creationId xmlns:a16="http://schemas.microsoft.com/office/drawing/2014/main" id="{F40664C3-916B-11AE-9C8F-EDB84CEE901E}"/>
              </a:ext>
            </a:extLst>
          </p:cNvPr>
          <p:cNvSpPr>
            <a:spLocks/>
          </p:cNvSpPr>
          <p:nvPr userDrawn="1"/>
        </p:nvSpPr>
        <p:spPr bwMode="auto">
          <a:xfrm>
            <a:off x="-260576" y="4346487"/>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29">
            <a:extLst>
              <a:ext uri="{FF2B5EF4-FFF2-40B4-BE49-F238E27FC236}">
                <a16:creationId xmlns:a16="http://schemas.microsoft.com/office/drawing/2014/main" id="{75C2ADCF-EBB1-32B8-F34D-817495E0022D}"/>
              </a:ext>
            </a:extLst>
          </p:cNvPr>
          <p:cNvSpPr>
            <a:spLocks/>
          </p:cNvSpPr>
          <p:nvPr userDrawn="1"/>
        </p:nvSpPr>
        <p:spPr bwMode="auto">
          <a:xfrm>
            <a:off x="8547322" y="1273664"/>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5">
            <a:extLst>
              <a:ext uri="{FF2B5EF4-FFF2-40B4-BE49-F238E27FC236}">
                <a16:creationId xmlns:a16="http://schemas.microsoft.com/office/drawing/2014/main" id="{02F82688-8CE7-9247-2662-B3F9EE799914}"/>
              </a:ext>
            </a:extLst>
          </p:cNvPr>
          <p:cNvSpPr>
            <a:spLocks/>
          </p:cNvSpPr>
          <p:nvPr userDrawn="1"/>
        </p:nvSpPr>
        <p:spPr bwMode="auto">
          <a:xfrm>
            <a:off x="4147362" y="-30741"/>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20">
            <a:extLst>
              <a:ext uri="{FF2B5EF4-FFF2-40B4-BE49-F238E27FC236}">
                <a16:creationId xmlns:a16="http://schemas.microsoft.com/office/drawing/2014/main" id="{041F8D10-50D2-070D-6D09-C693A95DB085}"/>
              </a:ext>
            </a:extLst>
          </p:cNvPr>
          <p:cNvSpPr>
            <a:spLocks/>
          </p:cNvSpPr>
          <p:nvPr userDrawn="1"/>
        </p:nvSpPr>
        <p:spPr bwMode="auto">
          <a:xfrm rot="5400000">
            <a:off x="8646565" y="4371703"/>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 name="Grupo 4">
            <a:extLst>
              <a:ext uri="{FF2B5EF4-FFF2-40B4-BE49-F238E27FC236}">
                <a16:creationId xmlns:a16="http://schemas.microsoft.com/office/drawing/2014/main" id="{04E709FD-0C88-CF0C-D748-495AAD4731E0}"/>
              </a:ext>
            </a:extLst>
          </p:cNvPr>
          <p:cNvGrpSpPr/>
          <p:nvPr userDrawn="1"/>
        </p:nvGrpSpPr>
        <p:grpSpPr>
          <a:xfrm>
            <a:off x="299451" y="310078"/>
            <a:ext cx="8545096" cy="4523344"/>
            <a:chOff x="723900" y="552450"/>
            <a:chExt cx="7696200" cy="4038600"/>
          </a:xfrm>
        </p:grpSpPr>
        <p:sp>
          <p:nvSpPr>
            <p:cNvPr id="6" name="Rectángulo: esquinas redondeadas 5">
              <a:extLst>
                <a:ext uri="{FF2B5EF4-FFF2-40B4-BE49-F238E27FC236}">
                  <a16:creationId xmlns:a16="http://schemas.microsoft.com/office/drawing/2014/main" id="{7B0796A8-5163-249A-69DE-6E3DA6CA4602}"/>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7" name="Conector recto 6">
              <a:extLst>
                <a:ext uri="{FF2B5EF4-FFF2-40B4-BE49-F238E27FC236}">
                  <a16:creationId xmlns:a16="http://schemas.microsoft.com/office/drawing/2014/main" id="{039A4B8B-C43C-59C9-C207-FBDB6D1B4E3A}"/>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 Placeholder 2">
            <a:extLst>
              <a:ext uri="{FF2B5EF4-FFF2-40B4-BE49-F238E27FC236}">
                <a16:creationId xmlns:a16="http://schemas.microsoft.com/office/drawing/2014/main" id="{1947A8CD-D7A8-58C3-41D5-536EA85DFB00}"/>
              </a:ext>
            </a:extLst>
          </p:cNvPr>
          <p:cNvSpPr>
            <a:spLocks noGrp="1"/>
          </p:cNvSpPr>
          <p:nvPr>
            <p:ph type="body" idx="1" hasCustomPrompt="1"/>
          </p:nvPr>
        </p:nvSpPr>
        <p:spPr>
          <a:xfrm>
            <a:off x="1729740" y="3767538"/>
            <a:ext cx="271248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F36E8C69-E5AF-44A9-61C2-D7EAE74AE689}"/>
              </a:ext>
            </a:extLst>
          </p:cNvPr>
          <p:cNvSpPr>
            <a:spLocks noGrp="1"/>
          </p:cNvSpPr>
          <p:nvPr>
            <p:ph type="body" idx="13" hasCustomPrompt="1"/>
          </p:nvPr>
        </p:nvSpPr>
        <p:spPr>
          <a:xfrm>
            <a:off x="1729740" y="3361055"/>
            <a:ext cx="271248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AC0F0680-65DE-EA4B-1174-AB5AE4B42F6C}"/>
              </a:ext>
            </a:extLst>
          </p:cNvPr>
          <p:cNvSpPr>
            <a:spLocks noGrp="1"/>
          </p:cNvSpPr>
          <p:nvPr>
            <p:ph type="body" idx="14" hasCustomPrompt="1"/>
          </p:nvPr>
        </p:nvSpPr>
        <p:spPr>
          <a:xfrm>
            <a:off x="4692562" y="3762232"/>
            <a:ext cx="271248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5A54DB53-3E0C-2A8A-C67D-EBB1D82BB1F0}"/>
              </a:ext>
            </a:extLst>
          </p:cNvPr>
          <p:cNvSpPr>
            <a:spLocks noGrp="1"/>
          </p:cNvSpPr>
          <p:nvPr>
            <p:ph type="body" idx="15" hasCustomPrompt="1"/>
          </p:nvPr>
        </p:nvSpPr>
        <p:spPr>
          <a:xfrm>
            <a:off x="4692562" y="3355749"/>
            <a:ext cx="271248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itle 1">
            <a:extLst>
              <a:ext uri="{FF2B5EF4-FFF2-40B4-BE49-F238E27FC236}">
                <a16:creationId xmlns:a16="http://schemas.microsoft.com/office/drawing/2014/main" id="{EE359D9C-EF91-174E-0130-D1CB6414F52F}"/>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225853273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1E78C51-65C7-1EDB-4D15-76D209B85325}"/>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6" name="Freeform 220">
            <a:extLst>
              <a:ext uri="{FF2B5EF4-FFF2-40B4-BE49-F238E27FC236}">
                <a16:creationId xmlns:a16="http://schemas.microsoft.com/office/drawing/2014/main" id="{52F0B234-C3B1-DB25-4A99-5B8D6692902F}"/>
              </a:ext>
            </a:extLst>
          </p:cNvPr>
          <p:cNvSpPr>
            <a:spLocks/>
          </p:cNvSpPr>
          <p:nvPr userDrawn="1"/>
        </p:nvSpPr>
        <p:spPr bwMode="auto">
          <a:xfrm rot="5400000">
            <a:off x="-243290" y="4405908"/>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67DBBD95-8D2E-7A62-97CF-E412C16972CF}"/>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0CADC873-431D-8A37-09A5-5214926EBF73}"/>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D3C9132E-6B51-DC5A-35C5-21A20367A10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itle 1">
            <a:extLst>
              <a:ext uri="{FF2B5EF4-FFF2-40B4-BE49-F238E27FC236}">
                <a16:creationId xmlns:a16="http://schemas.microsoft.com/office/drawing/2014/main" id="{F7977DE4-965D-7AC7-D4CD-9F1917C8E1DF}"/>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1" name="Text Placeholder 2">
            <a:extLst>
              <a:ext uri="{FF2B5EF4-FFF2-40B4-BE49-F238E27FC236}">
                <a16:creationId xmlns:a16="http://schemas.microsoft.com/office/drawing/2014/main" id="{B635EEB3-969E-0EF5-4159-2484C23A1026}"/>
              </a:ext>
            </a:extLst>
          </p:cNvPr>
          <p:cNvSpPr>
            <a:spLocks noGrp="1"/>
          </p:cNvSpPr>
          <p:nvPr>
            <p:ph type="body" idx="14"/>
          </p:nvPr>
        </p:nvSpPr>
        <p:spPr>
          <a:xfrm>
            <a:off x="907029" y="2584844"/>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2" name="Text Placeholder 2">
            <a:extLst>
              <a:ext uri="{FF2B5EF4-FFF2-40B4-BE49-F238E27FC236}">
                <a16:creationId xmlns:a16="http://schemas.microsoft.com/office/drawing/2014/main" id="{385262A7-9B9D-4709-D986-FB76B2CA45A5}"/>
              </a:ext>
            </a:extLst>
          </p:cNvPr>
          <p:cNvSpPr>
            <a:spLocks noGrp="1"/>
          </p:cNvSpPr>
          <p:nvPr>
            <p:ph type="body" idx="17"/>
          </p:nvPr>
        </p:nvSpPr>
        <p:spPr>
          <a:xfrm>
            <a:off x="3438834" y="2583166"/>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D24E4E1D-8AE9-2576-42D8-147AA0FE78E2}"/>
              </a:ext>
            </a:extLst>
          </p:cNvPr>
          <p:cNvSpPr>
            <a:spLocks noGrp="1"/>
          </p:cNvSpPr>
          <p:nvPr>
            <p:ph type="body" idx="19"/>
          </p:nvPr>
        </p:nvSpPr>
        <p:spPr>
          <a:xfrm>
            <a:off x="5991533" y="2579016"/>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29637E2B-CF48-C065-133B-ED8CEF6DCBC7}"/>
              </a:ext>
            </a:extLst>
          </p:cNvPr>
          <p:cNvSpPr>
            <a:spLocks noGrp="1"/>
          </p:cNvSpPr>
          <p:nvPr>
            <p:ph type="body" idx="1" hasCustomPrompt="1"/>
          </p:nvPr>
        </p:nvSpPr>
        <p:spPr>
          <a:xfrm>
            <a:off x="907029"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CC4B036B-9E36-9341-207C-907B003EB667}"/>
              </a:ext>
            </a:extLst>
          </p:cNvPr>
          <p:cNvSpPr>
            <a:spLocks noGrp="1"/>
          </p:cNvSpPr>
          <p:nvPr>
            <p:ph type="body" idx="20" hasCustomPrompt="1"/>
          </p:nvPr>
        </p:nvSpPr>
        <p:spPr>
          <a:xfrm>
            <a:off x="3438834"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id="{67139621-E8AE-0906-8A0B-DFCEE5DF0B9F}"/>
              </a:ext>
            </a:extLst>
          </p:cNvPr>
          <p:cNvSpPr>
            <a:spLocks noGrp="1"/>
          </p:cNvSpPr>
          <p:nvPr>
            <p:ph type="body" idx="21" hasCustomPrompt="1"/>
          </p:nvPr>
        </p:nvSpPr>
        <p:spPr>
          <a:xfrm>
            <a:off x="5991533"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07826145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four columns">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E20A363-C94C-F3FA-D1E8-54328FDBD2D4}"/>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329">
            <a:extLst>
              <a:ext uri="{FF2B5EF4-FFF2-40B4-BE49-F238E27FC236}">
                <a16:creationId xmlns:a16="http://schemas.microsoft.com/office/drawing/2014/main" id="{09392717-5DE9-BC08-7A60-AA9BBECE3ED5}"/>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35">
            <a:extLst>
              <a:ext uri="{FF2B5EF4-FFF2-40B4-BE49-F238E27FC236}">
                <a16:creationId xmlns:a16="http://schemas.microsoft.com/office/drawing/2014/main" id="{6567FC05-DCDD-3F65-D67F-BABC83F2A1C3}"/>
              </a:ext>
            </a:extLst>
          </p:cNvPr>
          <p:cNvSpPr>
            <a:spLocks/>
          </p:cNvSpPr>
          <p:nvPr userDrawn="1"/>
        </p:nvSpPr>
        <p:spPr bwMode="auto">
          <a:xfrm>
            <a:off x="5727337" y="-12447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 name="Grupo 5">
            <a:extLst>
              <a:ext uri="{FF2B5EF4-FFF2-40B4-BE49-F238E27FC236}">
                <a16:creationId xmlns:a16="http://schemas.microsoft.com/office/drawing/2014/main" id="{9394B7D9-D94C-CE6B-0826-EF2BDD8BA437}"/>
              </a:ext>
            </a:extLst>
          </p:cNvPr>
          <p:cNvGrpSpPr/>
          <p:nvPr userDrawn="1"/>
        </p:nvGrpSpPr>
        <p:grpSpPr>
          <a:xfrm>
            <a:off x="299451" y="310078"/>
            <a:ext cx="8545096" cy="4523344"/>
            <a:chOff x="723900" y="552450"/>
            <a:chExt cx="7696200" cy="4038600"/>
          </a:xfrm>
        </p:grpSpPr>
        <p:sp>
          <p:nvSpPr>
            <p:cNvPr id="7" name="Rectángulo: esquinas redondeadas 6">
              <a:extLst>
                <a:ext uri="{FF2B5EF4-FFF2-40B4-BE49-F238E27FC236}">
                  <a16:creationId xmlns:a16="http://schemas.microsoft.com/office/drawing/2014/main" id="{4EF18B02-83C9-2446-216F-2E7FB9B21F76}"/>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8" name="Conector recto 7">
              <a:extLst>
                <a:ext uri="{FF2B5EF4-FFF2-40B4-BE49-F238E27FC236}">
                  <a16:creationId xmlns:a16="http://schemas.microsoft.com/office/drawing/2014/main" id="{7358E689-D811-E150-7676-0972020A137B}"/>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ext Placeholder 2">
            <a:extLst>
              <a:ext uri="{FF2B5EF4-FFF2-40B4-BE49-F238E27FC236}">
                <a16:creationId xmlns:a16="http://schemas.microsoft.com/office/drawing/2014/main" id="{1FDDC221-102F-FB7F-478D-25FCB678425F}"/>
              </a:ext>
            </a:extLst>
          </p:cNvPr>
          <p:cNvSpPr>
            <a:spLocks noGrp="1"/>
          </p:cNvSpPr>
          <p:nvPr>
            <p:ph type="body" idx="1"/>
          </p:nvPr>
        </p:nvSpPr>
        <p:spPr>
          <a:xfrm>
            <a:off x="1491178" y="1593248"/>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Text Placeholder 2">
            <a:extLst>
              <a:ext uri="{FF2B5EF4-FFF2-40B4-BE49-F238E27FC236}">
                <a16:creationId xmlns:a16="http://schemas.microsoft.com/office/drawing/2014/main" id="{3C345FE3-B0C3-F292-759C-A6CA95244A50}"/>
              </a:ext>
            </a:extLst>
          </p:cNvPr>
          <p:cNvSpPr>
            <a:spLocks noGrp="1"/>
          </p:cNvSpPr>
          <p:nvPr>
            <p:ph type="body" idx="13" hasCustomPrompt="1"/>
          </p:nvPr>
        </p:nvSpPr>
        <p:spPr>
          <a:xfrm>
            <a:off x="1491178" y="1245143"/>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1" name="Title 1">
            <a:extLst>
              <a:ext uri="{FF2B5EF4-FFF2-40B4-BE49-F238E27FC236}">
                <a16:creationId xmlns:a16="http://schemas.microsoft.com/office/drawing/2014/main" id="{81520E19-E762-713C-5741-6A87FD166666}"/>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2" name="Text Placeholder 2">
            <a:extLst>
              <a:ext uri="{FF2B5EF4-FFF2-40B4-BE49-F238E27FC236}">
                <a16:creationId xmlns:a16="http://schemas.microsoft.com/office/drawing/2014/main" id="{5D523EFD-6CD9-498E-11A4-82B36FBC547E}"/>
              </a:ext>
            </a:extLst>
          </p:cNvPr>
          <p:cNvSpPr>
            <a:spLocks noGrp="1"/>
          </p:cNvSpPr>
          <p:nvPr>
            <p:ph type="body" idx="16" hasCustomPrompt="1"/>
          </p:nvPr>
        </p:nvSpPr>
        <p:spPr>
          <a:xfrm>
            <a:off x="1491178" y="2127332"/>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0C2DA9EF-AC8A-F02F-C2C9-88C4944DE5BD}"/>
              </a:ext>
            </a:extLst>
          </p:cNvPr>
          <p:cNvSpPr>
            <a:spLocks noGrp="1"/>
          </p:cNvSpPr>
          <p:nvPr>
            <p:ph type="body" idx="15"/>
          </p:nvPr>
        </p:nvSpPr>
        <p:spPr>
          <a:xfrm>
            <a:off x="1491178" y="2475437"/>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BD84287B-7747-1899-BA22-C3A15D04FC77}"/>
              </a:ext>
            </a:extLst>
          </p:cNvPr>
          <p:cNvSpPr>
            <a:spLocks noGrp="1"/>
          </p:cNvSpPr>
          <p:nvPr>
            <p:ph type="body" idx="21"/>
          </p:nvPr>
        </p:nvSpPr>
        <p:spPr>
          <a:xfrm>
            <a:off x="1491178" y="3357626"/>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C311FCFF-D1E0-9ADB-5786-DB787A8715F3}"/>
              </a:ext>
            </a:extLst>
          </p:cNvPr>
          <p:cNvSpPr>
            <a:spLocks noGrp="1"/>
          </p:cNvSpPr>
          <p:nvPr>
            <p:ph type="body" idx="22" hasCustomPrompt="1"/>
          </p:nvPr>
        </p:nvSpPr>
        <p:spPr>
          <a:xfrm>
            <a:off x="1491178" y="3009521"/>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7FEDB3D2-938F-C8F7-D891-891E2D43B7B2}"/>
              </a:ext>
            </a:extLst>
          </p:cNvPr>
          <p:cNvSpPr>
            <a:spLocks noGrp="1"/>
          </p:cNvSpPr>
          <p:nvPr>
            <p:ph type="body" idx="18"/>
          </p:nvPr>
        </p:nvSpPr>
        <p:spPr>
          <a:xfrm>
            <a:off x="1491178" y="4239815"/>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F8E0CC2-C904-3931-3E7D-1D15C35F6E51}"/>
              </a:ext>
            </a:extLst>
          </p:cNvPr>
          <p:cNvSpPr>
            <a:spLocks noGrp="1"/>
          </p:cNvSpPr>
          <p:nvPr>
            <p:ph type="body" idx="19" hasCustomPrompt="1"/>
          </p:nvPr>
        </p:nvSpPr>
        <p:spPr>
          <a:xfrm>
            <a:off x="1491178" y="3891711"/>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79151172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485C855-1CF0-E701-30AC-F2CFBF0A9FE0}"/>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9" name="Freeform 329">
            <a:extLst>
              <a:ext uri="{FF2B5EF4-FFF2-40B4-BE49-F238E27FC236}">
                <a16:creationId xmlns:a16="http://schemas.microsoft.com/office/drawing/2014/main" id="{FB346C95-B5DB-DDB8-C603-EAFB51C2ABB6}"/>
              </a:ext>
            </a:extLst>
          </p:cNvPr>
          <p:cNvSpPr>
            <a:spLocks/>
          </p:cNvSpPr>
          <p:nvPr userDrawn="1"/>
        </p:nvSpPr>
        <p:spPr bwMode="auto">
          <a:xfrm>
            <a:off x="2047639" y="-154093"/>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220">
            <a:extLst>
              <a:ext uri="{FF2B5EF4-FFF2-40B4-BE49-F238E27FC236}">
                <a16:creationId xmlns:a16="http://schemas.microsoft.com/office/drawing/2014/main" id="{E5CD35FF-77DB-6824-9B0B-37629BF5BE31}"/>
              </a:ext>
            </a:extLst>
          </p:cNvPr>
          <p:cNvSpPr>
            <a:spLocks/>
          </p:cNvSpPr>
          <p:nvPr userDrawn="1"/>
        </p:nvSpPr>
        <p:spPr bwMode="auto">
          <a:xfrm rot="5400000">
            <a:off x="-202241" y="1479304"/>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2" name="Grupo 11">
            <a:extLst>
              <a:ext uri="{FF2B5EF4-FFF2-40B4-BE49-F238E27FC236}">
                <a16:creationId xmlns:a16="http://schemas.microsoft.com/office/drawing/2014/main" id="{D6F35635-2CE1-6763-EDB6-DAA2AABB13F3}"/>
              </a:ext>
            </a:extLst>
          </p:cNvPr>
          <p:cNvGrpSpPr/>
          <p:nvPr userDrawn="1"/>
        </p:nvGrpSpPr>
        <p:grpSpPr>
          <a:xfrm>
            <a:off x="299451" y="310078"/>
            <a:ext cx="8545096" cy="4523344"/>
            <a:chOff x="723900" y="552450"/>
            <a:chExt cx="7696200" cy="4038600"/>
          </a:xfrm>
        </p:grpSpPr>
        <p:sp>
          <p:nvSpPr>
            <p:cNvPr id="13" name="Rectángulo: esquinas redondeadas 12">
              <a:extLst>
                <a:ext uri="{FF2B5EF4-FFF2-40B4-BE49-F238E27FC236}">
                  <a16:creationId xmlns:a16="http://schemas.microsoft.com/office/drawing/2014/main" id="{2662E079-0C44-1993-CBB3-518C68CC4E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4" name="Conector recto 13">
              <a:extLst>
                <a:ext uri="{FF2B5EF4-FFF2-40B4-BE49-F238E27FC236}">
                  <a16:creationId xmlns:a16="http://schemas.microsoft.com/office/drawing/2014/main" id="{FDB80432-FFE0-7959-DF20-7D8D0A88CB9C}"/>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itle 1">
            <a:extLst>
              <a:ext uri="{FF2B5EF4-FFF2-40B4-BE49-F238E27FC236}">
                <a16:creationId xmlns:a16="http://schemas.microsoft.com/office/drawing/2014/main" id="{1C76BAE8-D06D-79DD-F7E0-C0C20BB12E3D}"/>
              </a:ext>
            </a:extLst>
          </p:cNvPr>
          <p:cNvSpPr>
            <a:spLocks noGrp="1"/>
          </p:cNvSpPr>
          <p:nvPr>
            <p:ph type="title"/>
          </p:nvPr>
        </p:nvSpPr>
        <p:spPr>
          <a:xfrm>
            <a:off x="3335803" y="1721060"/>
            <a:ext cx="3962400" cy="1327160"/>
          </a:xfrm>
        </p:spPr>
        <p:txBody>
          <a:bodyPr anchor="b">
            <a:noAutofit/>
          </a:bodyPr>
          <a:lstStyle>
            <a:lvl1pPr algn="l">
              <a:defRPr sz="4400" b="1">
                <a:solidFill>
                  <a:schemeClr val="tx1"/>
                </a:solidFill>
              </a:defRPr>
            </a:lvl1pPr>
          </a:lstStyle>
          <a:p>
            <a:r>
              <a:rPr lang="en-US" dirty="0"/>
              <a:t>Click to edit Master title style</a:t>
            </a:r>
          </a:p>
        </p:txBody>
      </p:sp>
      <p:sp>
        <p:nvSpPr>
          <p:cNvPr id="16" name="Text Placeholder 2">
            <a:extLst>
              <a:ext uri="{FF2B5EF4-FFF2-40B4-BE49-F238E27FC236}">
                <a16:creationId xmlns:a16="http://schemas.microsoft.com/office/drawing/2014/main" id="{7DF2EB6B-DB6C-66C5-1F31-C439523CD967}"/>
              </a:ext>
            </a:extLst>
          </p:cNvPr>
          <p:cNvSpPr>
            <a:spLocks noGrp="1"/>
          </p:cNvSpPr>
          <p:nvPr>
            <p:ph type="body" idx="1"/>
          </p:nvPr>
        </p:nvSpPr>
        <p:spPr>
          <a:xfrm>
            <a:off x="3335803" y="2914092"/>
            <a:ext cx="3962400" cy="429870"/>
          </a:xfrm>
        </p:spPr>
        <p:txBody>
          <a:bodyPr>
            <a:no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95843F3-6B6C-C9D5-876C-88E40AAA3ADC}"/>
              </a:ext>
            </a:extLst>
          </p:cNvPr>
          <p:cNvSpPr>
            <a:spLocks noGrp="1"/>
          </p:cNvSpPr>
          <p:nvPr>
            <p:ph type="body" idx="23" hasCustomPrompt="1"/>
          </p:nvPr>
        </p:nvSpPr>
        <p:spPr>
          <a:xfrm>
            <a:off x="1545243" y="2230162"/>
            <a:ext cx="1380837" cy="722587"/>
          </a:xfrm>
        </p:spPr>
        <p:txBody>
          <a:bodyPr anchor="ctr">
            <a:noAutofit/>
          </a:bodyPr>
          <a:lstStyle>
            <a:lvl1pPr marL="0" indent="0" algn="ctr">
              <a:buNone/>
              <a:defRPr sz="44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2281219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lte and six columns">
    <p:bg>
      <p:bgPr>
        <a:solidFill>
          <a:schemeClr val="accent2"/>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572FDC6-F5F5-8605-6B0F-4BE5F6E00CB1}"/>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9" name="Freeform 329">
            <a:extLst>
              <a:ext uri="{FF2B5EF4-FFF2-40B4-BE49-F238E27FC236}">
                <a16:creationId xmlns:a16="http://schemas.microsoft.com/office/drawing/2014/main" id="{E5E80744-99A1-A781-451B-36396213FDEC}"/>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20">
            <a:extLst>
              <a:ext uri="{FF2B5EF4-FFF2-40B4-BE49-F238E27FC236}">
                <a16:creationId xmlns:a16="http://schemas.microsoft.com/office/drawing/2014/main" id="{B0993B08-4CD4-70CA-AFD1-88BEDF4F14F1}"/>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042A7557-576A-930F-B6B5-FE146D99A6F5}"/>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113A76B-9CCC-172B-F1BF-CD8ABB7518B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26CB2B82-FCEA-7FBD-F302-CC402C77E28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44EB6436-7B2F-4CF4-A7B3-637707BBD72B}"/>
              </a:ext>
            </a:extLst>
          </p:cNvPr>
          <p:cNvSpPr>
            <a:spLocks noGrp="1"/>
          </p:cNvSpPr>
          <p:nvPr>
            <p:ph type="body" idx="1"/>
          </p:nvPr>
        </p:nvSpPr>
        <p:spPr>
          <a:xfrm>
            <a:off x="3516246" y="2327325"/>
            <a:ext cx="2211091" cy="505570"/>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3511807" y="1981998"/>
            <a:ext cx="2211091"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Title 1">
            <a:extLst>
              <a:ext uri="{FF2B5EF4-FFF2-40B4-BE49-F238E27FC236}">
                <a16:creationId xmlns:a16="http://schemas.microsoft.com/office/drawing/2014/main" id="{CB8850D3-B5E3-120F-0AE3-E6E1C82131AB}"/>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5992098" y="1981998"/>
            <a:ext cx="2156750"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CD50625D-D1D2-4BED-A57E-AF2558964A5D}"/>
              </a:ext>
            </a:extLst>
          </p:cNvPr>
          <p:cNvSpPr>
            <a:spLocks noGrp="1"/>
          </p:cNvSpPr>
          <p:nvPr>
            <p:ph type="body" idx="15"/>
          </p:nvPr>
        </p:nvSpPr>
        <p:spPr>
          <a:xfrm>
            <a:off x="5992100" y="2327324"/>
            <a:ext cx="2159739" cy="505571"/>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2" name="Text Placeholder 2">
            <a:extLst>
              <a:ext uri="{FF2B5EF4-FFF2-40B4-BE49-F238E27FC236}">
                <a16:creationId xmlns:a16="http://schemas.microsoft.com/office/drawing/2014/main" id="{E24B2DD1-582E-877A-9D6B-9C053362FCD0}"/>
              </a:ext>
            </a:extLst>
          </p:cNvPr>
          <p:cNvSpPr>
            <a:spLocks noGrp="1"/>
          </p:cNvSpPr>
          <p:nvPr>
            <p:ph type="body" idx="23"/>
          </p:nvPr>
        </p:nvSpPr>
        <p:spPr>
          <a:xfrm>
            <a:off x="1031516" y="2327325"/>
            <a:ext cx="2212240" cy="505570"/>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3" name="Text Placeholder 2">
            <a:extLst>
              <a:ext uri="{FF2B5EF4-FFF2-40B4-BE49-F238E27FC236}">
                <a16:creationId xmlns:a16="http://schemas.microsoft.com/office/drawing/2014/main" id="{035E0F6A-A268-5535-7EEE-3B0A64853FF8}"/>
              </a:ext>
            </a:extLst>
          </p:cNvPr>
          <p:cNvSpPr>
            <a:spLocks noGrp="1"/>
          </p:cNvSpPr>
          <p:nvPr>
            <p:ph type="body" idx="24"/>
          </p:nvPr>
        </p:nvSpPr>
        <p:spPr>
          <a:xfrm>
            <a:off x="1031516" y="1979221"/>
            <a:ext cx="2211091" cy="392482"/>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4" name="Text Placeholder 2">
            <a:extLst>
              <a:ext uri="{FF2B5EF4-FFF2-40B4-BE49-F238E27FC236}">
                <a16:creationId xmlns:a16="http://schemas.microsoft.com/office/drawing/2014/main" id="{9E870BDF-2E51-2ED6-A6D3-EEB166F48BD0}"/>
              </a:ext>
            </a:extLst>
          </p:cNvPr>
          <p:cNvSpPr>
            <a:spLocks noGrp="1"/>
          </p:cNvSpPr>
          <p:nvPr>
            <p:ph type="body" idx="25"/>
          </p:nvPr>
        </p:nvSpPr>
        <p:spPr>
          <a:xfrm>
            <a:off x="3511993" y="3809637"/>
            <a:ext cx="2210720" cy="511124"/>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5" name="Text Placeholder 2">
            <a:extLst>
              <a:ext uri="{FF2B5EF4-FFF2-40B4-BE49-F238E27FC236}">
                <a16:creationId xmlns:a16="http://schemas.microsoft.com/office/drawing/2014/main" id="{5452AA52-994E-768E-A2D7-1E10BFD8A455}"/>
              </a:ext>
            </a:extLst>
          </p:cNvPr>
          <p:cNvSpPr>
            <a:spLocks noGrp="1"/>
          </p:cNvSpPr>
          <p:nvPr>
            <p:ph type="body" idx="26"/>
          </p:nvPr>
        </p:nvSpPr>
        <p:spPr>
          <a:xfrm>
            <a:off x="3516246" y="3461533"/>
            <a:ext cx="2211091"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6" name="Text Placeholder 2">
            <a:extLst>
              <a:ext uri="{FF2B5EF4-FFF2-40B4-BE49-F238E27FC236}">
                <a16:creationId xmlns:a16="http://schemas.microsoft.com/office/drawing/2014/main" id="{5CB33AD6-6360-3838-C72D-2F42DB8F143F}"/>
              </a:ext>
            </a:extLst>
          </p:cNvPr>
          <p:cNvSpPr>
            <a:spLocks noGrp="1"/>
          </p:cNvSpPr>
          <p:nvPr>
            <p:ph type="body" idx="27"/>
          </p:nvPr>
        </p:nvSpPr>
        <p:spPr>
          <a:xfrm>
            <a:off x="5992098" y="3461533"/>
            <a:ext cx="2156750"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7" name="Text Placeholder 2">
            <a:extLst>
              <a:ext uri="{FF2B5EF4-FFF2-40B4-BE49-F238E27FC236}">
                <a16:creationId xmlns:a16="http://schemas.microsoft.com/office/drawing/2014/main" id="{74D574C4-11FB-3AF2-B5C4-0D486EA2AE44}"/>
              </a:ext>
            </a:extLst>
          </p:cNvPr>
          <p:cNvSpPr>
            <a:spLocks noGrp="1"/>
          </p:cNvSpPr>
          <p:nvPr>
            <p:ph type="body" idx="28"/>
          </p:nvPr>
        </p:nvSpPr>
        <p:spPr>
          <a:xfrm>
            <a:off x="5992098" y="3809636"/>
            <a:ext cx="2159741" cy="511125"/>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8" name="Text Placeholder 2">
            <a:extLst>
              <a:ext uri="{FF2B5EF4-FFF2-40B4-BE49-F238E27FC236}">
                <a16:creationId xmlns:a16="http://schemas.microsoft.com/office/drawing/2014/main" id="{7902EB17-4D85-E150-D09E-38904AA5EFC2}"/>
              </a:ext>
            </a:extLst>
          </p:cNvPr>
          <p:cNvSpPr>
            <a:spLocks noGrp="1"/>
          </p:cNvSpPr>
          <p:nvPr>
            <p:ph type="body" idx="29"/>
          </p:nvPr>
        </p:nvSpPr>
        <p:spPr>
          <a:xfrm>
            <a:off x="1031518" y="3809637"/>
            <a:ext cx="2211090" cy="511124"/>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9" name="Text Placeholder 2">
            <a:extLst>
              <a:ext uri="{FF2B5EF4-FFF2-40B4-BE49-F238E27FC236}">
                <a16:creationId xmlns:a16="http://schemas.microsoft.com/office/drawing/2014/main" id="{E239E469-A447-CDCA-C681-28B5011B16CA}"/>
              </a:ext>
            </a:extLst>
          </p:cNvPr>
          <p:cNvSpPr>
            <a:spLocks noGrp="1"/>
          </p:cNvSpPr>
          <p:nvPr>
            <p:ph type="body" idx="30"/>
          </p:nvPr>
        </p:nvSpPr>
        <p:spPr>
          <a:xfrm>
            <a:off x="1031516" y="3461533"/>
            <a:ext cx="2211091" cy="392482"/>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18083862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843DFDB-774C-A2D7-3AB6-CE2EDA45C3F2}"/>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5" name="Freeform 233">
            <a:extLst>
              <a:ext uri="{FF2B5EF4-FFF2-40B4-BE49-F238E27FC236}">
                <a16:creationId xmlns:a16="http://schemas.microsoft.com/office/drawing/2014/main" id="{D9A89C99-5E2F-A145-207C-1D4163601D73}"/>
              </a:ext>
            </a:extLst>
          </p:cNvPr>
          <p:cNvSpPr>
            <a:spLocks/>
          </p:cNvSpPr>
          <p:nvPr userDrawn="1"/>
        </p:nvSpPr>
        <p:spPr bwMode="auto">
          <a:xfrm>
            <a:off x="-609965" y="2547414"/>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29">
            <a:extLst>
              <a:ext uri="{FF2B5EF4-FFF2-40B4-BE49-F238E27FC236}">
                <a16:creationId xmlns:a16="http://schemas.microsoft.com/office/drawing/2014/main" id="{DFB07863-871B-BCAB-9393-AC5D3AEF4426}"/>
              </a:ext>
            </a:extLst>
          </p:cNvPr>
          <p:cNvSpPr>
            <a:spLocks/>
          </p:cNvSpPr>
          <p:nvPr userDrawn="1"/>
        </p:nvSpPr>
        <p:spPr bwMode="auto">
          <a:xfrm>
            <a:off x="7998784" y="2276056"/>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20">
            <a:extLst>
              <a:ext uri="{FF2B5EF4-FFF2-40B4-BE49-F238E27FC236}">
                <a16:creationId xmlns:a16="http://schemas.microsoft.com/office/drawing/2014/main" id="{28EE5968-DDB9-D789-FF3E-6EF6AF7B69EE}"/>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Rectángulo: esquinas redondeadas 5">
            <a:extLst>
              <a:ext uri="{FF2B5EF4-FFF2-40B4-BE49-F238E27FC236}">
                <a16:creationId xmlns:a16="http://schemas.microsoft.com/office/drawing/2014/main" id="{1089E59D-B444-99E3-EDFC-23595B53E84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7" name="Grupo 6">
            <a:extLst>
              <a:ext uri="{FF2B5EF4-FFF2-40B4-BE49-F238E27FC236}">
                <a16:creationId xmlns:a16="http://schemas.microsoft.com/office/drawing/2014/main" id="{79C80A07-ED75-B654-F721-42D9196C5F8E}"/>
              </a:ext>
            </a:extLst>
          </p:cNvPr>
          <p:cNvGrpSpPr/>
          <p:nvPr userDrawn="1"/>
        </p:nvGrpSpPr>
        <p:grpSpPr>
          <a:xfrm>
            <a:off x="307869" y="205910"/>
            <a:ext cx="8548927" cy="4523344"/>
            <a:chOff x="711402" y="543517"/>
            <a:chExt cx="7699650" cy="4038600"/>
          </a:xfrm>
        </p:grpSpPr>
        <p:sp>
          <p:nvSpPr>
            <p:cNvPr id="8" name="Rectángulo: esquinas redondeadas 7">
              <a:extLst>
                <a:ext uri="{FF2B5EF4-FFF2-40B4-BE49-F238E27FC236}">
                  <a16:creationId xmlns:a16="http://schemas.microsoft.com/office/drawing/2014/main" id="{ED034BAD-1D8A-83DA-3040-B5DB887D62B0}"/>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208A3600-0508-BCD1-A123-8282D444E898}"/>
                </a:ext>
              </a:extLst>
            </p:cNvPr>
            <p:cNvCxnSpPr/>
            <p:nvPr/>
          </p:nvCxnSpPr>
          <p:spPr>
            <a:xfrm>
              <a:off x="714852"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Freeform 235">
            <a:extLst>
              <a:ext uri="{FF2B5EF4-FFF2-40B4-BE49-F238E27FC236}">
                <a16:creationId xmlns:a16="http://schemas.microsoft.com/office/drawing/2014/main" id="{93D5381F-FD8E-ED7A-532C-302521DA9567}"/>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28002548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ckground 1">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1E78C51-65C7-1EDB-4D15-76D209B85325}"/>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233">
            <a:extLst>
              <a:ext uri="{FF2B5EF4-FFF2-40B4-BE49-F238E27FC236}">
                <a16:creationId xmlns:a16="http://schemas.microsoft.com/office/drawing/2014/main" id="{52C7D299-01E9-4281-FFE2-73EED37401DE}"/>
              </a:ext>
            </a:extLst>
          </p:cNvPr>
          <p:cNvSpPr>
            <a:spLocks/>
          </p:cNvSpPr>
          <p:nvPr userDrawn="1"/>
        </p:nvSpPr>
        <p:spPr bwMode="auto">
          <a:xfrm>
            <a:off x="7065777" y="5039083"/>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35">
            <a:extLst>
              <a:ext uri="{FF2B5EF4-FFF2-40B4-BE49-F238E27FC236}">
                <a16:creationId xmlns:a16="http://schemas.microsoft.com/office/drawing/2014/main" id="{5D6E6DAC-9D99-91F4-4247-FE00B0DE20E1}"/>
              </a:ext>
            </a:extLst>
          </p:cNvPr>
          <p:cNvSpPr>
            <a:spLocks/>
          </p:cNvSpPr>
          <p:nvPr userDrawn="1"/>
        </p:nvSpPr>
        <p:spPr bwMode="auto">
          <a:xfrm>
            <a:off x="4236763" y="-59751"/>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220">
            <a:extLst>
              <a:ext uri="{FF2B5EF4-FFF2-40B4-BE49-F238E27FC236}">
                <a16:creationId xmlns:a16="http://schemas.microsoft.com/office/drawing/2014/main" id="{52F0B234-C3B1-DB25-4A99-5B8D6692902F}"/>
              </a:ext>
            </a:extLst>
          </p:cNvPr>
          <p:cNvSpPr>
            <a:spLocks/>
          </p:cNvSpPr>
          <p:nvPr userDrawn="1"/>
        </p:nvSpPr>
        <p:spPr bwMode="auto">
          <a:xfrm rot="5400000">
            <a:off x="-243290" y="4405908"/>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67DBBD95-8D2E-7A62-97CF-E412C16972CF}"/>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0CADC873-431D-8A37-09A5-5214926EBF73}"/>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D3C9132E-6B51-DC5A-35C5-21A20367A10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621680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body">
    <p:bg>
      <p:bgPr>
        <a:solidFill>
          <a:schemeClr val="accent2"/>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03BB3D2-52C1-9491-5DCE-0DB9CA96C577}"/>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8" name="Freeform 329">
            <a:extLst>
              <a:ext uri="{FF2B5EF4-FFF2-40B4-BE49-F238E27FC236}">
                <a16:creationId xmlns:a16="http://schemas.microsoft.com/office/drawing/2014/main" id="{D23DC2EC-7955-5AAF-88FF-B286E00E6047}"/>
              </a:ext>
            </a:extLst>
          </p:cNvPr>
          <p:cNvSpPr>
            <a:spLocks/>
          </p:cNvSpPr>
          <p:nvPr userDrawn="1"/>
        </p:nvSpPr>
        <p:spPr bwMode="auto">
          <a:xfrm>
            <a:off x="-581373" y="1324339"/>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9" name="Grupo 8">
            <a:extLst>
              <a:ext uri="{FF2B5EF4-FFF2-40B4-BE49-F238E27FC236}">
                <a16:creationId xmlns:a16="http://schemas.microsoft.com/office/drawing/2014/main" id="{ED3C62A7-6974-9CAF-C95C-270BCF7A8F6E}"/>
              </a:ext>
            </a:extLst>
          </p:cNvPr>
          <p:cNvGrpSpPr/>
          <p:nvPr userDrawn="1"/>
        </p:nvGrpSpPr>
        <p:grpSpPr>
          <a:xfrm>
            <a:off x="8026882" y="2780626"/>
            <a:ext cx="1199268" cy="599634"/>
            <a:chOff x="5638801" y="2709863"/>
            <a:chExt cx="495300" cy="247650"/>
          </a:xfrm>
        </p:grpSpPr>
        <p:sp>
          <p:nvSpPr>
            <p:cNvPr id="10" name="Freeform 175">
              <a:extLst>
                <a:ext uri="{FF2B5EF4-FFF2-40B4-BE49-F238E27FC236}">
                  <a16:creationId xmlns:a16="http://schemas.microsoft.com/office/drawing/2014/main" id="{75DDB757-69B3-B9A5-7AD3-FFDBBCE670A0}"/>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78">
              <a:extLst>
                <a:ext uri="{FF2B5EF4-FFF2-40B4-BE49-F238E27FC236}">
                  <a16:creationId xmlns:a16="http://schemas.microsoft.com/office/drawing/2014/main" id="{0E3AEA28-4543-E608-7138-208B1878A74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13" name="Grupo 12">
            <a:extLst>
              <a:ext uri="{FF2B5EF4-FFF2-40B4-BE49-F238E27FC236}">
                <a16:creationId xmlns:a16="http://schemas.microsoft.com/office/drawing/2014/main" id="{E9B987DA-A8B9-45E2-E85C-652093C6EE4D}"/>
              </a:ext>
            </a:extLst>
          </p:cNvPr>
          <p:cNvGrpSpPr/>
          <p:nvPr userDrawn="1"/>
        </p:nvGrpSpPr>
        <p:grpSpPr>
          <a:xfrm>
            <a:off x="299451" y="310078"/>
            <a:ext cx="8545096" cy="4523344"/>
            <a:chOff x="723900" y="552450"/>
            <a:chExt cx="7696200" cy="4038600"/>
          </a:xfrm>
        </p:grpSpPr>
        <p:sp>
          <p:nvSpPr>
            <p:cNvPr id="14" name="Rectángulo: esquinas redondeadas 13">
              <a:extLst>
                <a:ext uri="{FF2B5EF4-FFF2-40B4-BE49-F238E27FC236}">
                  <a16:creationId xmlns:a16="http://schemas.microsoft.com/office/drawing/2014/main" id="{4A2FF7E2-606E-1FAB-29EF-2EB24C62D635}"/>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5" name="Conector recto 14">
              <a:extLst>
                <a:ext uri="{FF2B5EF4-FFF2-40B4-BE49-F238E27FC236}">
                  <a16:creationId xmlns:a16="http://schemas.microsoft.com/office/drawing/2014/main" id="{37DB7D77-3D51-C0F2-2246-AD80AB8A6105}"/>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a:xfrm>
            <a:off x="723900" y="589879"/>
            <a:ext cx="7696200" cy="367298"/>
          </a:xfrm>
        </p:spPr>
        <p:txBody>
          <a:bodyPr/>
          <a:lstStyle>
            <a:lvl1pPr algn="ctr">
              <a:defRPr b="1">
                <a:latin typeface="+mj-lt"/>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723900" y="946485"/>
            <a:ext cx="7696200" cy="2034021"/>
          </a:xfrm>
        </p:spPr>
        <p:txBody>
          <a:bodyPr>
            <a:noAutofit/>
          </a:bodyPr>
          <a:lstStyle>
            <a:lvl1pPr marL="0" indent="0" algn="l">
              <a:buNone/>
              <a:tabLst>
                <a:tab pos="2335213" algn="l"/>
              </a:tabLst>
              <a:defRPr sz="1400">
                <a:latin typeface="Candara" panose="020E0502030303020204" pitchFamily="34" charset="0"/>
              </a:defRPr>
            </a:lvl1pPr>
            <a:lvl2pPr marL="342900" indent="0" algn="l">
              <a:buNone/>
              <a:defRPr>
                <a:latin typeface="Candara" panose="020E0502030303020204" pitchFamily="34" charset="0"/>
              </a:defRPr>
            </a:lvl2pPr>
            <a:lvl3pPr marL="685800" indent="0" algn="l">
              <a:buNone/>
              <a:defRPr>
                <a:latin typeface="Candara" panose="020E0502030303020204" pitchFamily="34" charset="0"/>
              </a:defRPr>
            </a:lvl3pPr>
            <a:lvl4pPr marL="1028700" indent="0" algn="l">
              <a:buNone/>
              <a:defRPr>
                <a:latin typeface="Candara" panose="020E0502030303020204" pitchFamily="34" charset="0"/>
              </a:defRPr>
            </a:lvl4pPr>
            <a:lvl5pPr marL="1371600" indent="0" algn="l">
              <a:buNone/>
              <a:defRPr>
                <a:latin typeface="Candara" panose="020E0502030303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1679192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solidFill>
          <a:schemeClr val="accent2"/>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069195C-32A6-B8A9-6A7A-D60B5510E4DD}"/>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2" name="Grupo 1">
            <a:extLst>
              <a:ext uri="{FF2B5EF4-FFF2-40B4-BE49-F238E27FC236}">
                <a16:creationId xmlns:a16="http://schemas.microsoft.com/office/drawing/2014/main" id="{8AC5B578-9C65-DC19-CE10-E901CB124CF1}"/>
              </a:ext>
            </a:extLst>
          </p:cNvPr>
          <p:cNvGrpSpPr/>
          <p:nvPr userDrawn="1"/>
        </p:nvGrpSpPr>
        <p:grpSpPr>
          <a:xfrm>
            <a:off x="-318957" y="-319344"/>
            <a:ext cx="812385" cy="815360"/>
            <a:chOff x="2759075" y="2149476"/>
            <a:chExt cx="433388" cy="434975"/>
          </a:xfrm>
        </p:grpSpPr>
        <p:sp>
          <p:nvSpPr>
            <p:cNvPr id="3" name="Freeform 236">
              <a:extLst>
                <a:ext uri="{FF2B5EF4-FFF2-40B4-BE49-F238E27FC236}">
                  <a16:creationId xmlns:a16="http://schemas.microsoft.com/office/drawing/2014/main" id="{D118D3B1-7FB4-D52F-ECB8-12AFFC6361E4}"/>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230">
              <a:extLst>
                <a:ext uri="{FF2B5EF4-FFF2-40B4-BE49-F238E27FC236}">
                  <a16:creationId xmlns:a16="http://schemas.microsoft.com/office/drawing/2014/main" id="{EC69C536-7C11-993B-C77E-39E5DF243AD7}"/>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 name="Freeform 220">
            <a:extLst>
              <a:ext uri="{FF2B5EF4-FFF2-40B4-BE49-F238E27FC236}">
                <a16:creationId xmlns:a16="http://schemas.microsoft.com/office/drawing/2014/main" id="{A523B018-3EB9-B3AB-E311-6069BF0A7327}"/>
              </a:ext>
            </a:extLst>
          </p:cNvPr>
          <p:cNvSpPr>
            <a:spLocks/>
          </p:cNvSpPr>
          <p:nvPr userDrawn="1"/>
        </p:nvSpPr>
        <p:spPr bwMode="auto">
          <a:xfrm rot="5400000">
            <a:off x="8653558" y="1434665"/>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8" name="Grupo 7">
            <a:extLst>
              <a:ext uri="{FF2B5EF4-FFF2-40B4-BE49-F238E27FC236}">
                <a16:creationId xmlns:a16="http://schemas.microsoft.com/office/drawing/2014/main" id="{1E2601FC-2D04-BC28-8A5A-808E347DCF1A}"/>
              </a:ext>
            </a:extLst>
          </p:cNvPr>
          <p:cNvGrpSpPr/>
          <p:nvPr userDrawn="1"/>
        </p:nvGrpSpPr>
        <p:grpSpPr>
          <a:xfrm>
            <a:off x="299451" y="310078"/>
            <a:ext cx="8545096" cy="4523344"/>
            <a:chOff x="723900" y="552450"/>
            <a:chExt cx="7696200" cy="4038600"/>
          </a:xfrm>
        </p:grpSpPr>
        <p:sp>
          <p:nvSpPr>
            <p:cNvPr id="9" name="Rectángulo: esquinas redondeadas 8">
              <a:extLst>
                <a:ext uri="{FF2B5EF4-FFF2-40B4-BE49-F238E27FC236}">
                  <a16:creationId xmlns:a16="http://schemas.microsoft.com/office/drawing/2014/main" id="{923D1646-97F4-2F2E-2D26-09C2945E3F3E}"/>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0" name="Conector recto 9">
              <a:extLst>
                <a:ext uri="{FF2B5EF4-FFF2-40B4-BE49-F238E27FC236}">
                  <a16:creationId xmlns:a16="http://schemas.microsoft.com/office/drawing/2014/main" id="{08A3CD22-0EB0-677B-F3A2-4562A19B6BBF}"/>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 Placeholder 2">
            <a:extLst>
              <a:ext uri="{FF2B5EF4-FFF2-40B4-BE49-F238E27FC236}">
                <a16:creationId xmlns:a16="http://schemas.microsoft.com/office/drawing/2014/main" id="{EEB61C7D-7290-AF2C-F2B8-B37E68BB2AC4}"/>
              </a:ext>
            </a:extLst>
          </p:cNvPr>
          <p:cNvSpPr>
            <a:spLocks noGrp="1"/>
          </p:cNvSpPr>
          <p:nvPr>
            <p:ph type="body" idx="1" hasCustomPrompt="1"/>
          </p:nvPr>
        </p:nvSpPr>
        <p:spPr>
          <a:xfrm>
            <a:off x="1196340" y="3153493"/>
            <a:ext cx="325350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EE7187E3-3A2B-6DD3-D916-DE0D884CD711}"/>
              </a:ext>
            </a:extLst>
          </p:cNvPr>
          <p:cNvSpPr>
            <a:spLocks noGrp="1"/>
          </p:cNvSpPr>
          <p:nvPr>
            <p:ph type="body" idx="13" hasCustomPrompt="1"/>
          </p:nvPr>
        </p:nvSpPr>
        <p:spPr>
          <a:xfrm>
            <a:off x="1196340" y="2747010"/>
            <a:ext cx="325350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490B76A2-9E01-03E3-53E7-1DAFAF070B74}"/>
              </a:ext>
            </a:extLst>
          </p:cNvPr>
          <p:cNvSpPr>
            <a:spLocks noGrp="1"/>
          </p:cNvSpPr>
          <p:nvPr>
            <p:ph type="body" idx="14" hasCustomPrompt="1"/>
          </p:nvPr>
        </p:nvSpPr>
        <p:spPr>
          <a:xfrm>
            <a:off x="4700182" y="3148187"/>
            <a:ext cx="325350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CE7B32BB-BE3D-B0CA-248A-0DE194B1C153}"/>
              </a:ext>
            </a:extLst>
          </p:cNvPr>
          <p:cNvSpPr>
            <a:spLocks noGrp="1"/>
          </p:cNvSpPr>
          <p:nvPr>
            <p:ph type="body" idx="15" hasCustomPrompt="1"/>
          </p:nvPr>
        </p:nvSpPr>
        <p:spPr>
          <a:xfrm>
            <a:off x="4700182" y="2741704"/>
            <a:ext cx="325350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itle 1">
            <a:extLst>
              <a:ext uri="{FF2B5EF4-FFF2-40B4-BE49-F238E27FC236}">
                <a16:creationId xmlns:a16="http://schemas.microsoft.com/office/drawing/2014/main" id="{A9A1A716-B4DE-A740-0591-00AAA2C838D3}"/>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8235294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BFCD41F-BF1D-384F-680A-0B312130F2D3}"/>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6" name="Grupo 5">
            <a:extLst>
              <a:ext uri="{FF2B5EF4-FFF2-40B4-BE49-F238E27FC236}">
                <a16:creationId xmlns:a16="http://schemas.microsoft.com/office/drawing/2014/main" id="{9591ACFD-B26E-3403-21F2-BEBEF0F653E7}"/>
              </a:ext>
            </a:extLst>
          </p:cNvPr>
          <p:cNvGrpSpPr/>
          <p:nvPr userDrawn="1"/>
        </p:nvGrpSpPr>
        <p:grpSpPr>
          <a:xfrm>
            <a:off x="8982561" y="1860186"/>
            <a:ext cx="812385" cy="815360"/>
            <a:chOff x="2759075" y="2149476"/>
            <a:chExt cx="433388" cy="434975"/>
          </a:xfrm>
        </p:grpSpPr>
        <p:sp>
          <p:nvSpPr>
            <p:cNvPr id="10" name="Freeform 236">
              <a:extLst>
                <a:ext uri="{FF2B5EF4-FFF2-40B4-BE49-F238E27FC236}">
                  <a16:creationId xmlns:a16="http://schemas.microsoft.com/office/drawing/2014/main" id="{1335EDD7-F86C-6BA2-9037-AADFDF3FA4F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30">
              <a:extLst>
                <a:ext uri="{FF2B5EF4-FFF2-40B4-BE49-F238E27FC236}">
                  <a16:creationId xmlns:a16="http://schemas.microsoft.com/office/drawing/2014/main" id="{7AB8AD97-3F99-0752-E9CF-5B14B821349A}"/>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3" name="Freeform 220">
            <a:extLst>
              <a:ext uri="{FF2B5EF4-FFF2-40B4-BE49-F238E27FC236}">
                <a16:creationId xmlns:a16="http://schemas.microsoft.com/office/drawing/2014/main" id="{5E5A2BD9-A255-23CC-0946-DC680109E106}"/>
              </a:ext>
            </a:extLst>
          </p:cNvPr>
          <p:cNvSpPr>
            <a:spLocks/>
          </p:cNvSpPr>
          <p:nvPr userDrawn="1"/>
        </p:nvSpPr>
        <p:spPr bwMode="auto">
          <a:xfrm rot="5400000">
            <a:off x="-254725" y="1702867"/>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521051C5-6BF1-7E58-5162-006104AE3AAE}"/>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DB57403-D33D-7FD5-1272-4AFF15A403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6026A10C-37CC-33E2-FF5F-8AFFA4EC64D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9C38E3CB-3CD2-D956-330A-3C426A5CF2AA}"/>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36856862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column text">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17FAC7B-CC07-86DF-BBFF-56CF401844BF}"/>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3" name="Freeform 233">
            <a:extLst>
              <a:ext uri="{FF2B5EF4-FFF2-40B4-BE49-F238E27FC236}">
                <a16:creationId xmlns:a16="http://schemas.microsoft.com/office/drawing/2014/main" id="{A5533A0A-90B0-5788-574D-CBADABC4F14D}"/>
              </a:ext>
            </a:extLst>
          </p:cNvPr>
          <p:cNvSpPr>
            <a:spLocks/>
          </p:cNvSpPr>
          <p:nvPr userDrawn="1"/>
        </p:nvSpPr>
        <p:spPr bwMode="auto">
          <a:xfrm>
            <a:off x="8313354" y="41518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329">
            <a:extLst>
              <a:ext uri="{FF2B5EF4-FFF2-40B4-BE49-F238E27FC236}">
                <a16:creationId xmlns:a16="http://schemas.microsoft.com/office/drawing/2014/main" id="{A4927E1B-6DAD-9A91-222E-D0EF7770C880}"/>
              </a:ext>
            </a:extLst>
          </p:cNvPr>
          <p:cNvSpPr>
            <a:spLocks/>
          </p:cNvSpPr>
          <p:nvPr userDrawn="1"/>
        </p:nvSpPr>
        <p:spPr bwMode="auto">
          <a:xfrm>
            <a:off x="-336312" y="-82796"/>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8" name="Grupo 17">
            <a:extLst>
              <a:ext uri="{FF2B5EF4-FFF2-40B4-BE49-F238E27FC236}">
                <a16:creationId xmlns:a16="http://schemas.microsoft.com/office/drawing/2014/main" id="{2AED0AEE-C2DE-CBB3-8DA8-777F3558EDEB}"/>
              </a:ext>
            </a:extLst>
          </p:cNvPr>
          <p:cNvGrpSpPr/>
          <p:nvPr userDrawn="1"/>
        </p:nvGrpSpPr>
        <p:grpSpPr>
          <a:xfrm>
            <a:off x="299451" y="310078"/>
            <a:ext cx="8545096" cy="4523344"/>
            <a:chOff x="723900" y="552450"/>
            <a:chExt cx="7696200" cy="4038600"/>
          </a:xfrm>
        </p:grpSpPr>
        <p:sp>
          <p:nvSpPr>
            <p:cNvPr id="19" name="Rectángulo: esquinas redondeadas 18">
              <a:extLst>
                <a:ext uri="{FF2B5EF4-FFF2-40B4-BE49-F238E27FC236}">
                  <a16:creationId xmlns:a16="http://schemas.microsoft.com/office/drawing/2014/main" id="{64955722-9561-363B-B961-A501CE7426DA}"/>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20" name="Conector recto 19">
              <a:extLst>
                <a:ext uri="{FF2B5EF4-FFF2-40B4-BE49-F238E27FC236}">
                  <a16:creationId xmlns:a16="http://schemas.microsoft.com/office/drawing/2014/main" id="{3E542650-A203-5AC9-6A85-5D4D414D6B3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Content Placeholder 3">
            <a:extLst>
              <a:ext uri="{FF2B5EF4-FFF2-40B4-BE49-F238E27FC236}">
                <a16:creationId xmlns:a16="http://schemas.microsoft.com/office/drawing/2014/main" id="{2BF932CF-1609-2457-E2B6-8522FDD5DFB7}"/>
              </a:ext>
            </a:extLst>
          </p:cNvPr>
          <p:cNvSpPr>
            <a:spLocks noGrp="1"/>
          </p:cNvSpPr>
          <p:nvPr>
            <p:ph sz="half" idx="2" hasCustomPrompt="1"/>
          </p:nvPr>
        </p:nvSpPr>
        <p:spPr>
          <a:xfrm>
            <a:off x="920975" y="1624255"/>
            <a:ext cx="4129454" cy="2198882"/>
          </a:xfrm>
        </p:spPr>
        <p:txBody>
          <a:bodyPr>
            <a:noAutofit/>
          </a:bodyPr>
          <a:lstStyle>
            <a:lvl1pPr marL="0" indent="0">
              <a:buNone/>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1">
            <a:extLst>
              <a:ext uri="{FF2B5EF4-FFF2-40B4-BE49-F238E27FC236}">
                <a16:creationId xmlns:a16="http://schemas.microsoft.com/office/drawing/2014/main" id="{81674055-6D5B-F432-A13B-57B7BD9BE4A6}"/>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1259315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point">
    <p:bg>
      <p:bgPr>
        <a:solidFill>
          <a:schemeClr val="accent2"/>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E05EF661-8672-7823-0C66-6941C18F9287}"/>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3" name="Grupo 2">
            <a:extLst>
              <a:ext uri="{FF2B5EF4-FFF2-40B4-BE49-F238E27FC236}">
                <a16:creationId xmlns:a16="http://schemas.microsoft.com/office/drawing/2014/main" id="{52B71456-9946-FD31-62AF-3DF51B945228}"/>
              </a:ext>
            </a:extLst>
          </p:cNvPr>
          <p:cNvGrpSpPr/>
          <p:nvPr userDrawn="1"/>
        </p:nvGrpSpPr>
        <p:grpSpPr>
          <a:xfrm>
            <a:off x="299451" y="310078"/>
            <a:ext cx="8545096" cy="4523344"/>
            <a:chOff x="723900" y="552450"/>
            <a:chExt cx="7696200" cy="4038600"/>
          </a:xfrm>
        </p:grpSpPr>
        <p:sp>
          <p:nvSpPr>
            <p:cNvPr id="4" name="Rectángulo: esquinas redondeadas 3">
              <a:extLst>
                <a:ext uri="{FF2B5EF4-FFF2-40B4-BE49-F238E27FC236}">
                  <a16:creationId xmlns:a16="http://schemas.microsoft.com/office/drawing/2014/main" id="{4990EF35-6CE1-790D-E1B0-7BFAE1AF15DC}"/>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5" name="Conector recto 4">
              <a:extLst>
                <a:ext uri="{FF2B5EF4-FFF2-40B4-BE49-F238E27FC236}">
                  <a16:creationId xmlns:a16="http://schemas.microsoft.com/office/drawing/2014/main" id="{FFBA44A1-F3DE-23C9-5423-0BDC27D84206}"/>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628650" y="1243260"/>
            <a:ext cx="7886700" cy="2656981"/>
          </a:xfr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9146040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843DFDB-774C-A2D7-3AB6-CE2EDA45C3F2}"/>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6" name="Rectángulo: esquinas redondeadas 5">
            <a:extLst>
              <a:ext uri="{FF2B5EF4-FFF2-40B4-BE49-F238E27FC236}">
                <a16:creationId xmlns:a16="http://schemas.microsoft.com/office/drawing/2014/main" id="{1089E59D-B444-99E3-EDFC-23595B53E84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7" name="Grupo 6">
            <a:extLst>
              <a:ext uri="{FF2B5EF4-FFF2-40B4-BE49-F238E27FC236}">
                <a16:creationId xmlns:a16="http://schemas.microsoft.com/office/drawing/2014/main" id="{79C80A07-ED75-B654-F721-42D9196C5F8E}"/>
              </a:ext>
            </a:extLst>
          </p:cNvPr>
          <p:cNvGrpSpPr/>
          <p:nvPr userDrawn="1"/>
        </p:nvGrpSpPr>
        <p:grpSpPr>
          <a:xfrm>
            <a:off x="307869" y="205910"/>
            <a:ext cx="8548927" cy="4523344"/>
            <a:chOff x="711402" y="543517"/>
            <a:chExt cx="7699650" cy="4038600"/>
          </a:xfrm>
        </p:grpSpPr>
        <p:sp>
          <p:nvSpPr>
            <p:cNvPr id="8" name="Rectángulo: esquinas redondeadas 7">
              <a:extLst>
                <a:ext uri="{FF2B5EF4-FFF2-40B4-BE49-F238E27FC236}">
                  <a16:creationId xmlns:a16="http://schemas.microsoft.com/office/drawing/2014/main" id="{ED034BAD-1D8A-83DA-3040-B5DB887D62B0}"/>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208A3600-0508-BCD1-A123-8282D444E898}"/>
                </a:ext>
              </a:extLst>
            </p:cNvPr>
            <p:cNvCxnSpPr/>
            <p:nvPr/>
          </p:nvCxnSpPr>
          <p:spPr>
            <a:xfrm>
              <a:off x="714852"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Freeform 235">
            <a:extLst>
              <a:ext uri="{FF2B5EF4-FFF2-40B4-BE49-F238E27FC236}">
                <a16:creationId xmlns:a16="http://schemas.microsoft.com/office/drawing/2014/main" id="{93D5381F-FD8E-ED7A-532C-302521DA9567}"/>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Text Placeholder 3">
            <a:extLst>
              <a:ext uri="{FF2B5EF4-FFF2-40B4-BE49-F238E27FC236}">
                <a16:creationId xmlns:a16="http://schemas.microsoft.com/office/drawing/2014/main" id="{286EE4EA-42B6-30A6-F2B6-D67D49CB9ED5}"/>
              </a:ext>
            </a:extLst>
          </p:cNvPr>
          <p:cNvSpPr>
            <a:spLocks noGrp="1"/>
          </p:cNvSpPr>
          <p:nvPr>
            <p:ph type="body" sz="half" idx="2"/>
          </p:nvPr>
        </p:nvSpPr>
        <p:spPr>
          <a:xfrm>
            <a:off x="913590" y="2571672"/>
            <a:ext cx="4607446" cy="1596467"/>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dirty="0"/>
              <a:t>Haga clic para modificar los estilos de texto del patrón</a:t>
            </a:r>
          </a:p>
        </p:txBody>
      </p:sp>
      <p:sp>
        <p:nvSpPr>
          <p:cNvPr id="3" name="Text Placeholder 2">
            <a:extLst>
              <a:ext uri="{FF2B5EF4-FFF2-40B4-BE49-F238E27FC236}">
                <a16:creationId xmlns:a16="http://schemas.microsoft.com/office/drawing/2014/main" id="{F82B7D23-E1BB-CBC3-D14A-004A1D698E87}"/>
              </a:ext>
            </a:extLst>
          </p:cNvPr>
          <p:cNvSpPr>
            <a:spLocks noGrp="1"/>
          </p:cNvSpPr>
          <p:nvPr>
            <p:ph type="body" idx="14" hasCustomPrompt="1"/>
          </p:nvPr>
        </p:nvSpPr>
        <p:spPr>
          <a:xfrm>
            <a:off x="913590" y="1923530"/>
            <a:ext cx="4607446" cy="723354"/>
          </a:xfrm>
        </p:spPr>
        <p:txBody>
          <a:bodyPr anchor="ctr">
            <a:noAutofit/>
          </a:bodyPr>
          <a:lstStyle>
            <a:lvl1pPr marL="0" indent="0" algn="l">
              <a:buNone/>
              <a:defRPr sz="40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9493125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number">
    <p:bg>
      <p:bgPr>
        <a:solidFill>
          <a:schemeClr val="accent2"/>
        </a:solidFill>
        <a:effectLst/>
      </p:bgPr>
    </p:bg>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F7B24DCD-5409-16A2-A4E6-D8C388FD8959}"/>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8" name="Rectángulo: esquinas redondeadas 7">
            <a:extLst>
              <a:ext uri="{FF2B5EF4-FFF2-40B4-BE49-F238E27FC236}">
                <a16:creationId xmlns:a16="http://schemas.microsoft.com/office/drawing/2014/main" id="{B234BF4F-518E-DE95-2968-3DF13040CC65}"/>
              </a:ext>
            </a:extLst>
          </p:cNvPr>
          <p:cNvSpPr/>
          <p:nvPr userDrawn="1"/>
        </p:nvSpPr>
        <p:spPr>
          <a:xfrm>
            <a:off x="506099" y="517045"/>
            <a:ext cx="8531221" cy="4524058"/>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0" name="Rectángulo: esquinas redondeadas 9">
            <a:extLst>
              <a:ext uri="{FF2B5EF4-FFF2-40B4-BE49-F238E27FC236}">
                <a16:creationId xmlns:a16="http://schemas.microsoft.com/office/drawing/2014/main" id="{803CD078-C076-E827-6A6D-D2594115BA8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16755367-36C7-6F00-3FF6-DF65964F3ED8}"/>
              </a:ext>
            </a:extLst>
          </p:cNvPr>
          <p:cNvSpPr/>
          <p:nvPr userDrawn="1"/>
        </p:nvSpPr>
        <p:spPr>
          <a:xfrm>
            <a:off x="299451" y="310078"/>
            <a:ext cx="8531221" cy="4524058"/>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3" name="Grupo 2">
            <a:extLst>
              <a:ext uri="{FF2B5EF4-FFF2-40B4-BE49-F238E27FC236}">
                <a16:creationId xmlns:a16="http://schemas.microsoft.com/office/drawing/2014/main" id="{37330A5E-7602-E01D-5B6B-DB5B219E47F7}"/>
              </a:ext>
            </a:extLst>
          </p:cNvPr>
          <p:cNvGrpSpPr/>
          <p:nvPr userDrawn="1"/>
        </p:nvGrpSpPr>
        <p:grpSpPr>
          <a:xfrm>
            <a:off x="285576" y="300073"/>
            <a:ext cx="8558973" cy="4523344"/>
            <a:chOff x="711402" y="543517"/>
            <a:chExt cx="7708698" cy="4038600"/>
          </a:xfrm>
        </p:grpSpPr>
        <p:sp>
          <p:nvSpPr>
            <p:cNvPr id="4" name="Rectángulo: esquinas redondeadas 3">
              <a:extLst>
                <a:ext uri="{FF2B5EF4-FFF2-40B4-BE49-F238E27FC236}">
                  <a16:creationId xmlns:a16="http://schemas.microsoft.com/office/drawing/2014/main" id="{BAB2852E-7A04-1EFA-54B0-7B7B8C9474C6}"/>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5" name="Conector recto 4">
              <a:extLst>
                <a:ext uri="{FF2B5EF4-FFF2-40B4-BE49-F238E27FC236}">
                  <a16:creationId xmlns:a16="http://schemas.microsoft.com/office/drawing/2014/main" id="{3C04943C-3234-0DB8-6856-4FEE6ACD23D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A138118C-7525-42C5-83E9-649111189F8A}"/>
              </a:ext>
            </a:extLst>
          </p:cNvPr>
          <p:cNvSpPr>
            <a:spLocks noGrp="1"/>
          </p:cNvSpPr>
          <p:nvPr>
            <p:ph type="title" hasCustomPrompt="1"/>
          </p:nvPr>
        </p:nvSpPr>
        <p:spPr>
          <a:xfrm>
            <a:off x="1609241" y="1965962"/>
            <a:ext cx="5925517" cy="1320255"/>
          </a:xfrm>
        </p:spPr>
        <p:txBody>
          <a:bodyPr anchor="ctr">
            <a:noAutofit/>
          </a:bodyPr>
          <a:lstStyle>
            <a:lvl1pPr algn="ctr">
              <a:defRPr sz="10000" b="1">
                <a:solidFill>
                  <a:schemeClr val="tx1"/>
                </a:solidFill>
                <a:latin typeface="+mj-lt"/>
              </a:defRPr>
            </a:lvl1pPr>
          </a:lstStyle>
          <a:p>
            <a:r>
              <a:rPr lang="en-US" dirty="0"/>
              <a:t>Click to edit Master title style</a:t>
            </a:r>
          </a:p>
        </p:txBody>
      </p:sp>
      <p:sp>
        <p:nvSpPr>
          <p:cNvPr id="9" name="Text Placeholder 2">
            <a:extLst>
              <a:ext uri="{FF2B5EF4-FFF2-40B4-BE49-F238E27FC236}">
                <a16:creationId xmlns:a16="http://schemas.microsoft.com/office/drawing/2014/main" id="{7B2A1BE7-6AE5-51FA-0C68-CE4773835CCF}"/>
              </a:ext>
            </a:extLst>
          </p:cNvPr>
          <p:cNvSpPr>
            <a:spLocks noGrp="1"/>
          </p:cNvSpPr>
          <p:nvPr>
            <p:ph type="body" idx="1" hasCustomPrompt="1"/>
          </p:nvPr>
        </p:nvSpPr>
        <p:spPr>
          <a:xfrm>
            <a:off x="1972896" y="3019520"/>
            <a:ext cx="5198206" cy="543904"/>
          </a:xfrm>
        </p:spPr>
        <p:txBody>
          <a:bodyPr>
            <a:no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Freeform 235">
            <a:extLst>
              <a:ext uri="{FF2B5EF4-FFF2-40B4-BE49-F238E27FC236}">
                <a16:creationId xmlns:a16="http://schemas.microsoft.com/office/drawing/2014/main" id="{41961478-F470-85E5-D647-A09BE58F9F43}"/>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79999368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1117616401"/>
      </p:ext>
    </p:extLst>
  </p:cSld>
  <p:clrMap bg1="lt1" tx1="dk1" bg2="lt2" tx2="dk2" accent1="accent1" accent2="accent2" accent3="accent3" accent4="accent4" accent5="accent5" accent6="accent6" hlink="hlink" folHlink="folHlink"/>
  <p:sldLayoutIdLst>
    <p:sldLayoutId id="2147483734" r:id="rId1"/>
    <p:sldLayoutId id="2147483736" r:id="rId2"/>
    <p:sldLayoutId id="2147483772" r:id="rId3"/>
    <p:sldLayoutId id="2147483760" r:id="rId4"/>
    <p:sldLayoutId id="2147483739" r:id="rId5"/>
    <p:sldLayoutId id="2147483774" r:id="rId6"/>
    <p:sldLayoutId id="2147483775" r:id="rId7"/>
    <p:sldLayoutId id="2147483776" r:id="rId8"/>
    <p:sldLayoutId id="2147483777" r:id="rId9"/>
    <p:sldLayoutId id="2147483740" r:id="rId10"/>
    <p:sldLayoutId id="2147483765" r:id="rId11"/>
    <p:sldLayoutId id="2147483778" r:id="rId12"/>
    <p:sldLayoutId id="2147483779" r:id="rId13"/>
    <p:sldLayoutId id="2147483780" r:id="rId14"/>
    <p:sldLayoutId id="2147483770" r:id="rId15"/>
    <p:sldLayoutId id="2147483773" r:id="rId16"/>
    <p:sldLayoutId id="2147483769" r:id="rId17"/>
    <p:sldLayoutId id="2147483768" r:id="rId18"/>
    <p:sldLayoutId id="2147483781" r:id="rId19"/>
    <p:sldLayoutId id="2147483771" r:id="rId20"/>
    <p:sldLayoutId id="2147483782" r:id="rId21"/>
    <p:sldLayoutId id="2147483783" r:id="rId2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upo 53">
            <a:extLst>
              <a:ext uri="{FF2B5EF4-FFF2-40B4-BE49-F238E27FC236}">
                <a16:creationId xmlns:a16="http://schemas.microsoft.com/office/drawing/2014/main" id="{355239E8-34D0-11EF-B4B2-69EBF8949C7A}"/>
              </a:ext>
            </a:extLst>
          </p:cNvPr>
          <p:cNvGrpSpPr/>
          <p:nvPr/>
        </p:nvGrpSpPr>
        <p:grpSpPr>
          <a:xfrm>
            <a:off x="1418887" y="-92684"/>
            <a:ext cx="1199268" cy="599634"/>
            <a:chOff x="5638801" y="2709863"/>
            <a:chExt cx="495300" cy="247650"/>
          </a:xfrm>
        </p:grpSpPr>
        <p:sp>
          <p:nvSpPr>
            <p:cNvPr id="55" name="Freeform 175">
              <a:extLst>
                <a:ext uri="{FF2B5EF4-FFF2-40B4-BE49-F238E27FC236}">
                  <a16:creationId xmlns:a16="http://schemas.microsoft.com/office/drawing/2014/main" id="{4E092CCA-A0E6-A590-E1D2-66ACE39B6592}"/>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178">
              <a:extLst>
                <a:ext uri="{FF2B5EF4-FFF2-40B4-BE49-F238E27FC236}">
                  <a16:creationId xmlns:a16="http://schemas.microsoft.com/office/drawing/2014/main" id="{73E5C0FD-947B-6EB6-8B6D-8AE6C32A24CD}"/>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p:txBody>
          <a:bodyPr>
            <a:noAutofit/>
          </a:bodyPr>
          <a:lstStyle/>
          <a:p>
            <a:pPr>
              <a:lnSpc>
                <a:spcPct val="150000"/>
              </a:lnSpc>
            </a:pPr>
            <a:r>
              <a:rPr lang="es-ES" sz="6000" err="1">
                <a:solidFill>
                  <a:schemeClr val="bg2">
                    <a:lumMod val="50000"/>
                  </a:schemeClr>
                </a:solidFill>
              </a:rPr>
              <a:t>Hướng</a:t>
            </a:r>
            <a:r>
              <a:rPr lang="es-ES" sz="6000">
                <a:solidFill>
                  <a:schemeClr val="bg2">
                    <a:lumMod val="50000"/>
                  </a:schemeClr>
                </a:solidFill>
              </a:rPr>
              <a:t> </a:t>
            </a:r>
            <a:r>
              <a:rPr lang="es-ES" sz="6000" err="1">
                <a:solidFill>
                  <a:schemeClr val="bg2">
                    <a:lumMod val="50000"/>
                  </a:schemeClr>
                </a:solidFill>
              </a:rPr>
              <a:t>đối</a:t>
            </a:r>
            <a:r>
              <a:rPr lang="es-ES" sz="6000">
                <a:solidFill>
                  <a:schemeClr val="bg2">
                    <a:lumMod val="50000"/>
                  </a:schemeClr>
                </a:solidFill>
              </a:rPr>
              <a:t> </a:t>
            </a:r>
            <a:r>
              <a:rPr lang="es-ES" sz="6000" err="1">
                <a:solidFill>
                  <a:schemeClr val="bg2">
                    <a:lumMod val="50000"/>
                  </a:schemeClr>
                </a:solidFill>
              </a:rPr>
              <a:t>tượng</a:t>
            </a:r>
            <a:br>
              <a:rPr lang="es-ES"/>
            </a:br>
            <a:r>
              <a:rPr lang="es-ES" b="0" u="sng" err="1"/>
              <a:t>Nhóm</a:t>
            </a:r>
            <a:r>
              <a:rPr lang="es-ES" b="0" u="sng"/>
              <a:t> 11 – lớp CNTT4</a:t>
            </a:r>
            <a:endParaRPr lang="en-US" b="0" u="sng"/>
          </a:p>
        </p:txBody>
      </p:sp>
      <p:sp>
        <p:nvSpPr>
          <p:cNvPr id="3" name="Subtitle 2">
            <a:extLst>
              <a:ext uri="{FF2B5EF4-FFF2-40B4-BE49-F238E27FC236}">
                <a16:creationId xmlns:a16="http://schemas.microsoft.com/office/drawing/2014/main" id="{6600CBEA-0FC4-4517-9DF7-3E1CB1F7762B}"/>
              </a:ext>
            </a:extLst>
          </p:cNvPr>
          <p:cNvSpPr>
            <a:spLocks noGrp="1"/>
          </p:cNvSpPr>
          <p:nvPr>
            <p:ph type="subTitle" idx="1"/>
          </p:nvPr>
        </p:nvSpPr>
        <p:spPr/>
        <p:txBody>
          <a:bodyPr>
            <a:normAutofit/>
          </a:bodyPr>
          <a:lstStyle/>
          <a:p>
            <a:r>
              <a:rPr lang="es-ES" err="1">
                <a:latin typeface="Source Sans Pro" panose="020B0503030403020204" pitchFamily="34" charset="0"/>
              </a:rPr>
              <a:t>Quản</a:t>
            </a:r>
            <a:r>
              <a:rPr lang="es-ES">
                <a:latin typeface="Source Sans Pro" panose="020B0503030403020204" pitchFamily="34" charset="0"/>
              </a:rPr>
              <a:t> </a:t>
            </a:r>
            <a:r>
              <a:rPr lang="es-ES" err="1">
                <a:latin typeface="Source Sans Pro" panose="020B0503030403020204" pitchFamily="34" charset="0"/>
              </a:rPr>
              <a:t>lý</a:t>
            </a:r>
            <a:r>
              <a:rPr lang="es-ES">
                <a:latin typeface="Source Sans Pro" panose="020B0503030403020204" pitchFamily="34" charset="0"/>
              </a:rPr>
              <a:t> </a:t>
            </a:r>
            <a:r>
              <a:rPr lang="es-ES" err="1">
                <a:latin typeface="Source Sans Pro" panose="020B0503030403020204" pitchFamily="34" charset="0"/>
              </a:rPr>
              <a:t>kho</a:t>
            </a:r>
            <a:r>
              <a:rPr lang="es-ES">
                <a:latin typeface="Source Sans Pro" panose="020B0503030403020204" pitchFamily="34" charset="0"/>
              </a:rPr>
              <a:t> </a:t>
            </a:r>
            <a:r>
              <a:rPr lang="es-ES" err="1">
                <a:latin typeface="Source Sans Pro" panose="020B0503030403020204" pitchFamily="34" charset="0"/>
              </a:rPr>
              <a:t>điện</a:t>
            </a:r>
            <a:r>
              <a:rPr lang="es-ES">
                <a:latin typeface="Source Sans Pro" panose="020B0503030403020204" pitchFamily="34" charset="0"/>
              </a:rPr>
              <a:t> </a:t>
            </a:r>
            <a:r>
              <a:rPr lang="es-ES" err="1">
                <a:latin typeface="Source Sans Pro" panose="020B0503030403020204" pitchFamily="34" charset="0"/>
              </a:rPr>
              <a:t>thoại</a:t>
            </a:r>
            <a:r>
              <a:rPr lang="es-ES">
                <a:latin typeface="Source Sans Pro" panose="020B0503030403020204" pitchFamily="34" charset="0"/>
              </a:rPr>
              <a:t> cao </a:t>
            </a:r>
            <a:r>
              <a:rPr lang="es-ES" err="1">
                <a:latin typeface="Source Sans Pro" panose="020B0503030403020204" pitchFamily="34" charset="0"/>
              </a:rPr>
              <a:t>cấp</a:t>
            </a:r>
            <a:endParaRPr lang="en-US">
              <a:latin typeface="Source Sans Pro" panose="020B0503030403020204" pitchFamily="34" charset="0"/>
            </a:endParaRPr>
          </a:p>
        </p:txBody>
      </p:sp>
      <p:sp>
        <p:nvSpPr>
          <p:cNvPr id="13" name="Elipse 12">
            <a:extLst>
              <a:ext uri="{FF2B5EF4-FFF2-40B4-BE49-F238E27FC236}">
                <a16:creationId xmlns:a16="http://schemas.microsoft.com/office/drawing/2014/main" id="{4679BEE8-18EF-4611-7A17-1252DD970B1D}"/>
              </a:ext>
            </a:extLst>
          </p:cNvPr>
          <p:cNvSpPr/>
          <p:nvPr/>
        </p:nvSpPr>
        <p:spPr>
          <a:xfrm flipH="1">
            <a:off x="1143803" y="644615"/>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13FCAC9C-FA98-C5FB-2101-AC249E7987F9}"/>
              </a:ext>
            </a:extLst>
          </p:cNvPr>
          <p:cNvSpPr/>
          <p:nvPr/>
        </p:nvSpPr>
        <p:spPr>
          <a:xfrm flipH="1">
            <a:off x="1383816" y="644615"/>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9C16D5E1-AA1C-F64E-B8FC-BEC96B8E69D8}"/>
              </a:ext>
            </a:extLst>
          </p:cNvPr>
          <p:cNvSpPr/>
          <p:nvPr/>
        </p:nvSpPr>
        <p:spPr>
          <a:xfrm flipH="1">
            <a:off x="1623829" y="644615"/>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6" name="Rectángulo: esquinas redondeadas 15">
            <a:extLst>
              <a:ext uri="{FF2B5EF4-FFF2-40B4-BE49-F238E27FC236}">
                <a16:creationId xmlns:a16="http://schemas.microsoft.com/office/drawing/2014/main" id="{5C720D0D-D160-5ACC-D62E-B9C4A204098F}"/>
              </a:ext>
            </a:extLst>
          </p:cNvPr>
          <p:cNvSpPr/>
          <p:nvPr/>
        </p:nvSpPr>
        <p:spPr>
          <a:xfrm>
            <a:off x="2032782" y="3386432"/>
            <a:ext cx="5078436" cy="466811"/>
          </a:xfrm>
          <a:prstGeom prst="roundRect">
            <a:avLst>
              <a:gd name="adj" fmla="val 14685"/>
            </a:avLst>
          </a:prstGeom>
          <a:no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25" name="Grupo 24">
            <a:extLst>
              <a:ext uri="{FF2B5EF4-FFF2-40B4-BE49-F238E27FC236}">
                <a16:creationId xmlns:a16="http://schemas.microsoft.com/office/drawing/2014/main" id="{AFA4F046-E0F6-C98A-F77C-E4F0ED346C6F}"/>
              </a:ext>
            </a:extLst>
          </p:cNvPr>
          <p:cNvGrpSpPr/>
          <p:nvPr/>
        </p:nvGrpSpPr>
        <p:grpSpPr>
          <a:xfrm>
            <a:off x="874596" y="980310"/>
            <a:ext cx="812385" cy="815360"/>
            <a:chOff x="2759075" y="2149476"/>
            <a:chExt cx="433388" cy="434975"/>
          </a:xfrm>
        </p:grpSpPr>
        <p:sp>
          <p:nvSpPr>
            <p:cNvPr id="26" name="Freeform 236">
              <a:extLst>
                <a:ext uri="{FF2B5EF4-FFF2-40B4-BE49-F238E27FC236}">
                  <a16:creationId xmlns:a16="http://schemas.microsoft.com/office/drawing/2014/main" id="{E6E80288-EFB2-279E-F261-563450770BE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230">
              <a:extLst>
                <a:ext uri="{FF2B5EF4-FFF2-40B4-BE49-F238E27FC236}">
                  <a16:creationId xmlns:a16="http://schemas.microsoft.com/office/drawing/2014/main" id="{D3F84B9D-A2F0-98C3-5A65-B77A9C5BB80B}"/>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3" name="Freeform 298">
            <a:extLst>
              <a:ext uri="{FF2B5EF4-FFF2-40B4-BE49-F238E27FC236}">
                <a16:creationId xmlns:a16="http://schemas.microsoft.com/office/drawing/2014/main" id="{C2151FBB-7BC9-9161-69CA-0385309AC2B1}"/>
              </a:ext>
            </a:extLst>
          </p:cNvPr>
          <p:cNvSpPr>
            <a:spLocks/>
          </p:cNvSpPr>
          <p:nvPr/>
        </p:nvSpPr>
        <p:spPr bwMode="auto">
          <a:xfrm>
            <a:off x="7280617" y="419472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302">
            <a:extLst>
              <a:ext uri="{FF2B5EF4-FFF2-40B4-BE49-F238E27FC236}">
                <a16:creationId xmlns:a16="http://schemas.microsoft.com/office/drawing/2014/main" id="{ECC37368-49BC-BA15-61DA-0C7744507A42}"/>
              </a:ext>
            </a:extLst>
          </p:cNvPr>
          <p:cNvSpPr>
            <a:spLocks/>
          </p:cNvSpPr>
          <p:nvPr/>
        </p:nvSpPr>
        <p:spPr bwMode="auto">
          <a:xfrm>
            <a:off x="4507221" y="99654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35">
            <a:extLst>
              <a:ext uri="{FF2B5EF4-FFF2-40B4-BE49-F238E27FC236}">
                <a16:creationId xmlns:a16="http://schemas.microsoft.com/office/drawing/2014/main" id="{1FBABF0B-31AF-48D0-572C-CE20D6DA6E47}"/>
              </a:ext>
            </a:extLst>
          </p:cNvPr>
          <p:cNvSpPr>
            <a:spLocks/>
          </p:cNvSpPr>
          <p:nvPr/>
        </p:nvSpPr>
        <p:spPr bwMode="auto">
          <a:xfrm>
            <a:off x="2953152" y="4140145"/>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35">
            <a:extLst>
              <a:ext uri="{FF2B5EF4-FFF2-40B4-BE49-F238E27FC236}">
                <a16:creationId xmlns:a16="http://schemas.microsoft.com/office/drawing/2014/main" id="{C970B80A-3F9C-CDFC-7B53-6190FE700FFC}"/>
              </a:ext>
            </a:extLst>
          </p:cNvPr>
          <p:cNvSpPr>
            <a:spLocks/>
          </p:cNvSpPr>
          <p:nvPr/>
        </p:nvSpPr>
        <p:spPr bwMode="auto">
          <a:xfrm>
            <a:off x="5833460" y="139150"/>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186">
            <a:extLst>
              <a:ext uri="{FF2B5EF4-FFF2-40B4-BE49-F238E27FC236}">
                <a16:creationId xmlns:a16="http://schemas.microsoft.com/office/drawing/2014/main" id="{A5DF5B62-405C-062D-CFB9-D145FF898653}"/>
              </a:ext>
            </a:extLst>
          </p:cNvPr>
          <p:cNvSpPr>
            <a:spLocks/>
          </p:cNvSpPr>
          <p:nvPr/>
        </p:nvSpPr>
        <p:spPr bwMode="auto">
          <a:xfrm>
            <a:off x="8523416" y="-276977"/>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60" name="Freeform 157">
            <a:extLst>
              <a:ext uri="{FF2B5EF4-FFF2-40B4-BE49-F238E27FC236}">
                <a16:creationId xmlns:a16="http://schemas.microsoft.com/office/drawing/2014/main" id="{5EE114F6-7349-CAEE-FD1B-5485308A7CF8}"/>
              </a:ext>
            </a:extLst>
          </p:cNvPr>
          <p:cNvSpPr>
            <a:spLocks noEditPoints="1"/>
          </p:cNvSpPr>
          <p:nvPr/>
        </p:nvSpPr>
        <p:spPr bwMode="auto">
          <a:xfrm>
            <a:off x="7982978" y="194779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159">
            <a:extLst>
              <a:ext uri="{FF2B5EF4-FFF2-40B4-BE49-F238E27FC236}">
                <a16:creationId xmlns:a16="http://schemas.microsoft.com/office/drawing/2014/main" id="{A702948B-7704-41A7-9869-08F07323A91C}"/>
              </a:ext>
            </a:extLst>
          </p:cNvPr>
          <p:cNvSpPr>
            <a:spLocks noEditPoints="1"/>
          </p:cNvSpPr>
          <p:nvPr/>
        </p:nvSpPr>
        <p:spPr bwMode="auto">
          <a:xfrm>
            <a:off x="1596033" y="4036611"/>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2"/>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310">
            <a:extLst>
              <a:ext uri="{FF2B5EF4-FFF2-40B4-BE49-F238E27FC236}">
                <a16:creationId xmlns:a16="http://schemas.microsoft.com/office/drawing/2014/main" id="{B2D779E0-71EE-243E-A047-0898C2DF1252}"/>
              </a:ext>
            </a:extLst>
          </p:cNvPr>
          <p:cNvSpPr>
            <a:spLocks noEditPoints="1"/>
          </p:cNvSpPr>
          <p:nvPr/>
        </p:nvSpPr>
        <p:spPr bwMode="auto">
          <a:xfrm>
            <a:off x="1077455" y="2098352"/>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20">
            <a:extLst>
              <a:ext uri="{FF2B5EF4-FFF2-40B4-BE49-F238E27FC236}">
                <a16:creationId xmlns:a16="http://schemas.microsoft.com/office/drawing/2014/main" id="{448AB29B-6453-6D24-49FF-08BA3C2464E7}"/>
              </a:ext>
            </a:extLst>
          </p:cNvPr>
          <p:cNvSpPr>
            <a:spLocks/>
          </p:cNvSpPr>
          <p:nvPr/>
        </p:nvSpPr>
        <p:spPr bwMode="auto">
          <a:xfrm rot="5400000">
            <a:off x="-134141" y="4695154"/>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233">
            <a:extLst>
              <a:ext uri="{FF2B5EF4-FFF2-40B4-BE49-F238E27FC236}">
                <a16:creationId xmlns:a16="http://schemas.microsoft.com/office/drawing/2014/main" id="{E65937AC-0843-B2C4-F3E7-15894E76892E}"/>
              </a:ext>
            </a:extLst>
          </p:cNvPr>
          <p:cNvSpPr>
            <a:spLocks/>
          </p:cNvSpPr>
          <p:nvPr/>
        </p:nvSpPr>
        <p:spPr bwMode="auto">
          <a:xfrm>
            <a:off x="6016163" y="504735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8" name="Grupo 17">
            <a:extLst>
              <a:ext uri="{FF2B5EF4-FFF2-40B4-BE49-F238E27FC236}">
                <a16:creationId xmlns:a16="http://schemas.microsoft.com/office/drawing/2014/main" id="{DC7B519E-9918-42EA-A90B-FA0ABF62F65E}"/>
              </a:ext>
            </a:extLst>
          </p:cNvPr>
          <p:cNvGrpSpPr/>
          <p:nvPr/>
        </p:nvGrpSpPr>
        <p:grpSpPr>
          <a:xfrm>
            <a:off x="8106561" y="4128394"/>
            <a:ext cx="773659" cy="963355"/>
            <a:chOff x="6696077" y="2921001"/>
            <a:chExt cx="330200" cy="411163"/>
          </a:xfrm>
        </p:grpSpPr>
        <p:sp>
          <p:nvSpPr>
            <p:cNvPr id="19" name="Freeform 245">
              <a:extLst>
                <a:ext uri="{FF2B5EF4-FFF2-40B4-BE49-F238E27FC236}">
                  <a16:creationId xmlns:a16="http://schemas.microsoft.com/office/drawing/2014/main" id="{001EB30E-0ED9-E34B-9927-47BB37A00DEA}"/>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0" name="Grupo 19">
              <a:extLst>
                <a:ext uri="{FF2B5EF4-FFF2-40B4-BE49-F238E27FC236}">
                  <a16:creationId xmlns:a16="http://schemas.microsoft.com/office/drawing/2014/main" id="{CFB3B752-DA3B-4F3D-6DA4-71D7F8EC2F3D}"/>
                </a:ext>
              </a:extLst>
            </p:cNvPr>
            <p:cNvGrpSpPr/>
            <p:nvPr/>
          </p:nvGrpSpPr>
          <p:grpSpPr>
            <a:xfrm>
              <a:off x="6696077" y="2921001"/>
              <a:ext cx="327022" cy="411163"/>
              <a:chOff x="6696077" y="2921001"/>
              <a:chExt cx="327022" cy="411163"/>
            </a:xfrm>
          </p:grpSpPr>
          <p:grpSp>
            <p:nvGrpSpPr>
              <p:cNvPr id="21" name="Grupo 20">
                <a:extLst>
                  <a:ext uri="{FF2B5EF4-FFF2-40B4-BE49-F238E27FC236}">
                    <a16:creationId xmlns:a16="http://schemas.microsoft.com/office/drawing/2014/main" id="{08C57EDF-4884-2611-4D76-EDF896F3C8D3}"/>
                  </a:ext>
                </a:extLst>
              </p:cNvPr>
              <p:cNvGrpSpPr/>
              <p:nvPr/>
            </p:nvGrpSpPr>
            <p:grpSpPr>
              <a:xfrm>
                <a:off x="6696077" y="2921001"/>
                <a:ext cx="327022" cy="411163"/>
                <a:chOff x="6696077" y="2921001"/>
                <a:chExt cx="327022" cy="411163"/>
              </a:xfrm>
            </p:grpSpPr>
            <p:sp>
              <p:nvSpPr>
                <p:cNvPr id="24" name="Freeform 244">
                  <a:extLst>
                    <a:ext uri="{FF2B5EF4-FFF2-40B4-BE49-F238E27FC236}">
                      <a16:creationId xmlns:a16="http://schemas.microsoft.com/office/drawing/2014/main" id="{5F672582-355A-7562-2651-FBF362A23ABF}"/>
                    </a:ext>
                  </a:extLst>
                </p:cNvPr>
                <p:cNvSpPr>
                  <a:spLocks/>
                </p:cNvSpPr>
                <p:nvPr/>
              </p:nvSpPr>
              <p:spPr bwMode="auto">
                <a:xfrm>
                  <a:off x="6696077" y="2921001"/>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46">
                  <a:extLst>
                    <a:ext uri="{FF2B5EF4-FFF2-40B4-BE49-F238E27FC236}">
                      <a16:creationId xmlns:a16="http://schemas.microsoft.com/office/drawing/2014/main" id="{78F4582F-80EE-A8BB-4104-EA949838867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248">
                  <a:extLst>
                    <a:ext uri="{FF2B5EF4-FFF2-40B4-BE49-F238E27FC236}">
                      <a16:creationId xmlns:a16="http://schemas.microsoft.com/office/drawing/2014/main" id="{3A47B7CE-9FE3-4620-8D82-18F930DF992B}"/>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2" name="Freeform 249">
                <a:extLst>
                  <a:ext uri="{FF2B5EF4-FFF2-40B4-BE49-F238E27FC236}">
                    <a16:creationId xmlns:a16="http://schemas.microsoft.com/office/drawing/2014/main" id="{B6197020-0222-2DEB-B33B-75FCA38CA6DD}"/>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50">
                <a:extLst>
                  <a:ext uri="{FF2B5EF4-FFF2-40B4-BE49-F238E27FC236}">
                    <a16:creationId xmlns:a16="http://schemas.microsoft.com/office/drawing/2014/main" id="{075FA0E6-8AD3-86FB-B2FA-9BEB22C39783}"/>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4" name="Freeform 220">
            <a:extLst>
              <a:ext uri="{FF2B5EF4-FFF2-40B4-BE49-F238E27FC236}">
                <a16:creationId xmlns:a16="http://schemas.microsoft.com/office/drawing/2014/main" id="{419EBA74-1315-567F-874B-1DD9D00CD16F}"/>
              </a:ext>
            </a:extLst>
          </p:cNvPr>
          <p:cNvSpPr>
            <a:spLocks/>
          </p:cNvSpPr>
          <p:nvPr/>
        </p:nvSpPr>
        <p:spPr bwMode="auto">
          <a:xfrm rot="10800000">
            <a:off x="8854936" y="1816321"/>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412242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2" presetClass="entr" presetSubtype="4"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32" presetClass="emph" presetSubtype="0" fill="hold" grpId="0" nodeType="withEffect">
                                  <p:stCondLst>
                                    <p:cond delay="0"/>
                                  </p:stCondLst>
                                  <p:childTnLst>
                                    <p:animRot by="120000">
                                      <p:cBhvr>
                                        <p:cTn id="20" dur="100" fill="hold">
                                          <p:stCondLst>
                                            <p:cond delay="0"/>
                                          </p:stCondLst>
                                        </p:cTn>
                                        <p:tgtEl>
                                          <p:spTgt spid="50"/>
                                        </p:tgtEl>
                                        <p:attrNameLst>
                                          <p:attrName>r</p:attrName>
                                        </p:attrNameLst>
                                      </p:cBhvr>
                                    </p:animRot>
                                    <p:animRot by="-240000">
                                      <p:cBhvr>
                                        <p:cTn id="21" dur="200" fill="hold">
                                          <p:stCondLst>
                                            <p:cond delay="200"/>
                                          </p:stCondLst>
                                        </p:cTn>
                                        <p:tgtEl>
                                          <p:spTgt spid="50"/>
                                        </p:tgtEl>
                                        <p:attrNameLst>
                                          <p:attrName>r</p:attrName>
                                        </p:attrNameLst>
                                      </p:cBhvr>
                                    </p:animRot>
                                    <p:animRot by="240000">
                                      <p:cBhvr>
                                        <p:cTn id="22" dur="200" fill="hold">
                                          <p:stCondLst>
                                            <p:cond delay="400"/>
                                          </p:stCondLst>
                                        </p:cTn>
                                        <p:tgtEl>
                                          <p:spTgt spid="50"/>
                                        </p:tgtEl>
                                        <p:attrNameLst>
                                          <p:attrName>r</p:attrName>
                                        </p:attrNameLst>
                                      </p:cBhvr>
                                    </p:animRot>
                                    <p:animRot by="-240000">
                                      <p:cBhvr>
                                        <p:cTn id="23" dur="200" fill="hold">
                                          <p:stCondLst>
                                            <p:cond delay="600"/>
                                          </p:stCondLst>
                                        </p:cTn>
                                        <p:tgtEl>
                                          <p:spTgt spid="50"/>
                                        </p:tgtEl>
                                        <p:attrNameLst>
                                          <p:attrName>r</p:attrName>
                                        </p:attrNameLst>
                                      </p:cBhvr>
                                    </p:animRot>
                                    <p:animRot by="120000">
                                      <p:cBhvr>
                                        <p:cTn id="24" dur="200" fill="hold">
                                          <p:stCondLst>
                                            <p:cond delay="800"/>
                                          </p:stCondLst>
                                        </p:cTn>
                                        <p:tgtEl>
                                          <p:spTgt spid="50"/>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4"/>
                                        </p:tgtEl>
                                        <p:attrNameLst>
                                          <p:attrName>r</p:attrName>
                                        </p:attrNameLst>
                                      </p:cBhvr>
                                    </p:animRot>
                                    <p:animRot by="-240000">
                                      <p:cBhvr>
                                        <p:cTn id="27" dur="200" fill="hold">
                                          <p:stCondLst>
                                            <p:cond delay="200"/>
                                          </p:stCondLst>
                                        </p:cTn>
                                        <p:tgtEl>
                                          <p:spTgt spid="54"/>
                                        </p:tgtEl>
                                        <p:attrNameLst>
                                          <p:attrName>r</p:attrName>
                                        </p:attrNameLst>
                                      </p:cBhvr>
                                    </p:animRot>
                                    <p:animRot by="240000">
                                      <p:cBhvr>
                                        <p:cTn id="28" dur="200" fill="hold">
                                          <p:stCondLst>
                                            <p:cond delay="400"/>
                                          </p:stCondLst>
                                        </p:cTn>
                                        <p:tgtEl>
                                          <p:spTgt spid="54"/>
                                        </p:tgtEl>
                                        <p:attrNameLst>
                                          <p:attrName>r</p:attrName>
                                        </p:attrNameLst>
                                      </p:cBhvr>
                                    </p:animRot>
                                    <p:animRot by="-240000">
                                      <p:cBhvr>
                                        <p:cTn id="29" dur="200" fill="hold">
                                          <p:stCondLst>
                                            <p:cond delay="600"/>
                                          </p:stCondLst>
                                        </p:cTn>
                                        <p:tgtEl>
                                          <p:spTgt spid="54"/>
                                        </p:tgtEl>
                                        <p:attrNameLst>
                                          <p:attrName>r</p:attrName>
                                        </p:attrNameLst>
                                      </p:cBhvr>
                                    </p:animRot>
                                    <p:animRot by="120000">
                                      <p:cBhvr>
                                        <p:cTn id="30" dur="200" fill="hold">
                                          <p:stCondLst>
                                            <p:cond delay="800"/>
                                          </p:stCondLst>
                                        </p:cTn>
                                        <p:tgtEl>
                                          <p:spTgt spid="54"/>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3"/>
                                        </p:tgtEl>
                                        <p:attrNameLst>
                                          <p:attrName>r</p:attrName>
                                        </p:attrNameLst>
                                      </p:cBhvr>
                                    </p:animRot>
                                    <p:animRot by="-240000">
                                      <p:cBhvr>
                                        <p:cTn id="33" dur="200" fill="hold">
                                          <p:stCondLst>
                                            <p:cond delay="200"/>
                                          </p:stCondLst>
                                        </p:cTn>
                                        <p:tgtEl>
                                          <p:spTgt spid="63"/>
                                        </p:tgtEl>
                                        <p:attrNameLst>
                                          <p:attrName>r</p:attrName>
                                        </p:attrNameLst>
                                      </p:cBhvr>
                                    </p:animRot>
                                    <p:animRot by="240000">
                                      <p:cBhvr>
                                        <p:cTn id="34" dur="200" fill="hold">
                                          <p:stCondLst>
                                            <p:cond delay="400"/>
                                          </p:stCondLst>
                                        </p:cTn>
                                        <p:tgtEl>
                                          <p:spTgt spid="63"/>
                                        </p:tgtEl>
                                        <p:attrNameLst>
                                          <p:attrName>r</p:attrName>
                                        </p:attrNameLst>
                                      </p:cBhvr>
                                    </p:animRot>
                                    <p:animRot by="-240000">
                                      <p:cBhvr>
                                        <p:cTn id="35" dur="200" fill="hold">
                                          <p:stCondLst>
                                            <p:cond delay="600"/>
                                          </p:stCondLst>
                                        </p:cTn>
                                        <p:tgtEl>
                                          <p:spTgt spid="63"/>
                                        </p:tgtEl>
                                        <p:attrNameLst>
                                          <p:attrName>r</p:attrName>
                                        </p:attrNameLst>
                                      </p:cBhvr>
                                    </p:animRot>
                                    <p:animRot by="120000">
                                      <p:cBhvr>
                                        <p:cTn id="36" dur="200" fill="hold">
                                          <p:stCondLst>
                                            <p:cond delay="800"/>
                                          </p:stCondLst>
                                        </p:cTn>
                                        <p:tgtEl>
                                          <p:spTgt spid="63"/>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67"/>
                                        </p:tgtEl>
                                        <p:attrNameLst>
                                          <p:attrName>r</p:attrName>
                                        </p:attrNameLst>
                                      </p:cBhvr>
                                    </p:animRot>
                                    <p:animRot by="-240000">
                                      <p:cBhvr>
                                        <p:cTn id="39" dur="200" fill="hold">
                                          <p:stCondLst>
                                            <p:cond delay="200"/>
                                          </p:stCondLst>
                                        </p:cTn>
                                        <p:tgtEl>
                                          <p:spTgt spid="67"/>
                                        </p:tgtEl>
                                        <p:attrNameLst>
                                          <p:attrName>r</p:attrName>
                                        </p:attrNameLst>
                                      </p:cBhvr>
                                    </p:animRot>
                                    <p:animRot by="240000">
                                      <p:cBhvr>
                                        <p:cTn id="40" dur="200" fill="hold">
                                          <p:stCondLst>
                                            <p:cond delay="400"/>
                                          </p:stCondLst>
                                        </p:cTn>
                                        <p:tgtEl>
                                          <p:spTgt spid="67"/>
                                        </p:tgtEl>
                                        <p:attrNameLst>
                                          <p:attrName>r</p:attrName>
                                        </p:attrNameLst>
                                      </p:cBhvr>
                                    </p:animRot>
                                    <p:animRot by="-240000">
                                      <p:cBhvr>
                                        <p:cTn id="41" dur="200" fill="hold">
                                          <p:stCondLst>
                                            <p:cond delay="600"/>
                                          </p:stCondLst>
                                        </p:cTn>
                                        <p:tgtEl>
                                          <p:spTgt spid="67"/>
                                        </p:tgtEl>
                                        <p:attrNameLst>
                                          <p:attrName>r</p:attrName>
                                        </p:attrNameLst>
                                      </p:cBhvr>
                                    </p:animRot>
                                    <p:animRot by="120000">
                                      <p:cBhvr>
                                        <p:cTn id="42" dur="200" fill="hold">
                                          <p:stCondLst>
                                            <p:cond delay="800"/>
                                          </p:stCondLst>
                                        </p:cTn>
                                        <p:tgtEl>
                                          <p:spTgt spid="6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3"/>
                                        </p:tgtEl>
                                        <p:attrNameLst>
                                          <p:attrName>r</p:attrName>
                                        </p:attrNameLst>
                                      </p:cBhvr>
                                    </p:animRot>
                                    <p:animRot by="-240000">
                                      <p:cBhvr>
                                        <p:cTn id="45" dur="200" fill="hold">
                                          <p:stCondLst>
                                            <p:cond delay="200"/>
                                          </p:stCondLst>
                                        </p:cTn>
                                        <p:tgtEl>
                                          <p:spTgt spid="53"/>
                                        </p:tgtEl>
                                        <p:attrNameLst>
                                          <p:attrName>r</p:attrName>
                                        </p:attrNameLst>
                                      </p:cBhvr>
                                    </p:animRot>
                                    <p:animRot by="240000">
                                      <p:cBhvr>
                                        <p:cTn id="46" dur="200" fill="hold">
                                          <p:stCondLst>
                                            <p:cond delay="400"/>
                                          </p:stCondLst>
                                        </p:cTn>
                                        <p:tgtEl>
                                          <p:spTgt spid="53"/>
                                        </p:tgtEl>
                                        <p:attrNameLst>
                                          <p:attrName>r</p:attrName>
                                        </p:attrNameLst>
                                      </p:cBhvr>
                                    </p:animRot>
                                    <p:animRot by="-240000">
                                      <p:cBhvr>
                                        <p:cTn id="47" dur="200" fill="hold">
                                          <p:stCondLst>
                                            <p:cond delay="600"/>
                                          </p:stCondLst>
                                        </p:cTn>
                                        <p:tgtEl>
                                          <p:spTgt spid="53"/>
                                        </p:tgtEl>
                                        <p:attrNameLst>
                                          <p:attrName>r</p:attrName>
                                        </p:attrNameLst>
                                      </p:cBhvr>
                                    </p:animRot>
                                    <p:animRot by="120000">
                                      <p:cBhvr>
                                        <p:cTn id="48" dur="200" fill="hold">
                                          <p:stCondLst>
                                            <p:cond delay="800"/>
                                          </p:stCondLst>
                                        </p:cTn>
                                        <p:tgtEl>
                                          <p:spTgt spid="53"/>
                                        </p:tgtEl>
                                        <p:attrNameLst>
                                          <p:attrName>r</p:attrName>
                                        </p:attrNameLst>
                                      </p:cBhvr>
                                    </p:animRot>
                                  </p:childTnLst>
                                </p:cTn>
                              </p:par>
                              <p:par>
                                <p:cTn id="49" presetID="32" presetClass="emph" presetSubtype="0" fill="hold" grpId="0" nodeType="withEffect">
                                  <p:stCondLst>
                                    <p:cond delay="0"/>
                                  </p:stCondLst>
                                  <p:childTnLst>
                                    <p:animRot by="120000">
                                      <p:cBhvr>
                                        <p:cTn id="50" dur="100" fill="hold">
                                          <p:stCondLst>
                                            <p:cond delay="0"/>
                                          </p:stCondLst>
                                        </p:cTn>
                                        <p:tgtEl>
                                          <p:spTgt spid="49"/>
                                        </p:tgtEl>
                                        <p:attrNameLst>
                                          <p:attrName>r</p:attrName>
                                        </p:attrNameLst>
                                      </p:cBhvr>
                                    </p:animRot>
                                    <p:animRot by="-240000">
                                      <p:cBhvr>
                                        <p:cTn id="51" dur="200" fill="hold">
                                          <p:stCondLst>
                                            <p:cond delay="200"/>
                                          </p:stCondLst>
                                        </p:cTn>
                                        <p:tgtEl>
                                          <p:spTgt spid="49"/>
                                        </p:tgtEl>
                                        <p:attrNameLst>
                                          <p:attrName>r</p:attrName>
                                        </p:attrNameLst>
                                      </p:cBhvr>
                                    </p:animRot>
                                    <p:animRot by="240000">
                                      <p:cBhvr>
                                        <p:cTn id="52" dur="200" fill="hold">
                                          <p:stCondLst>
                                            <p:cond delay="400"/>
                                          </p:stCondLst>
                                        </p:cTn>
                                        <p:tgtEl>
                                          <p:spTgt spid="49"/>
                                        </p:tgtEl>
                                        <p:attrNameLst>
                                          <p:attrName>r</p:attrName>
                                        </p:attrNameLst>
                                      </p:cBhvr>
                                    </p:animRot>
                                    <p:animRot by="-240000">
                                      <p:cBhvr>
                                        <p:cTn id="53" dur="200" fill="hold">
                                          <p:stCondLst>
                                            <p:cond delay="600"/>
                                          </p:stCondLst>
                                        </p:cTn>
                                        <p:tgtEl>
                                          <p:spTgt spid="49"/>
                                        </p:tgtEl>
                                        <p:attrNameLst>
                                          <p:attrName>r</p:attrName>
                                        </p:attrNameLst>
                                      </p:cBhvr>
                                    </p:animRot>
                                    <p:animRot by="120000">
                                      <p:cBhvr>
                                        <p:cTn id="54" dur="200" fill="hold">
                                          <p:stCondLst>
                                            <p:cond delay="80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50" grpId="0" animBg="1"/>
      <p:bldP spid="53" grpId="0" animBg="1"/>
      <p:bldP spid="63" grpId="0" animBg="1"/>
      <p:bldP spid="6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5">
            <a:extLst>
              <a:ext uri="{FF2B5EF4-FFF2-40B4-BE49-F238E27FC236}">
                <a16:creationId xmlns:a16="http://schemas.microsoft.com/office/drawing/2014/main" id="{00CC464C-51E2-4DA3-972E-982A763BEB09}"/>
              </a:ext>
            </a:extLst>
          </p:cNvPr>
          <p:cNvSpPr>
            <a:spLocks noGrp="1"/>
          </p:cNvSpPr>
          <p:nvPr>
            <p:ph sz="half" idx="2"/>
          </p:nvPr>
        </p:nvSpPr>
        <p:spPr>
          <a:xfrm>
            <a:off x="893441" y="1127287"/>
            <a:ext cx="4129454" cy="2198882"/>
          </a:xfrm>
        </p:spPr>
        <p:txBody>
          <a:bodyPr/>
          <a:lstStyle/>
          <a:p>
            <a:r>
              <a:rPr lang="es-ES" b="1"/>
              <a:t>Mục tiêu, s</a:t>
            </a:r>
            <a:r>
              <a:rPr lang="en-US" b="1"/>
              <a:t>ự cần thiết của đề tài, tại sao lại chọn đề tài này ?</a:t>
            </a:r>
          </a:p>
          <a:p>
            <a:pPr marL="342900" indent="-342900">
              <a:buFont typeface="Arial" panose="020B0604020202020204" pitchFamily="34" charset="0"/>
              <a:buChar char="•"/>
            </a:pPr>
            <a:r>
              <a:rPr lang="en-US" i="1"/>
              <a:t>Tại sao lại chọn đề tài này ?</a:t>
            </a:r>
            <a:endParaRPr lang="es-ES" i="1"/>
          </a:p>
          <a:p>
            <a:r>
              <a:rPr lang="en-US"/>
              <a:t>	Việc nghiên cứu để ra các phương pháp, công cụ mới hỗ trợ con người khám phá, phân tích, tổng hợp thông tin nhằm để tìm và rút ra các tri thức các quy luật là một nhu cầu cần thiết. Từ đó giúp cho nhà quản lý có cái nhìn rõ ràng, tổng quan hơn về dữ liệu, có thể đưa ra những nhận định, quyết định cũng như dự đoán một cách chính xác mang tính chiến lực. </a:t>
            </a:r>
          </a:p>
        </p:txBody>
      </p:sp>
      <p:sp>
        <p:nvSpPr>
          <p:cNvPr id="32" name="Title 3">
            <a:extLst>
              <a:ext uri="{FF2B5EF4-FFF2-40B4-BE49-F238E27FC236}">
                <a16:creationId xmlns:a16="http://schemas.microsoft.com/office/drawing/2014/main" id="{AF18010C-6933-4BE5-B77F-34DB7C3E0FFA}"/>
              </a:ext>
            </a:extLst>
          </p:cNvPr>
          <p:cNvSpPr>
            <a:spLocks noGrp="1"/>
          </p:cNvSpPr>
          <p:nvPr>
            <p:ph type="title"/>
          </p:nvPr>
        </p:nvSpPr>
        <p:spPr>
          <a:xfrm>
            <a:off x="723900" y="589879"/>
            <a:ext cx="7696200" cy="367298"/>
          </a:xfrm>
        </p:spPr>
        <p:txBody>
          <a:bodyPr/>
          <a:lstStyle/>
          <a:p>
            <a:r>
              <a:rPr lang="es-ES"/>
              <a:t>Gi</a:t>
            </a:r>
            <a:r>
              <a:rPr lang="en-US"/>
              <a:t>ới thiệu đồ án </a:t>
            </a:r>
          </a:p>
        </p:txBody>
      </p:sp>
      <p:grpSp>
        <p:nvGrpSpPr>
          <p:cNvPr id="33" name="Grupo 6">
            <a:extLst>
              <a:ext uri="{FF2B5EF4-FFF2-40B4-BE49-F238E27FC236}">
                <a16:creationId xmlns:a16="http://schemas.microsoft.com/office/drawing/2014/main" id="{0AB77EE0-1685-4944-B90F-616D6809A297}"/>
              </a:ext>
            </a:extLst>
          </p:cNvPr>
          <p:cNvGrpSpPr/>
          <p:nvPr/>
        </p:nvGrpSpPr>
        <p:grpSpPr>
          <a:xfrm>
            <a:off x="6942677" y="3294151"/>
            <a:ext cx="812385" cy="815360"/>
            <a:chOff x="2759075" y="2149476"/>
            <a:chExt cx="433388" cy="434975"/>
          </a:xfrm>
        </p:grpSpPr>
        <p:sp>
          <p:nvSpPr>
            <p:cNvPr id="34" name="Freeform 236">
              <a:extLst>
                <a:ext uri="{FF2B5EF4-FFF2-40B4-BE49-F238E27FC236}">
                  <a16:creationId xmlns:a16="http://schemas.microsoft.com/office/drawing/2014/main" id="{5AF5DD32-94E2-4003-98F1-DBD88E31DB38}"/>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0">
              <a:extLst>
                <a:ext uri="{FF2B5EF4-FFF2-40B4-BE49-F238E27FC236}">
                  <a16:creationId xmlns:a16="http://schemas.microsoft.com/office/drawing/2014/main" id="{A8005E6E-AA3A-49F7-9F2E-ABB2791874FB}"/>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6" name="Freeform 298">
            <a:extLst>
              <a:ext uri="{FF2B5EF4-FFF2-40B4-BE49-F238E27FC236}">
                <a16:creationId xmlns:a16="http://schemas.microsoft.com/office/drawing/2014/main" id="{61844D37-CA88-4C6A-9EA1-A7B318B70C20}"/>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02">
            <a:extLst>
              <a:ext uri="{FF2B5EF4-FFF2-40B4-BE49-F238E27FC236}">
                <a16:creationId xmlns:a16="http://schemas.microsoft.com/office/drawing/2014/main" id="{1118725C-536D-4093-98C0-DF6D8573286B}"/>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235">
            <a:extLst>
              <a:ext uri="{FF2B5EF4-FFF2-40B4-BE49-F238E27FC236}">
                <a16:creationId xmlns:a16="http://schemas.microsoft.com/office/drawing/2014/main" id="{292F6A0D-26D4-4C79-94DF-2D8A30B520F1}"/>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7">
            <a:extLst>
              <a:ext uri="{FF2B5EF4-FFF2-40B4-BE49-F238E27FC236}">
                <a16:creationId xmlns:a16="http://schemas.microsoft.com/office/drawing/2014/main" id="{CAD4993E-1605-4CA5-8BD4-80C7D0BC7DCB}"/>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159">
            <a:extLst>
              <a:ext uri="{FF2B5EF4-FFF2-40B4-BE49-F238E27FC236}">
                <a16:creationId xmlns:a16="http://schemas.microsoft.com/office/drawing/2014/main" id="{22238484-C048-4129-9BD9-DC1CD38D797A}"/>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20">
            <a:extLst>
              <a:ext uri="{FF2B5EF4-FFF2-40B4-BE49-F238E27FC236}">
                <a16:creationId xmlns:a16="http://schemas.microsoft.com/office/drawing/2014/main" id="{21DF2352-C3E5-4B32-8FCD-4FADE8D4FED1}"/>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2" name="Grupo 35">
            <a:extLst>
              <a:ext uri="{FF2B5EF4-FFF2-40B4-BE49-F238E27FC236}">
                <a16:creationId xmlns:a16="http://schemas.microsoft.com/office/drawing/2014/main" id="{F0AD2445-82CB-4747-910A-DE7D3CAAA8B4}"/>
              </a:ext>
            </a:extLst>
          </p:cNvPr>
          <p:cNvGrpSpPr/>
          <p:nvPr/>
        </p:nvGrpSpPr>
        <p:grpSpPr>
          <a:xfrm>
            <a:off x="5638780" y="2242438"/>
            <a:ext cx="773659" cy="963355"/>
            <a:chOff x="6696077" y="2921001"/>
            <a:chExt cx="330200" cy="411163"/>
          </a:xfrm>
        </p:grpSpPr>
        <p:sp>
          <p:nvSpPr>
            <p:cNvPr id="43" name="Freeform 245">
              <a:extLst>
                <a:ext uri="{FF2B5EF4-FFF2-40B4-BE49-F238E27FC236}">
                  <a16:creationId xmlns:a16="http://schemas.microsoft.com/office/drawing/2014/main" id="{7D2799EE-EEF9-4FA5-B62C-B74140217E7B}"/>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4" name="Grupo 37">
              <a:extLst>
                <a:ext uri="{FF2B5EF4-FFF2-40B4-BE49-F238E27FC236}">
                  <a16:creationId xmlns:a16="http://schemas.microsoft.com/office/drawing/2014/main" id="{0B41AE69-C9C2-414A-895C-26F44AFD45CE}"/>
                </a:ext>
              </a:extLst>
            </p:cNvPr>
            <p:cNvGrpSpPr/>
            <p:nvPr/>
          </p:nvGrpSpPr>
          <p:grpSpPr>
            <a:xfrm>
              <a:off x="6699249" y="2924175"/>
              <a:ext cx="323854" cy="407989"/>
              <a:chOff x="6699249" y="2924175"/>
              <a:chExt cx="323854" cy="407989"/>
            </a:xfrm>
          </p:grpSpPr>
          <p:grpSp>
            <p:nvGrpSpPr>
              <p:cNvPr id="45" name="Grupo 38">
                <a:extLst>
                  <a:ext uri="{FF2B5EF4-FFF2-40B4-BE49-F238E27FC236}">
                    <a16:creationId xmlns:a16="http://schemas.microsoft.com/office/drawing/2014/main" id="{34BDD6B4-5592-40E3-B15F-7466B3BD7530}"/>
                  </a:ext>
                </a:extLst>
              </p:cNvPr>
              <p:cNvGrpSpPr/>
              <p:nvPr/>
            </p:nvGrpSpPr>
            <p:grpSpPr>
              <a:xfrm>
                <a:off x="6699249" y="2924175"/>
                <a:ext cx="323854" cy="407989"/>
                <a:chOff x="6699249" y="2924175"/>
                <a:chExt cx="323854" cy="407989"/>
              </a:xfrm>
            </p:grpSpPr>
            <p:sp>
              <p:nvSpPr>
                <p:cNvPr id="48" name="Freeform 244">
                  <a:extLst>
                    <a:ext uri="{FF2B5EF4-FFF2-40B4-BE49-F238E27FC236}">
                      <a16:creationId xmlns:a16="http://schemas.microsoft.com/office/drawing/2014/main" id="{08E70F21-ABEE-4076-BE51-30350A965EE3}"/>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46">
                  <a:extLst>
                    <a:ext uri="{FF2B5EF4-FFF2-40B4-BE49-F238E27FC236}">
                      <a16:creationId xmlns:a16="http://schemas.microsoft.com/office/drawing/2014/main" id="{A330DC61-6AAA-4FD7-8009-E4F2EFEE00A7}"/>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48">
                  <a:extLst>
                    <a:ext uri="{FF2B5EF4-FFF2-40B4-BE49-F238E27FC236}">
                      <a16:creationId xmlns:a16="http://schemas.microsoft.com/office/drawing/2014/main" id="{450E0BC3-4B6A-43E8-9825-DAF1ED63E699}"/>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6" name="Freeform 249">
                <a:extLst>
                  <a:ext uri="{FF2B5EF4-FFF2-40B4-BE49-F238E27FC236}">
                    <a16:creationId xmlns:a16="http://schemas.microsoft.com/office/drawing/2014/main" id="{4E9C0BD4-C0AC-4D81-9F1F-B76DE1135796}"/>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50">
                <a:extLst>
                  <a:ext uri="{FF2B5EF4-FFF2-40B4-BE49-F238E27FC236}">
                    <a16:creationId xmlns:a16="http://schemas.microsoft.com/office/drawing/2014/main" id="{E66AC8D9-B2A0-4B58-8453-A746CD1AFD40}"/>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1" name="Elipse 48">
            <a:extLst>
              <a:ext uri="{FF2B5EF4-FFF2-40B4-BE49-F238E27FC236}">
                <a16:creationId xmlns:a16="http://schemas.microsoft.com/office/drawing/2014/main" id="{CA8DFE4C-D84B-4D27-87B9-6677E177326A}"/>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Elipse 49">
            <a:extLst>
              <a:ext uri="{FF2B5EF4-FFF2-40B4-BE49-F238E27FC236}">
                <a16:creationId xmlns:a16="http://schemas.microsoft.com/office/drawing/2014/main" id="{7FCE128A-1392-422B-B4E8-EA53A90A57D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3" name="Elipse 50">
            <a:extLst>
              <a:ext uri="{FF2B5EF4-FFF2-40B4-BE49-F238E27FC236}">
                <a16:creationId xmlns:a16="http://schemas.microsoft.com/office/drawing/2014/main" id="{68FC483D-1E3B-4026-90DC-54021A1DBA1F}"/>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4" name="Freeform 235">
            <a:extLst>
              <a:ext uri="{FF2B5EF4-FFF2-40B4-BE49-F238E27FC236}">
                <a16:creationId xmlns:a16="http://schemas.microsoft.com/office/drawing/2014/main" id="{FFBADED5-53D5-40E1-9DFC-1D2AD4CBF733}"/>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5" name="Grupo 2">
            <a:extLst>
              <a:ext uri="{FF2B5EF4-FFF2-40B4-BE49-F238E27FC236}">
                <a16:creationId xmlns:a16="http://schemas.microsoft.com/office/drawing/2014/main" id="{0D9F4622-2684-463A-85E3-B2AE2110C016}"/>
              </a:ext>
            </a:extLst>
          </p:cNvPr>
          <p:cNvGrpSpPr/>
          <p:nvPr/>
        </p:nvGrpSpPr>
        <p:grpSpPr>
          <a:xfrm>
            <a:off x="977085" y="4908455"/>
            <a:ext cx="1199268" cy="599634"/>
            <a:chOff x="5638801" y="2709863"/>
            <a:chExt cx="495300" cy="247650"/>
          </a:xfrm>
        </p:grpSpPr>
        <p:sp>
          <p:nvSpPr>
            <p:cNvPr id="56" name="Freeform 175">
              <a:extLst>
                <a:ext uri="{FF2B5EF4-FFF2-40B4-BE49-F238E27FC236}">
                  <a16:creationId xmlns:a16="http://schemas.microsoft.com/office/drawing/2014/main" id="{1457C33A-838E-4458-A71A-04523E5F3F13}"/>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178">
              <a:extLst>
                <a:ext uri="{FF2B5EF4-FFF2-40B4-BE49-F238E27FC236}">
                  <a16:creationId xmlns:a16="http://schemas.microsoft.com/office/drawing/2014/main" id="{041B6B84-0867-48D4-AFA1-0434AAE79DD3}"/>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130587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3"/>
                                        </p:tgtEl>
                                        <p:attrNameLst>
                                          <p:attrName>r</p:attrName>
                                        </p:attrNameLst>
                                      </p:cBhvr>
                                    </p:animRot>
                                    <p:animRot by="-240000">
                                      <p:cBhvr>
                                        <p:cTn id="7" dur="200" fill="hold">
                                          <p:stCondLst>
                                            <p:cond delay="200"/>
                                          </p:stCondLst>
                                        </p:cTn>
                                        <p:tgtEl>
                                          <p:spTgt spid="33"/>
                                        </p:tgtEl>
                                        <p:attrNameLst>
                                          <p:attrName>r</p:attrName>
                                        </p:attrNameLst>
                                      </p:cBhvr>
                                    </p:animRot>
                                    <p:animRot by="240000">
                                      <p:cBhvr>
                                        <p:cTn id="8" dur="200" fill="hold">
                                          <p:stCondLst>
                                            <p:cond delay="400"/>
                                          </p:stCondLst>
                                        </p:cTn>
                                        <p:tgtEl>
                                          <p:spTgt spid="33"/>
                                        </p:tgtEl>
                                        <p:attrNameLst>
                                          <p:attrName>r</p:attrName>
                                        </p:attrNameLst>
                                      </p:cBhvr>
                                    </p:animRot>
                                    <p:animRot by="-240000">
                                      <p:cBhvr>
                                        <p:cTn id="9" dur="200" fill="hold">
                                          <p:stCondLst>
                                            <p:cond delay="600"/>
                                          </p:stCondLst>
                                        </p:cTn>
                                        <p:tgtEl>
                                          <p:spTgt spid="33"/>
                                        </p:tgtEl>
                                        <p:attrNameLst>
                                          <p:attrName>r</p:attrName>
                                        </p:attrNameLst>
                                      </p:cBhvr>
                                    </p:animRot>
                                    <p:animRot by="120000">
                                      <p:cBhvr>
                                        <p:cTn id="10" dur="200" fill="hold">
                                          <p:stCondLst>
                                            <p:cond delay="800"/>
                                          </p:stCondLst>
                                        </p:cTn>
                                        <p:tgtEl>
                                          <p:spTgt spid="3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2"/>
                                        </p:tgtEl>
                                        <p:attrNameLst>
                                          <p:attrName>r</p:attrName>
                                        </p:attrNameLst>
                                      </p:cBhvr>
                                    </p:animRot>
                                    <p:animRot by="-240000">
                                      <p:cBhvr>
                                        <p:cTn id="13" dur="200" fill="hold">
                                          <p:stCondLst>
                                            <p:cond delay="200"/>
                                          </p:stCondLst>
                                        </p:cTn>
                                        <p:tgtEl>
                                          <p:spTgt spid="42"/>
                                        </p:tgtEl>
                                        <p:attrNameLst>
                                          <p:attrName>r</p:attrName>
                                        </p:attrNameLst>
                                      </p:cBhvr>
                                    </p:animRot>
                                    <p:animRot by="240000">
                                      <p:cBhvr>
                                        <p:cTn id="14" dur="200" fill="hold">
                                          <p:stCondLst>
                                            <p:cond delay="400"/>
                                          </p:stCondLst>
                                        </p:cTn>
                                        <p:tgtEl>
                                          <p:spTgt spid="42"/>
                                        </p:tgtEl>
                                        <p:attrNameLst>
                                          <p:attrName>r</p:attrName>
                                        </p:attrNameLst>
                                      </p:cBhvr>
                                    </p:animRot>
                                    <p:animRot by="-240000">
                                      <p:cBhvr>
                                        <p:cTn id="15" dur="200" fill="hold">
                                          <p:stCondLst>
                                            <p:cond delay="600"/>
                                          </p:stCondLst>
                                        </p:cTn>
                                        <p:tgtEl>
                                          <p:spTgt spid="42"/>
                                        </p:tgtEl>
                                        <p:attrNameLst>
                                          <p:attrName>r</p:attrName>
                                        </p:attrNameLst>
                                      </p:cBhvr>
                                    </p:animRot>
                                    <p:animRot by="120000">
                                      <p:cBhvr>
                                        <p:cTn id="16" dur="200" fill="hold">
                                          <p:stCondLst>
                                            <p:cond delay="800"/>
                                          </p:stCondLst>
                                        </p:cTn>
                                        <p:tgtEl>
                                          <p:spTgt spid="42"/>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38"/>
                                        </p:tgtEl>
                                        <p:attrNameLst>
                                          <p:attrName>r</p:attrName>
                                        </p:attrNameLst>
                                      </p:cBhvr>
                                    </p:animRot>
                                    <p:animRot by="-240000">
                                      <p:cBhvr>
                                        <p:cTn id="19" dur="200" fill="hold">
                                          <p:stCondLst>
                                            <p:cond delay="200"/>
                                          </p:stCondLst>
                                        </p:cTn>
                                        <p:tgtEl>
                                          <p:spTgt spid="38"/>
                                        </p:tgtEl>
                                        <p:attrNameLst>
                                          <p:attrName>r</p:attrName>
                                        </p:attrNameLst>
                                      </p:cBhvr>
                                    </p:animRot>
                                    <p:animRot by="240000">
                                      <p:cBhvr>
                                        <p:cTn id="20" dur="200" fill="hold">
                                          <p:stCondLst>
                                            <p:cond delay="400"/>
                                          </p:stCondLst>
                                        </p:cTn>
                                        <p:tgtEl>
                                          <p:spTgt spid="38"/>
                                        </p:tgtEl>
                                        <p:attrNameLst>
                                          <p:attrName>r</p:attrName>
                                        </p:attrNameLst>
                                      </p:cBhvr>
                                    </p:animRot>
                                    <p:animRot by="-240000">
                                      <p:cBhvr>
                                        <p:cTn id="21" dur="200" fill="hold">
                                          <p:stCondLst>
                                            <p:cond delay="600"/>
                                          </p:stCondLst>
                                        </p:cTn>
                                        <p:tgtEl>
                                          <p:spTgt spid="38"/>
                                        </p:tgtEl>
                                        <p:attrNameLst>
                                          <p:attrName>r</p:attrName>
                                        </p:attrNameLst>
                                      </p:cBhvr>
                                    </p:animRot>
                                    <p:animRot by="120000">
                                      <p:cBhvr>
                                        <p:cTn id="22" dur="200" fill="hold">
                                          <p:stCondLst>
                                            <p:cond delay="800"/>
                                          </p:stCondLst>
                                        </p:cTn>
                                        <p:tgtEl>
                                          <p:spTgt spid="38"/>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41"/>
                                        </p:tgtEl>
                                        <p:attrNameLst>
                                          <p:attrName>r</p:attrName>
                                        </p:attrNameLst>
                                      </p:cBhvr>
                                    </p:animRot>
                                    <p:animRot by="-240000">
                                      <p:cBhvr>
                                        <p:cTn id="25" dur="200" fill="hold">
                                          <p:stCondLst>
                                            <p:cond delay="200"/>
                                          </p:stCondLst>
                                        </p:cTn>
                                        <p:tgtEl>
                                          <p:spTgt spid="41"/>
                                        </p:tgtEl>
                                        <p:attrNameLst>
                                          <p:attrName>r</p:attrName>
                                        </p:attrNameLst>
                                      </p:cBhvr>
                                    </p:animRot>
                                    <p:animRot by="240000">
                                      <p:cBhvr>
                                        <p:cTn id="26" dur="200" fill="hold">
                                          <p:stCondLst>
                                            <p:cond delay="400"/>
                                          </p:stCondLst>
                                        </p:cTn>
                                        <p:tgtEl>
                                          <p:spTgt spid="41"/>
                                        </p:tgtEl>
                                        <p:attrNameLst>
                                          <p:attrName>r</p:attrName>
                                        </p:attrNameLst>
                                      </p:cBhvr>
                                    </p:animRot>
                                    <p:animRot by="-240000">
                                      <p:cBhvr>
                                        <p:cTn id="27" dur="200" fill="hold">
                                          <p:stCondLst>
                                            <p:cond delay="600"/>
                                          </p:stCondLst>
                                        </p:cTn>
                                        <p:tgtEl>
                                          <p:spTgt spid="41"/>
                                        </p:tgtEl>
                                        <p:attrNameLst>
                                          <p:attrName>r</p:attrName>
                                        </p:attrNameLst>
                                      </p:cBhvr>
                                    </p:animRot>
                                    <p:animRot by="120000">
                                      <p:cBhvr>
                                        <p:cTn id="28" dur="200" fill="hold">
                                          <p:stCondLst>
                                            <p:cond delay="800"/>
                                          </p:stCondLst>
                                        </p:cTn>
                                        <p:tgtEl>
                                          <p:spTgt spid="41"/>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ppt_x"/>
                                          </p:val>
                                        </p:tav>
                                        <p:tav tm="100000">
                                          <p:val>
                                            <p:strVal val="#ppt_x"/>
                                          </p:val>
                                        </p:tav>
                                      </p:tavLst>
                                    </p:anim>
                                    <p:anim calcmode="lin" valueType="num">
                                      <p:cBhvr additive="base">
                                        <p:cTn id="36" dur="500" fill="hold"/>
                                        <p:tgtEl>
                                          <p:spTgt spid="36"/>
                                        </p:tgtEl>
                                        <p:attrNameLst>
                                          <p:attrName>ppt_y</p:attrName>
                                        </p:attrNameLst>
                                      </p:cBhvr>
                                      <p:tavLst>
                                        <p:tav tm="0">
                                          <p:val>
                                            <p:strVal val="1+#ppt_h/2"/>
                                          </p:val>
                                        </p:tav>
                                        <p:tav tm="100000">
                                          <p:val>
                                            <p:strVal val="#ppt_y"/>
                                          </p:val>
                                        </p:tav>
                                      </p:tavLst>
                                    </p:anim>
                                  </p:childTnLst>
                                </p:cTn>
                              </p:par>
                              <p:par>
                                <p:cTn id="37" presetID="32" presetClass="emph" presetSubtype="0" fill="hold" grpId="0" nodeType="withEffect">
                                  <p:stCondLst>
                                    <p:cond delay="0"/>
                                  </p:stCondLst>
                                  <p:childTnLst>
                                    <p:animRot by="120000">
                                      <p:cBhvr>
                                        <p:cTn id="38" dur="100" fill="hold">
                                          <p:stCondLst>
                                            <p:cond delay="0"/>
                                          </p:stCondLst>
                                        </p:cTn>
                                        <p:tgtEl>
                                          <p:spTgt spid="54"/>
                                        </p:tgtEl>
                                        <p:attrNameLst>
                                          <p:attrName>r</p:attrName>
                                        </p:attrNameLst>
                                      </p:cBhvr>
                                    </p:animRot>
                                    <p:animRot by="-240000">
                                      <p:cBhvr>
                                        <p:cTn id="39" dur="200" fill="hold">
                                          <p:stCondLst>
                                            <p:cond delay="200"/>
                                          </p:stCondLst>
                                        </p:cTn>
                                        <p:tgtEl>
                                          <p:spTgt spid="54"/>
                                        </p:tgtEl>
                                        <p:attrNameLst>
                                          <p:attrName>r</p:attrName>
                                        </p:attrNameLst>
                                      </p:cBhvr>
                                    </p:animRot>
                                    <p:animRot by="240000">
                                      <p:cBhvr>
                                        <p:cTn id="40" dur="200" fill="hold">
                                          <p:stCondLst>
                                            <p:cond delay="400"/>
                                          </p:stCondLst>
                                        </p:cTn>
                                        <p:tgtEl>
                                          <p:spTgt spid="54"/>
                                        </p:tgtEl>
                                        <p:attrNameLst>
                                          <p:attrName>r</p:attrName>
                                        </p:attrNameLst>
                                      </p:cBhvr>
                                    </p:animRot>
                                    <p:animRot by="-240000">
                                      <p:cBhvr>
                                        <p:cTn id="41" dur="200" fill="hold">
                                          <p:stCondLst>
                                            <p:cond delay="600"/>
                                          </p:stCondLst>
                                        </p:cTn>
                                        <p:tgtEl>
                                          <p:spTgt spid="54"/>
                                        </p:tgtEl>
                                        <p:attrNameLst>
                                          <p:attrName>r</p:attrName>
                                        </p:attrNameLst>
                                      </p:cBhvr>
                                    </p:animRot>
                                    <p:animRot by="120000">
                                      <p:cBhvr>
                                        <p:cTn id="42" dur="200" fill="hold">
                                          <p:stCondLst>
                                            <p:cond delay="800"/>
                                          </p:stCondLst>
                                        </p:cTn>
                                        <p:tgtEl>
                                          <p:spTgt spid="54"/>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55"/>
                                        </p:tgtEl>
                                        <p:attrNameLst>
                                          <p:attrName>r</p:attrName>
                                        </p:attrNameLst>
                                      </p:cBhvr>
                                    </p:animRot>
                                    <p:animRot by="-240000">
                                      <p:cBhvr>
                                        <p:cTn id="45" dur="200" fill="hold">
                                          <p:stCondLst>
                                            <p:cond delay="200"/>
                                          </p:stCondLst>
                                        </p:cTn>
                                        <p:tgtEl>
                                          <p:spTgt spid="55"/>
                                        </p:tgtEl>
                                        <p:attrNameLst>
                                          <p:attrName>r</p:attrName>
                                        </p:attrNameLst>
                                      </p:cBhvr>
                                    </p:animRot>
                                    <p:animRot by="240000">
                                      <p:cBhvr>
                                        <p:cTn id="46" dur="200" fill="hold">
                                          <p:stCondLst>
                                            <p:cond delay="400"/>
                                          </p:stCondLst>
                                        </p:cTn>
                                        <p:tgtEl>
                                          <p:spTgt spid="55"/>
                                        </p:tgtEl>
                                        <p:attrNameLst>
                                          <p:attrName>r</p:attrName>
                                        </p:attrNameLst>
                                      </p:cBhvr>
                                    </p:animRot>
                                    <p:animRot by="-240000">
                                      <p:cBhvr>
                                        <p:cTn id="47" dur="200" fill="hold">
                                          <p:stCondLst>
                                            <p:cond delay="600"/>
                                          </p:stCondLst>
                                        </p:cTn>
                                        <p:tgtEl>
                                          <p:spTgt spid="55"/>
                                        </p:tgtEl>
                                        <p:attrNameLst>
                                          <p:attrName>r</p:attrName>
                                        </p:attrNameLst>
                                      </p:cBhvr>
                                    </p:animRot>
                                    <p:animRot by="120000">
                                      <p:cBhvr>
                                        <p:cTn id="48" dur="200" fill="hold">
                                          <p:stCondLst>
                                            <p:cond delay="800"/>
                                          </p:stCondLst>
                                        </p:cTn>
                                        <p:tgtEl>
                                          <p:spTgt spid="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1" grpId="0" animBg="1"/>
      <p:bldP spid="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5">
            <a:extLst>
              <a:ext uri="{FF2B5EF4-FFF2-40B4-BE49-F238E27FC236}">
                <a16:creationId xmlns:a16="http://schemas.microsoft.com/office/drawing/2014/main" id="{0737F975-0E97-4BCA-8D7E-58B0CD53A9C3}"/>
              </a:ext>
            </a:extLst>
          </p:cNvPr>
          <p:cNvSpPr>
            <a:spLocks noGrp="1"/>
          </p:cNvSpPr>
          <p:nvPr>
            <p:ph sz="half" idx="2"/>
          </p:nvPr>
        </p:nvSpPr>
        <p:spPr>
          <a:xfrm>
            <a:off x="893441" y="1127287"/>
            <a:ext cx="4129454" cy="2198882"/>
          </a:xfrm>
        </p:spPr>
        <p:txBody>
          <a:bodyPr/>
          <a:lstStyle/>
          <a:p>
            <a:r>
              <a:rPr lang="es-ES" b="1"/>
              <a:t>Mục tiêu, s</a:t>
            </a:r>
            <a:r>
              <a:rPr lang="en-US" b="1"/>
              <a:t>ự cần thiết của đề tài, tại sao lại chọn đề tài này ?</a:t>
            </a:r>
          </a:p>
          <a:p>
            <a:pPr marL="342900" indent="-342900">
              <a:buFont typeface="Arial" panose="020B0604020202020204" pitchFamily="34" charset="0"/>
              <a:buChar char="•"/>
            </a:pPr>
            <a:r>
              <a:rPr lang="en-US" i="1"/>
              <a:t>Tại sao lại chọn đề tài này ?</a:t>
            </a:r>
            <a:endParaRPr lang="es-ES" i="1"/>
          </a:p>
          <a:p>
            <a:r>
              <a:rPr lang="en-US"/>
              <a:t>	Do điện thoại cao cấp là một sản phẩm không thể thiếu trong thời đại ngày nay nên chúng em thấy đây là một hướng đi có tiềm năng và còn có thể phát triển thêm nữa trong tương lai, nên chúng em đã chọn đề tài: “Quản lý điện thoại cao cấp” trong đợt làm đồ án môn học này.</a:t>
            </a:r>
          </a:p>
          <a:p>
            <a:endParaRPr lang="en-US"/>
          </a:p>
        </p:txBody>
      </p:sp>
      <p:sp>
        <p:nvSpPr>
          <p:cNvPr id="32" name="Title 3">
            <a:extLst>
              <a:ext uri="{FF2B5EF4-FFF2-40B4-BE49-F238E27FC236}">
                <a16:creationId xmlns:a16="http://schemas.microsoft.com/office/drawing/2014/main" id="{01C6BB1A-F5B2-4322-B42A-401DE841E306}"/>
              </a:ext>
            </a:extLst>
          </p:cNvPr>
          <p:cNvSpPr>
            <a:spLocks noGrp="1"/>
          </p:cNvSpPr>
          <p:nvPr>
            <p:ph type="title"/>
          </p:nvPr>
        </p:nvSpPr>
        <p:spPr>
          <a:xfrm>
            <a:off x="723900" y="589879"/>
            <a:ext cx="7696200" cy="367298"/>
          </a:xfrm>
        </p:spPr>
        <p:txBody>
          <a:bodyPr/>
          <a:lstStyle/>
          <a:p>
            <a:r>
              <a:rPr lang="es-ES"/>
              <a:t>Gi</a:t>
            </a:r>
            <a:r>
              <a:rPr lang="en-US"/>
              <a:t>ới thiệu đồ án </a:t>
            </a:r>
          </a:p>
        </p:txBody>
      </p:sp>
      <p:grpSp>
        <p:nvGrpSpPr>
          <p:cNvPr id="33" name="Grupo 6">
            <a:extLst>
              <a:ext uri="{FF2B5EF4-FFF2-40B4-BE49-F238E27FC236}">
                <a16:creationId xmlns:a16="http://schemas.microsoft.com/office/drawing/2014/main" id="{EFAB9126-0391-4FD0-868D-E81D4391375C}"/>
              </a:ext>
            </a:extLst>
          </p:cNvPr>
          <p:cNvGrpSpPr/>
          <p:nvPr/>
        </p:nvGrpSpPr>
        <p:grpSpPr>
          <a:xfrm>
            <a:off x="6942677" y="3294151"/>
            <a:ext cx="812385" cy="815360"/>
            <a:chOff x="2759075" y="2149476"/>
            <a:chExt cx="433388" cy="434975"/>
          </a:xfrm>
        </p:grpSpPr>
        <p:sp>
          <p:nvSpPr>
            <p:cNvPr id="34" name="Freeform 236">
              <a:extLst>
                <a:ext uri="{FF2B5EF4-FFF2-40B4-BE49-F238E27FC236}">
                  <a16:creationId xmlns:a16="http://schemas.microsoft.com/office/drawing/2014/main" id="{C844C318-714B-41C4-9A29-C04560FDE0F2}"/>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0">
              <a:extLst>
                <a:ext uri="{FF2B5EF4-FFF2-40B4-BE49-F238E27FC236}">
                  <a16:creationId xmlns:a16="http://schemas.microsoft.com/office/drawing/2014/main" id="{48B2F4FC-A1A7-4902-A60C-95385676805A}"/>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6" name="Freeform 298">
            <a:extLst>
              <a:ext uri="{FF2B5EF4-FFF2-40B4-BE49-F238E27FC236}">
                <a16:creationId xmlns:a16="http://schemas.microsoft.com/office/drawing/2014/main" id="{47BAB9EF-7BA8-45C2-8241-11C48491A883}"/>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02">
            <a:extLst>
              <a:ext uri="{FF2B5EF4-FFF2-40B4-BE49-F238E27FC236}">
                <a16:creationId xmlns:a16="http://schemas.microsoft.com/office/drawing/2014/main" id="{17D1A4BD-8817-413D-A191-246144168FE8}"/>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235">
            <a:extLst>
              <a:ext uri="{FF2B5EF4-FFF2-40B4-BE49-F238E27FC236}">
                <a16:creationId xmlns:a16="http://schemas.microsoft.com/office/drawing/2014/main" id="{1A97AAFC-F5B1-4372-B3D6-8B0376E91E3E}"/>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7">
            <a:extLst>
              <a:ext uri="{FF2B5EF4-FFF2-40B4-BE49-F238E27FC236}">
                <a16:creationId xmlns:a16="http://schemas.microsoft.com/office/drawing/2014/main" id="{396AAFFC-DD3A-489F-A433-FDDB537C0815}"/>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159">
            <a:extLst>
              <a:ext uri="{FF2B5EF4-FFF2-40B4-BE49-F238E27FC236}">
                <a16:creationId xmlns:a16="http://schemas.microsoft.com/office/drawing/2014/main" id="{72728C92-7DEC-4FC8-9BA9-EBC9984CF16A}"/>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20">
            <a:extLst>
              <a:ext uri="{FF2B5EF4-FFF2-40B4-BE49-F238E27FC236}">
                <a16:creationId xmlns:a16="http://schemas.microsoft.com/office/drawing/2014/main" id="{895BF290-18BA-481D-90A7-3180119B71FC}"/>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2" name="Grupo 35">
            <a:extLst>
              <a:ext uri="{FF2B5EF4-FFF2-40B4-BE49-F238E27FC236}">
                <a16:creationId xmlns:a16="http://schemas.microsoft.com/office/drawing/2014/main" id="{BF1FF8F2-E7A3-4FB8-B8E3-1FA7126B5E12}"/>
              </a:ext>
            </a:extLst>
          </p:cNvPr>
          <p:cNvGrpSpPr/>
          <p:nvPr/>
        </p:nvGrpSpPr>
        <p:grpSpPr>
          <a:xfrm>
            <a:off x="5638780" y="2242438"/>
            <a:ext cx="773659" cy="963355"/>
            <a:chOff x="6696077" y="2921001"/>
            <a:chExt cx="330200" cy="411163"/>
          </a:xfrm>
        </p:grpSpPr>
        <p:sp>
          <p:nvSpPr>
            <p:cNvPr id="43" name="Freeform 245">
              <a:extLst>
                <a:ext uri="{FF2B5EF4-FFF2-40B4-BE49-F238E27FC236}">
                  <a16:creationId xmlns:a16="http://schemas.microsoft.com/office/drawing/2014/main" id="{13493203-DDFE-4139-8544-5EE3BCFC11A7}"/>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4" name="Grupo 37">
              <a:extLst>
                <a:ext uri="{FF2B5EF4-FFF2-40B4-BE49-F238E27FC236}">
                  <a16:creationId xmlns:a16="http://schemas.microsoft.com/office/drawing/2014/main" id="{468DA7DA-1565-43AA-8542-4D0264380B4F}"/>
                </a:ext>
              </a:extLst>
            </p:cNvPr>
            <p:cNvGrpSpPr/>
            <p:nvPr/>
          </p:nvGrpSpPr>
          <p:grpSpPr>
            <a:xfrm>
              <a:off x="6699249" y="2924175"/>
              <a:ext cx="323854" cy="407989"/>
              <a:chOff x="6699249" y="2924175"/>
              <a:chExt cx="323854" cy="407989"/>
            </a:xfrm>
          </p:grpSpPr>
          <p:grpSp>
            <p:nvGrpSpPr>
              <p:cNvPr id="45" name="Grupo 38">
                <a:extLst>
                  <a:ext uri="{FF2B5EF4-FFF2-40B4-BE49-F238E27FC236}">
                    <a16:creationId xmlns:a16="http://schemas.microsoft.com/office/drawing/2014/main" id="{BCA5E744-82AA-4921-968A-34D36FDB9044}"/>
                  </a:ext>
                </a:extLst>
              </p:cNvPr>
              <p:cNvGrpSpPr/>
              <p:nvPr/>
            </p:nvGrpSpPr>
            <p:grpSpPr>
              <a:xfrm>
                <a:off x="6699249" y="2924175"/>
                <a:ext cx="323854" cy="407989"/>
                <a:chOff x="6699249" y="2924175"/>
                <a:chExt cx="323854" cy="407989"/>
              </a:xfrm>
            </p:grpSpPr>
            <p:sp>
              <p:nvSpPr>
                <p:cNvPr id="48" name="Freeform 244">
                  <a:extLst>
                    <a:ext uri="{FF2B5EF4-FFF2-40B4-BE49-F238E27FC236}">
                      <a16:creationId xmlns:a16="http://schemas.microsoft.com/office/drawing/2014/main" id="{F0480D8E-2F5F-4EFD-97B1-139AD125784E}"/>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46">
                  <a:extLst>
                    <a:ext uri="{FF2B5EF4-FFF2-40B4-BE49-F238E27FC236}">
                      <a16:creationId xmlns:a16="http://schemas.microsoft.com/office/drawing/2014/main" id="{12C802D6-60B5-4047-BE69-3CD482FC9279}"/>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48">
                  <a:extLst>
                    <a:ext uri="{FF2B5EF4-FFF2-40B4-BE49-F238E27FC236}">
                      <a16:creationId xmlns:a16="http://schemas.microsoft.com/office/drawing/2014/main" id="{08308BA7-AD80-4A1A-870A-DD64F5F07B2B}"/>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6" name="Freeform 249">
                <a:extLst>
                  <a:ext uri="{FF2B5EF4-FFF2-40B4-BE49-F238E27FC236}">
                    <a16:creationId xmlns:a16="http://schemas.microsoft.com/office/drawing/2014/main" id="{4737960F-69F7-4B27-A591-6269C89A0FCB}"/>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50">
                <a:extLst>
                  <a:ext uri="{FF2B5EF4-FFF2-40B4-BE49-F238E27FC236}">
                    <a16:creationId xmlns:a16="http://schemas.microsoft.com/office/drawing/2014/main" id="{4C3BAC21-A011-4169-AB4B-73ACA55BA936}"/>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1" name="Elipse 48">
            <a:extLst>
              <a:ext uri="{FF2B5EF4-FFF2-40B4-BE49-F238E27FC236}">
                <a16:creationId xmlns:a16="http://schemas.microsoft.com/office/drawing/2014/main" id="{2BFD2759-4F1F-4B5A-808B-2412DAF654C5}"/>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Elipse 49">
            <a:extLst>
              <a:ext uri="{FF2B5EF4-FFF2-40B4-BE49-F238E27FC236}">
                <a16:creationId xmlns:a16="http://schemas.microsoft.com/office/drawing/2014/main" id="{BE97A74A-2614-4C67-B9A9-A719EB7A0EC0}"/>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3" name="Elipse 50">
            <a:extLst>
              <a:ext uri="{FF2B5EF4-FFF2-40B4-BE49-F238E27FC236}">
                <a16:creationId xmlns:a16="http://schemas.microsoft.com/office/drawing/2014/main" id="{B82E333E-F345-4C6F-BD3A-315DB429318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4" name="Freeform 235">
            <a:extLst>
              <a:ext uri="{FF2B5EF4-FFF2-40B4-BE49-F238E27FC236}">
                <a16:creationId xmlns:a16="http://schemas.microsoft.com/office/drawing/2014/main" id="{4A55A9A6-F80E-4F09-89F9-5D2C5B8D5871}"/>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5" name="Grupo 2">
            <a:extLst>
              <a:ext uri="{FF2B5EF4-FFF2-40B4-BE49-F238E27FC236}">
                <a16:creationId xmlns:a16="http://schemas.microsoft.com/office/drawing/2014/main" id="{D677E52F-F40A-401E-A644-A44D140177E0}"/>
              </a:ext>
            </a:extLst>
          </p:cNvPr>
          <p:cNvGrpSpPr/>
          <p:nvPr/>
        </p:nvGrpSpPr>
        <p:grpSpPr>
          <a:xfrm>
            <a:off x="977085" y="4908455"/>
            <a:ext cx="1199268" cy="599634"/>
            <a:chOff x="5638801" y="2709863"/>
            <a:chExt cx="495300" cy="247650"/>
          </a:xfrm>
        </p:grpSpPr>
        <p:sp>
          <p:nvSpPr>
            <p:cNvPr id="56" name="Freeform 175">
              <a:extLst>
                <a:ext uri="{FF2B5EF4-FFF2-40B4-BE49-F238E27FC236}">
                  <a16:creationId xmlns:a16="http://schemas.microsoft.com/office/drawing/2014/main" id="{B92B354F-F763-41D3-B28A-412AE046FC64}"/>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178">
              <a:extLst>
                <a:ext uri="{FF2B5EF4-FFF2-40B4-BE49-F238E27FC236}">
                  <a16:creationId xmlns:a16="http://schemas.microsoft.com/office/drawing/2014/main" id="{F0497BFA-6E35-4797-9010-91D87C59ACDF}"/>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60036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3"/>
                                        </p:tgtEl>
                                        <p:attrNameLst>
                                          <p:attrName>r</p:attrName>
                                        </p:attrNameLst>
                                      </p:cBhvr>
                                    </p:animRot>
                                    <p:animRot by="-240000">
                                      <p:cBhvr>
                                        <p:cTn id="7" dur="200" fill="hold">
                                          <p:stCondLst>
                                            <p:cond delay="200"/>
                                          </p:stCondLst>
                                        </p:cTn>
                                        <p:tgtEl>
                                          <p:spTgt spid="33"/>
                                        </p:tgtEl>
                                        <p:attrNameLst>
                                          <p:attrName>r</p:attrName>
                                        </p:attrNameLst>
                                      </p:cBhvr>
                                    </p:animRot>
                                    <p:animRot by="240000">
                                      <p:cBhvr>
                                        <p:cTn id="8" dur="200" fill="hold">
                                          <p:stCondLst>
                                            <p:cond delay="400"/>
                                          </p:stCondLst>
                                        </p:cTn>
                                        <p:tgtEl>
                                          <p:spTgt spid="33"/>
                                        </p:tgtEl>
                                        <p:attrNameLst>
                                          <p:attrName>r</p:attrName>
                                        </p:attrNameLst>
                                      </p:cBhvr>
                                    </p:animRot>
                                    <p:animRot by="-240000">
                                      <p:cBhvr>
                                        <p:cTn id="9" dur="200" fill="hold">
                                          <p:stCondLst>
                                            <p:cond delay="600"/>
                                          </p:stCondLst>
                                        </p:cTn>
                                        <p:tgtEl>
                                          <p:spTgt spid="33"/>
                                        </p:tgtEl>
                                        <p:attrNameLst>
                                          <p:attrName>r</p:attrName>
                                        </p:attrNameLst>
                                      </p:cBhvr>
                                    </p:animRot>
                                    <p:animRot by="120000">
                                      <p:cBhvr>
                                        <p:cTn id="10" dur="200" fill="hold">
                                          <p:stCondLst>
                                            <p:cond delay="800"/>
                                          </p:stCondLst>
                                        </p:cTn>
                                        <p:tgtEl>
                                          <p:spTgt spid="3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2"/>
                                        </p:tgtEl>
                                        <p:attrNameLst>
                                          <p:attrName>r</p:attrName>
                                        </p:attrNameLst>
                                      </p:cBhvr>
                                    </p:animRot>
                                    <p:animRot by="-240000">
                                      <p:cBhvr>
                                        <p:cTn id="13" dur="200" fill="hold">
                                          <p:stCondLst>
                                            <p:cond delay="200"/>
                                          </p:stCondLst>
                                        </p:cTn>
                                        <p:tgtEl>
                                          <p:spTgt spid="42"/>
                                        </p:tgtEl>
                                        <p:attrNameLst>
                                          <p:attrName>r</p:attrName>
                                        </p:attrNameLst>
                                      </p:cBhvr>
                                    </p:animRot>
                                    <p:animRot by="240000">
                                      <p:cBhvr>
                                        <p:cTn id="14" dur="200" fill="hold">
                                          <p:stCondLst>
                                            <p:cond delay="400"/>
                                          </p:stCondLst>
                                        </p:cTn>
                                        <p:tgtEl>
                                          <p:spTgt spid="42"/>
                                        </p:tgtEl>
                                        <p:attrNameLst>
                                          <p:attrName>r</p:attrName>
                                        </p:attrNameLst>
                                      </p:cBhvr>
                                    </p:animRot>
                                    <p:animRot by="-240000">
                                      <p:cBhvr>
                                        <p:cTn id="15" dur="200" fill="hold">
                                          <p:stCondLst>
                                            <p:cond delay="600"/>
                                          </p:stCondLst>
                                        </p:cTn>
                                        <p:tgtEl>
                                          <p:spTgt spid="42"/>
                                        </p:tgtEl>
                                        <p:attrNameLst>
                                          <p:attrName>r</p:attrName>
                                        </p:attrNameLst>
                                      </p:cBhvr>
                                    </p:animRot>
                                    <p:animRot by="120000">
                                      <p:cBhvr>
                                        <p:cTn id="16" dur="200" fill="hold">
                                          <p:stCondLst>
                                            <p:cond delay="800"/>
                                          </p:stCondLst>
                                        </p:cTn>
                                        <p:tgtEl>
                                          <p:spTgt spid="42"/>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38"/>
                                        </p:tgtEl>
                                        <p:attrNameLst>
                                          <p:attrName>r</p:attrName>
                                        </p:attrNameLst>
                                      </p:cBhvr>
                                    </p:animRot>
                                    <p:animRot by="-240000">
                                      <p:cBhvr>
                                        <p:cTn id="19" dur="200" fill="hold">
                                          <p:stCondLst>
                                            <p:cond delay="200"/>
                                          </p:stCondLst>
                                        </p:cTn>
                                        <p:tgtEl>
                                          <p:spTgt spid="38"/>
                                        </p:tgtEl>
                                        <p:attrNameLst>
                                          <p:attrName>r</p:attrName>
                                        </p:attrNameLst>
                                      </p:cBhvr>
                                    </p:animRot>
                                    <p:animRot by="240000">
                                      <p:cBhvr>
                                        <p:cTn id="20" dur="200" fill="hold">
                                          <p:stCondLst>
                                            <p:cond delay="400"/>
                                          </p:stCondLst>
                                        </p:cTn>
                                        <p:tgtEl>
                                          <p:spTgt spid="38"/>
                                        </p:tgtEl>
                                        <p:attrNameLst>
                                          <p:attrName>r</p:attrName>
                                        </p:attrNameLst>
                                      </p:cBhvr>
                                    </p:animRot>
                                    <p:animRot by="-240000">
                                      <p:cBhvr>
                                        <p:cTn id="21" dur="200" fill="hold">
                                          <p:stCondLst>
                                            <p:cond delay="600"/>
                                          </p:stCondLst>
                                        </p:cTn>
                                        <p:tgtEl>
                                          <p:spTgt spid="38"/>
                                        </p:tgtEl>
                                        <p:attrNameLst>
                                          <p:attrName>r</p:attrName>
                                        </p:attrNameLst>
                                      </p:cBhvr>
                                    </p:animRot>
                                    <p:animRot by="120000">
                                      <p:cBhvr>
                                        <p:cTn id="22" dur="200" fill="hold">
                                          <p:stCondLst>
                                            <p:cond delay="800"/>
                                          </p:stCondLst>
                                        </p:cTn>
                                        <p:tgtEl>
                                          <p:spTgt spid="38"/>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41"/>
                                        </p:tgtEl>
                                        <p:attrNameLst>
                                          <p:attrName>r</p:attrName>
                                        </p:attrNameLst>
                                      </p:cBhvr>
                                    </p:animRot>
                                    <p:animRot by="-240000">
                                      <p:cBhvr>
                                        <p:cTn id="25" dur="200" fill="hold">
                                          <p:stCondLst>
                                            <p:cond delay="200"/>
                                          </p:stCondLst>
                                        </p:cTn>
                                        <p:tgtEl>
                                          <p:spTgt spid="41"/>
                                        </p:tgtEl>
                                        <p:attrNameLst>
                                          <p:attrName>r</p:attrName>
                                        </p:attrNameLst>
                                      </p:cBhvr>
                                    </p:animRot>
                                    <p:animRot by="240000">
                                      <p:cBhvr>
                                        <p:cTn id="26" dur="200" fill="hold">
                                          <p:stCondLst>
                                            <p:cond delay="400"/>
                                          </p:stCondLst>
                                        </p:cTn>
                                        <p:tgtEl>
                                          <p:spTgt spid="41"/>
                                        </p:tgtEl>
                                        <p:attrNameLst>
                                          <p:attrName>r</p:attrName>
                                        </p:attrNameLst>
                                      </p:cBhvr>
                                    </p:animRot>
                                    <p:animRot by="-240000">
                                      <p:cBhvr>
                                        <p:cTn id="27" dur="200" fill="hold">
                                          <p:stCondLst>
                                            <p:cond delay="600"/>
                                          </p:stCondLst>
                                        </p:cTn>
                                        <p:tgtEl>
                                          <p:spTgt spid="41"/>
                                        </p:tgtEl>
                                        <p:attrNameLst>
                                          <p:attrName>r</p:attrName>
                                        </p:attrNameLst>
                                      </p:cBhvr>
                                    </p:animRot>
                                    <p:animRot by="120000">
                                      <p:cBhvr>
                                        <p:cTn id="28" dur="200" fill="hold">
                                          <p:stCondLst>
                                            <p:cond delay="800"/>
                                          </p:stCondLst>
                                        </p:cTn>
                                        <p:tgtEl>
                                          <p:spTgt spid="41"/>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ppt_x"/>
                                          </p:val>
                                        </p:tav>
                                        <p:tav tm="100000">
                                          <p:val>
                                            <p:strVal val="#ppt_x"/>
                                          </p:val>
                                        </p:tav>
                                      </p:tavLst>
                                    </p:anim>
                                    <p:anim calcmode="lin" valueType="num">
                                      <p:cBhvr additive="base">
                                        <p:cTn id="36" dur="500" fill="hold"/>
                                        <p:tgtEl>
                                          <p:spTgt spid="36"/>
                                        </p:tgtEl>
                                        <p:attrNameLst>
                                          <p:attrName>ppt_y</p:attrName>
                                        </p:attrNameLst>
                                      </p:cBhvr>
                                      <p:tavLst>
                                        <p:tav tm="0">
                                          <p:val>
                                            <p:strVal val="1+#ppt_h/2"/>
                                          </p:val>
                                        </p:tav>
                                        <p:tav tm="100000">
                                          <p:val>
                                            <p:strVal val="#ppt_y"/>
                                          </p:val>
                                        </p:tav>
                                      </p:tavLst>
                                    </p:anim>
                                  </p:childTnLst>
                                </p:cTn>
                              </p:par>
                              <p:par>
                                <p:cTn id="37" presetID="32" presetClass="emph" presetSubtype="0" fill="hold" grpId="0" nodeType="withEffect">
                                  <p:stCondLst>
                                    <p:cond delay="0"/>
                                  </p:stCondLst>
                                  <p:childTnLst>
                                    <p:animRot by="120000">
                                      <p:cBhvr>
                                        <p:cTn id="38" dur="100" fill="hold">
                                          <p:stCondLst>
                                            <p:cond delay="0"/>
                                          </p:stCondLst>
                                        </p:cTn>
                                        <p:tgtEl>
                                          <p:spTgt spid="54"/>
                                        </p:tgtEl>
                                        <p:attrNameLst>
                                          <p:attrName>r</p:attrName>
                                        </p:attrNameLst>
                                      </p:cBhvr>
                                    </p:animRot>
                                    <p:animRot by="-240000">
                                      <p:cBhvr>
                                        <p:cTn id="39" dur="200" fill="hold">
                                          <p:stCondLst>
                                            <p:cond delay="200"/>
                                          </p:stCondLst>
                                        </p:cTn>
                                        <p:tgtEl>
                                          <p:spTgt spid="54"/>
                                        </p:tgtEl>
                                        <p:attrNameLst>
                                          <p:attrName>r</p:attrName>
                                        </p:attrNameLst>
                                      </p:cBhvr>
                                    </p:animRot>
                                    <p:animRot by="240000">
                                      <p:cBhvr>
                                        <p:cTn id="40" dur="200" fill="hold">
                                          <p:stCondLst>
                                            <p:cond delay="400"/>
                                          </p:stCondLst>
                                        </p:cTn>
                                        <p:tgtEl>
                                          <p:spTgt spid="54"/>
                                        </p:tgtEl>
                                        <p:attrNameLst>
                                          <p:attrName>r</p:attrName>
                                        </p:attrNameLst>
                                      </p:cBhvr>
                                    </p:animRot>
                                    <p:animRot by="-240000">
                                      <p:cBhvr>
                                        <p:cTn id="41" dur="200" fill="hold">
                                          <p:stCondLst>
                                            <p:cond delay="600"/>
                                          </p:stCondLst>
                                        </p:cTn>
                                        <p:tgtEl>
                                          <p:spTgt spid="54"/>
                                        </p:tgtEl>
                                        <p:attrNameLst>
                                          <p:attrName>r</p:attrName>
                                        </p:attrNameLst>
                                      </p:cBhvr>
                                    </p:animRot>
                                    <p:animRot by="120000">
                                      <p:cBhvr>
                                        <p:cTn id="42" dur="200" fill="hold">
                                          <p:stCondLst>
                                            <p:cond delay="800"/>
                                          </p:stCondLst>
                                        </p:cTn>
                                        <p:tgtEl>
                                          <p:spTgt spid="54"/>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55"/>
                                        </p:tgtEl>
                                        <p:attrNameLst>
                                          <p:attrName>r</p:attrName>
                                        </p:attrNameLst>
                                      </p:cBhvr>
                                    </p:animRot>
                                    <p:animRot by="-240000">
                                      <p:cBhvr>
                                        <p:cTn id="45" dur="200" fill="hold">
                                          <p:stCondLst>
                                            <p:cond delay="200"/>
                                          </p:stCondLst>
                                        </p:cTn>
                                        <p:tgtEl>
                                          <p:spTgt spid="55"/>
                                        </p:tgtEl>
                                        <p:attrNameLst>
                                          <p:attrName>r</p:attrName>
                                        </p:attrNameLst>
                                      </p:cBhvr>
                                    </p:animRot>
                                    <p:animRot by="240000">
                                      <p:cBhvr>
                                        <p:cTn id="46" dur="200" fill="hold">
                                          <p:stCondLst>
                                            <p:cond delay="400"/>
                                          </p:stCondLst>
                                        </p:cTn>
                                        <p:tgtEl>
                                          <p:spTgt spid="55"/>
                                        </p:tgtEl>
                                        <p:attrNameLst>
                                          <p:attrName>r</p:attrName>
                                        </p:attrNameLst>
                                      </p:cBhvr>
                                    </p:animRot>
                                    <p:animRot by="-240000">
                                      <p:cBhvr>
                                        <p:cTn id="47" dur="200" fill="hold">
                                          <p:stCondLst>
                                            <p:cond delay="600"/>
                                          </p:stCondLst>
                                        </p:cTn>
                                        <p:tgtEl>
                                          <p:spTgt spid="55"/>
                                        </p:tgtEl>
                                        <p:attrNameLst>
                                          <p:attrName>r</p:attrName>
                                        </p:attrNameLst>
                                      </p:cBhvr>
                                    </p:animRot>
                                    <p:animRot by="120000">
                                      <p:cBhvr>
                                        <p:cTn id="48" dur="200" fill="hold">
                                          <p:stCondLst>
                                            <p:cond delay="800"/>
                                          </p:stCondLst>
                                        </p:cTn>
                                        <p:tgtEl>
                                          <p:spTgt spid="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1" grpId="0" animBg="1"/>
      <p:bldP spid="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186">
            <a:extLst>
              <a:ext uri="{FF2B5EF4-FFF2-40B4-BE49-F238E27FC236}">
                <a16:creationId xmlns:a16="http://schemas.microsoft.com/office/drawing/2014/main" id="{6BE2F9A4-6078-4781-9954-B85AD36B6C0A}"/>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4"/>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a:p>
        </p:txBody>
      </p:sp>
      <p:sp>
        <p:nvSpPr>
          <p:cNvPr id="29" name="Title 3">
            <a:extLst>
              <a:ext uri="{FF2B5EF4-FFF2-40B4-BE49-F238E27FC236}">
                <a16:creationId xmlns:a16="http://schemas.microsoft.com/office/drawing/2014/main" id="{C4C46DEF-A30F-4AF2-BBE1-17DD8235F2CB}"/>
              </a:ext>
            </a:extLst>
          </p:cNvPr>
          <p:cNvSpPr>
            <a:spLocks noGrp="1"/>
          </p:cNvSpPr>
          <p:nvPr>
            <p:ph type="title"/>
          </p:nvPr>
        </p:nvSpPr>
        <p:spPr>
          <a:xfrm>
            <a:off x="3335803" y="1721060"/>
            <a:ext cx="3962400" cy="1327160"/>
          </a:xfrm>
        </p:spPr>
        <p:txBody>
          <a:bodyPr/>
          <a:lstStyle/>
          <a:p>
            <a:r>
              <a:rPr lang="en-US"/>
              <a:t>Phân tích đề tài</a:t>
            </a:r>
          </a:p>
        </p:txBody>
      </p:sp>
      <p:sp>
        <p:nvSpPr>
          <p:cNvPr id="30" name="Marcador de texto 48">
            <a:extLst>
              <a:ext uri="{FF2B5EF4-FFF2-40B4-BE49-F238E27FC236}">
                <a16:creationId xmlns:a16="http://schemas.microsoft.com/office/drawing/2014/main" id="{73DDF689-9CB2-4267-85CE-16B02E43C86E}"/>
              </a:ext>
            </a:extLst>
          </p:cNvPr>
          <p:cNvSpPr txBox="1">
            <a:spLocks/>
          </p:cNvSpPr>
          <p:nvPr/>
        </p:nvSpPr>
        <p:spPr>
          <a:xfrm>
            <a:off x="1545243" y="2230162"/>
            <a:ext cx="1380837" cy="722587"/>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4400" b="1" kern="1200">
                <a:solidFill>
                  <a:schemeClr val="tx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s-ES"/>
              <a:t>02</a:t>
            </a:r>
          </a:p>
        </p:txBody>
      </p:sp>
      <p:sp>
        <p:nvSpPr>
          <p:cNvPr id="31" name="Freeform 298">
            <a:extLst>
              <a:ext uri="{FF2B5EF4-FFF2-40B4-BE49-F238E27FC236}">
                <a16:creationId xmlns:a16="http://schemas.microsoft.com/office/drawing/2014/main" id="{D85E5500-688B-4EBF-BD28-A15F19E51CAD}"/>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302">
            <a:extLst>
              <a:ext uri="{FF2B5EF4-FFF2-40B4-BE49-F238E27FC236}">
                <a16:creationId xmlns:a16="http://schemas.microsoft.com/office/drawing/2014/main" id="{515EEDAF-5C29-4D8F-93A0-B672174E51C2}"/>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157">
            <a:extLst>
              <a:ext uri="{FF2B5EF4-FFF2-40B4-BE49-F238E27FC236}">
                <a16:creationId xmlns:a16="http://schemas.microsoft.com/office/drawing/2014/main" id="{E0083AF8-D607-4924-91C1-D42E3C96B953}"/>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159">
            <a:extLst>
              <a:ext uri="{FF2B5EF4-FFF2-40B4-BE49-F238E27FC236}">
                <a16:creationId xmlns:a16="http://schemas.microsoft.com/office/drawing/2014/main" id="{260D2D4F-EA3C-4139-864E-437D1B295108}"/>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310">
            <a:extLst>
              <a:ext uri="{FF2B5EF4-FFF2-40B4-BE49-F238E27FC236}">
                <a16:creationId xmlns:a16="http://schemas.microsoft.com/office/drawing/2014/main" id="{A02E5FBD-CFBE-4DC8-9661-665D4E8FA7DC}"/>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6" name="Grupo 57">
            <a:extLst>
              <a:ext uri="{FF2B5EF4-FFF2-40B4-BE49-F238E27FC236}">
                <a16:creationId xmlns:a16="http://schemas.microsoft.com/office/drawing/2014/main" id="{52808913-B01F-4843-BC47-A715777C28A7}"/>
              </a:ext>
            </a:extLst>
          </p:cNvPr>
          <p:cNvGrpSpPr/>
          <p:nvPr/>
        </p:nvGrpSpPr>
        <p:grpSpPr>
          <a:xfrm>
            <a:off x="6293584" y="4050218"/>
            <a:ext cx="773659" cy="963355"/>
            <a:chOff x="6696077" y="2921001"/>
            <a:chExt cx="330200" cy="411163"/>
          </a:xfrm>
        </p:grpSpPr>
        <p:sp>
          <p:nvSpPr>
            <p:cNvPr id="37" name="Freeform 245">
              <a:extLst>
                <a:ext uri="{FF2B5EF4-FFF2-40B4-BE49-F238E27FC236}">
                  <a16:creationId xmlns:a16="http://schemas.microsoft.com/office/drawing/2014/main" id="{92E7A95B-8510-4AC1-956A-6203C6E928D5}"/>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8" name="Grupo 59">
              <a:extLst>
                <a:ext uri="{FF2B5EF4-FFF2-40B4-BE49-F238E27FC236}">
                  <a16:creationId xmlns:a16="http://schemas.microsoft.com/office/drawing/2014/main" id="{6C4781E1-E0BA-4DAA-940B-A36F6640E682}"/>
                </a:ext>
              </a:extLst>
            </p:cNvPr>
            <p:cNvGrpSpPr/>
            <p:nvPr/>
          </p:nvGrpSpPr>
          <p:grpSpPr>
            <a:xfrm>
              <a:off x="6699249" y="2924175"/>
              <a:ext cx="323854" cy="407989"/>
              <a:chOff x="6699249" y="2924175"/>
              <a:chExt cx="323854" cy="407989"/>
            </a:xfrm>
          </p:grpSpPr>
          <p:grpSp>
            <p:nvGrpSpPr>
              <p:cNvPr id="39" name="Grupo 60">
                <a:extLst>
                  <a:ext uri="{FF2B5EF4-FFF2-40B4-BE49-F238E27FC236}">
                    <a16:creationId xmlns:a16="http://schemas.microsoft.com/office/drawing/2014/main" id="{655E12AD-EF4E-4D55-ADFA-AFD8D21B51FE}"/>
                  </a:ext>
                </a:extLst>
              </p:cNvPr>
              <p:cNvGrpSpPr/>
              <p:nvPr/>
            </p:nvGrpSpPr>
            <p:grpSpPr>
              <a:xfrm>
                <a:off x="6699249" y="2924175"/>
                <a:ext cx="323854" cy="407989"/>
                <a:chOff x="6699249" y="2924175"/>
                <a:chExt cx="323854" cy="407989"/>
              </a:xfrm>
            </p:grpSpPr>
            <p:sp>
              <p:nvSpPr>
                <p:cNvPr id="42" name="Freeform 244">
                  <a:extLst>
                    <a:ext uri="{FF2B5EF4-FFF2-40B4-BE49-F238E27FC236}">
                      <a16:creationId xmlns:a16="http://schemas.microsoft.com/office/drawing/2014/main" id="{BCE2E6EC-0E4A-415E-87FB-DDF852157559}"/>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246">
                  <a:extLst>
                    <a:ext uri="{FF2B5EF4-FFF2-40B4-BE49-F238E27FC236}">
                      <a16:creationId xmlns:a16="http://schemas.microsoft.com/office/drawing/2014/main" id="{AB9F53BB-5A2F-4EA6-AF3D-DE43629924E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248">
                  <a:extLst>
                    <a:ext uri="{FF2B5EF4-FFF2-40B4-BE49-F238E27FC236}">
                      <a16:creationId xmlns:a16="http://schemas.microsoft.com/office/drawing/2014/main" id="{0B5C1EEA-305D-4605-8596-BF2000855792}"/>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0" name="Freeform 249">
                <a:extLst>
                  <a:ext uri="{FF2B5EF4-FFF2-40B4-BE49-F238E27FC236}">
                    <a16:creationId xmlns:a16="http://schemas.microsoft.com/office/drawing/2014/main" id="{78B5DFC5-E848-4A9D-B4D1-654012916611}"/>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50">
                <a:extLst>
                  <a:ext uri="{FF2B5EF4-FFF2-40B4-BE49-F238E27FC236}">
                    <a16:creationId xmlns:a16="http://schemas.microsoft.com/office/drawing/2014/main" id="{F938F7D1-16BC-4870-ACA8-BB46AA1A7C9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45" name="Freeform 186">
            <a:extLst>
              <a:ext uri="{FF2B5EF4-FFF2-40B4-BE49-F238E27FC236}">
                <a16:creationId xmlns:a16="http://schemas.microsoft.com/office/drawing/2014/main" id="{156934FF-42A7-46B4-A6D0-C4410DAB24DC}"/>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46" name="Elipse 72">
            <a:extLst>
              <a:ext uri="{FF2B5EF4-FFF2-40B4-BE49-F238E27FC236}">
                <a16:creationId xmlns:a16="http://schemas.microsoft.com/office/drawing/2014/main" id="{79EF133D-37E0-461F-915D-9F850D4C4175}"/>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Elipse 73">
            <a:extLst>
              <a:ext uri="{FF2B5EF4-FFF2-40B4-BE49-F238E27FC236}">
                <a16:creationId xmlns:a16="http://schemas.microsoft.com/office/drawing/2014/main" id="{0E90AF5A-20FE-4AFB-9D92-C63264BBBD9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48" name="Elipse 74">
            <a:extLst>
              <a:ext uri="{FF2B5EF4-FFF2-40B4-BE49-F238E27FC236}">
                <a16:creationId xmlns:a16="http://schemas.microsoft.com/office/drawing/2014/main" id="{B96E790B-542D-42E4-9564-632F13C7469A}"/>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49" name="Freeform 233">
            <a:extLst>
              <a:ext uri="{FF2B5EF4-FFF2-40B4-BE49-F238E27FC236}">
                <a16:creationId xmlns:a16="http://schemas.microsoft.com/office/drawing/2014/main" id="{C8E8FC77-9C17-4D8C-A2E3-144DFCC72F11}"/>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35">
            <a:extLst>
              <a:ext uri="{FF2B5EF4-FFF2-40B4-BE49-F238E27FC236}">
                <a16:creationId xmlns:a16="http://schemas.microsoft.com/office/drawing/2014/main" id="{2E7390BD-0174-453B-9EDC-6E488E6937A2}"/>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85177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28"/>
                                        </p:tgtEl>
                                        <p:attrNameLst>
                                          <p:attrName>r</p:attrName>
                                        </p:attrNameLst>
                                      </p:cBhvr>
                                    </p:animRot>
                                    <p:animRot by="-240000">
                                      <p:cBhvr>
                                        <p:cTn id="21" dur="200" fill="hold">
                                          <p:stCondLst>
                                            <p:cond delay="200"/>
                                          </p:stCondLst>
                                        </p:cTn>
                                        <p:tgtEl>
                                          <p:spTgt spid="28"/>
                                        </p:tgtEl>
                                        <p:attrNameLst>
                                          <p:attrName>r</p:attrName>
                                        </p:attrNameLst>
                                      </p:cBhvr>
                                    </p:animRot>
                                    <p:animRot by="240000">
                                      <p:cBhvr>
                                        <p:cTn id="22" dur="200" fill="hold">
                                          <p:stCondLst>
                                            <p:cond delay="400"/>
                                          </p:stCondLst>
                                        </p:cTn>
                                        <p:tgtEl>
                                          <p:spTgt spid="28"/>
                                        </p:tgtEl>
                                        <p:attrNameLst>
                                          <p:attrName>r</p:attrName>
                                        </p:attrNameLst>
                                      </p:cBhvr>
                                    </p:animRot>
                                    <p:animRot by="-240000">
                                      <p:cBhvr>
                                        <p:cTn id="23" dur="200" fill="hold">
                                          <p:stCondLst>
                                            <p:cond delay="600"/>
                                          </p:stCondLst>
                                        </p:cTn>
                                        <p:tgtEl>
                                          <p:spTgt spid="28"/>
                                        </p:tgtEl>
                                        <p:attrNameLst>
                                          <p:attrName>r</p:attrName>
                                        </p:attrNameLst>
                                      </p:cBhvr>
                                    </p:animRot>
                                    <p:animRot by="120000">
                                      <p:cBhvr>
                                        <p:cTn id="24" dur="200" fill="hold">
                                          <p:stCondLst>
                                            <p:cond delay="800"/>
                                          </p:stCondLst>
                                        </p:cTn>
                                        <p:tgtEl>
                                          <p:spTgt spid="28"/>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36"/>
                                        </p:tgtEl>
                                        <p:attrNameLst>
                                          <p:attrName>r</p:attrName>
                                        </p:attrNameLst>
                                      </p:cBhvr>
                                    </p:animRot>
                                    <p:animRot by="-240000">
                                      <p:cBhvr>
                                        <p:cTn id="27" dur="200" fill="hold">
                                          <p:stCondLst>
                                            <p:cond delay="200"/>
                                          </p:stCondLst>
                                        </p:cTn>
                                        <p:tgtEl>
                                          <p:spTgt spid="36"/>
                                        </p:tgtEl>
                                        <p:attrNameLst>
                                          <p:attrName>r</p:attrName>
                                        </p:attrNameLst>
                                      </p:cBhvr>
                                    </p:animRot>
                                    <p:animRot by="240000">
                                      <p:cBhvr>
                                        <p:cTn id="28" dur="200" fill="hold">
                                          <p:stCondLst>
                                            <p:cond delay="400"/>
                                          </p:stCondLst>
                                        </p:cTn>
                                        <p:tgtEl>
                                          <p:spTgt spid="36"/>
                                        </p:tgtEl>
                                        <p:attrNameLst>
                                          <p:attrName>r</p:attrName>
                                        </p:attrNameLst>
                                      </p:cBhvr>
                                    </p:animRot>
                                    <p:animRot by="-240000">
                                      <p:cBhvr>
                                        <p:cTn id="29" dur="200" fill="hold">
                                          <p:stCondLst>
                                            <p:cond delay="600"/>
                                          </p:stCondLst>
                                        </p:cTn>
                                        <p:tgtEl>
                                          <p:spTgt spid="36"/>
                                        </p:tgtEl>
                                        <p:attrNameLst>
                                          <p:attrName>r</p:attrName>
                                        </p:attrNameLst>
                                      </p:cBhvr>
                                    </p:animRot>
                                    <p:animRot by="120000">
                                      <p:cBhvr>
                                        <p:cTn id="30" dur="200" fill="hold">
                                          <p:stCondLst>
                                            <p:cond delay="800"/>
                                          </p:stCondLst>
                                        </p:cTn>
                                        <p:tgtEl>
                                          <p:spTgt spid="36"/>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45"/>
                                        </p:tgtEl>
                                        <p:attrNameLst>
                                          <p:attrName>r</p:attrName>
                                        </p:attrNameLst>
                                      </p:cBhvr>
                                    </p:animRot>
                                    <p:animRot by="-240000">
                                      <p:cBhvr>
                                        <p:cTn id="33" dur="200" fill="hold">
                                          <p:stCondLst>
                                            <p:cond delay="200"/>
                                          </p:stCondLst>
                                        </p:cTn>
                                        <p:tgtEl>
                                          <p:spTgt spid="45"/>
                                        </p:tgtEl>
                                        <p:attrNameLst>
                                          <p:attrName>r</p:attrName>
                                        </p:attrNameLst>
                                      </p:cBhvr>
                                    </p:animRot>
                                    <p:animRot by="240000">
                                      <p:cBhvr>
                                        <p:cTn id="34" dur="200" fill="hold">
                                          <p:stCondLst>
                                            <p:cond delay="400"/>
                                          </p:stCondLst>
                                        </p:cTn>
                                        <p:tgtEl>
                                          <p:spTgt spid="45"/>
                                        </p:tgtEl>
                                        <p:attrNameLst>
                                          <p:attrName>r</p:attrName>
                                        </p:attrNameLst>
                                      </p:cBhvr>
                                    </p:animRot>
                                    <p:animRot by="-240000">
                                      <p:cBhvr>
                                        <p:cTn id="35" dur="200" fill="hold">
                                          <p:stCondLst>
                                            <p:cond delay="600"/>
                                          </p:stCondLst>
                                        </p:cTn>
                                        <p:tgtEl>
                                          <p:spTgt spid="45"/>
                                        </p:tgtEl>
                                        <p:attrNameLst>
                                          <p:attrName>r</p:attrName>
                                        </p:attrNameLst>
                                      </p:cBhvr>
                                    </p:animRot>
                                    <p:animRot by="120000">
                                      <p:cBhvr>
                                        <p:cTn id="36" dur="200" fill="hold">
                                          <p:stCondLst>
                                            <p:cond delay="800"/>
                                          </p:stCondLst>
                                        </p:cTn>
                                        <p:tgtEl>
                                          <p:spTgt spid="45"/>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49"/>
                                        </p:tgtEl>
                                        <p:attrNameLst>
                                          <p:attrName>r</p:attrName>
                                        </p:attrNameLst>
                                      </p:cBhvr>
                                    </p:animRot>
                                    <p:animRot by="-240000">
                                      <p:cBhvr>
                                        <p:cTn id="39" dur="200" fill="hold">
                                          <p:stCondLst>
                                            <p:cond delay="200"/>
                                          </p:stCondLst>
                                        </p:cTn>
                                        <p:tgtEl>
                                          <p:spTgt spid="49"/>
                                        </p:tgtEl>
                                        <p:attrNameLst>
                                          <p:attrName>r</p:attrName>
                                        </p:attrNameLst>
                                      </p:cBhvr>
                                    </p:animRot>
                                    <p:animRot by="240000">
                                      <p:cBhvr>
                                        <p:cTn id="40" dur="200" fill="hold">
                                          <p:stCondLst>
                                            <p:cond delay="400"/>
                                          </p:stCondLst>
                                        </p:cTn>
                                        <p:tgtEl>
                                          <p:spTgt spid="49"/>
                                        </p:tgtEl>
                                        <p:attrNameLst>
                                          <p:attrName>r</p:attrName>
                                        </p:attrNameLst>
                                      </p:cBhvr>
                                    </p:animRot>
                                    <p:animRot by="-240000">
                                      <p:cBhvr>
                                        <p:cTn id="41" dur="200" fill="hold">
                                          <p:stCondLst>
                                            <p:cond delay="600"/>
                                          </p:stCondLst>
                                        </p:cTn>
                                        <p:tgtEl>
                                          <p:spTgt spid="49"/>
                                        </p:tgtEl>
                                        <p:attrNameLst>
                                          <p:attrName>r</p:attrName>
                                        </p:attrNameLst>
                                      </p:cBhvr>
                                    </p:animRot>
                                    <p:animRot by="120000">
                                      <p:cBhvr>
                                        <p:cTn id="42" dur="200" fill="hold">
                                          <p:stCondLst>
                                            <p:cond delay="800"/>
                                          </p:stCondLst>
                                        </p:cTn>
                                        <p:tgtEl>
                                          <p:spTgt spid="49"/>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0"/>
                                        </p:tgtEl>
                                        <p:attrNameLst>
                                          <p:attrName>r</p:attrName>
                                        </p:attrNameLst>
                                      </p:cBhvr>
                                    </p:animRot>
                                    <p:animRot by="-240000">
                                      <p:cBhvr>
                                        <p:cTn id="45" dur="200" fill="hold">
                                          <p:stCondLst>
                                            <p:cond delay="200"/>
                                          </p:stCondLst>
                                        </p:cTn>
                                        <p:tgtEl>
                                          <p:spTgt spid="50"/>
                                        </p:tgtEl>
                                        <p:attrNameLst>
                                          <p:attrName>r</p:attrName>
                                        </p:attrNameLst>
                                      </p:cBhvr>
                                    </p:animRot>
                                    <p:animRot by="240000">
                                      <p:cBhvr>
                                        <p:cTn id="46" dur="200" fill="hold">
                                          <p:stCondLst>
                                            <p:cond delay="400"/>
                                          </p:stCondLst>
                                        </p:cTn>
                                        <p:tgtEl>
                                          <p:spTgt spid="50"/>
                                        </p:tgtEl>
                                        <p:attrNameLst>
                                          <p:attrName>r</p:attrName>
                                        </p:attrNameLst>
                                      </p:cBhvr>
                                    </p:animRot>
                                    <p:animRot by="-240000">
                                      <p:cBhvr>
                                        <p:cTn id="47" dur="200" fill="hold">
                                          <p:stCondLst>
                                            <p:cond delay="600"/>
                                          </p:stCondLst>
                                        </p:cTn>
                                        <p:tgtEl>
                                          <p:spTgt spid="50"/>
                                        </p:tgtEl>
                                        <p:attrNameLst>
                                          <p:attrName>r</p:attrName>
                                        </p:attrNameLst>
                                      </p:cBhvr>
                                    </p:animRot>
                                    <p:animRot by="120000">
                                      <p:cBhvr>
                                        <p:cTn id="48" dur="200" fill="hold">
                                          <p:stCondLst>
                                            <p:cond delay="80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3" grpId="0" animBg="1"/>
      <p:bldP spid="35" grpId="0" animBg="1"/>
      <p:bldP spid="45" grpId="0" animBg="1"/>
      <p:bldP spid="49" grpId="0" animBg="1"/>
      <p:bldP spid="5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FC33F9E3-5654-4CB8-BF06-8F0AACB75D77}"/>
              </a:ext>
            </a:extLst>
          </p:cNvPr>
          <p:cNvSpPr>
            <a:spLocks noGrp="1"/>
          </p:cNvSpPr>
          <p:nvPr>
            <p:ph sz="half" idx="2"/>
          </p:nvPr>
        </p:nvSpPr>
        <p:spPr>
          <a:xfrm>
            <a:off x="893441" y="1127287"/>
            <a:ext cx="4129454" cy="2198882"/>
          </a:xfrm>
        </p:spPr>
        <p:txBody>
          <a:bodyPr/>
          <a:lstStyle/>
          <a:p>
            <a:r>
              <a:rPr lang="es-ES" b="1"/>
              <a:t>Phân tích yêu cầu hệ thống</a:t>
            </a:r>
          </a:p>
          <a:p>
            <a:pPr marL="285750" indent="-285750">
              <a:buFont typeface="Arial" panose="020B0604020202020204" pitchFamily="34" charset="0"/>
              <a:buChar char="•"/>
            </a:pPr>
            <a:r>
              <a:rPr lang="en-US" i="1"/>
              <a:t>Công việc chính của quản lý điện thoại cao cấp</a:t>
            </a:r>
          </a:p>
          <a:p>
            <a:pPr marL="285750" indent="-285750">
              <a:buFont typeface="Wingdings" panose="05000000000000000000" pitchFamily="2" charset="2"/>
              <a:buChar char="v"/>
            </a:pPr>
            <a:r>
              <a:rPr lang="en-US" i="1" u="sng"/>
              <a:t>Quản lý nhập hàng:</a:t>
            </a:r>
            <a:endParaRPr lang="es-ES" i="1" u="sng"/>
          </a:p>
          <a:p>
            <a:r>
              <a:rPr lang="en-US"/>
              <a:t>	Sau mỗi lần nhập hàng, quản lý kho sẽ ghi lại chi tiết về sản phẩm và ngày hàng đó được nhập vào kho để tiện theo dõi. Sau khi về kho bộ phận kho chịu trách nhiệm kiểm tra sản phẩm về số lượng của sản phẩm. Sau khi kiểm kê hoàn thành, quản lý kho sẽ tiến hành lập phiếu nhập sản phẩm và đưa vào kho. Việc theo dõi sẽ được bộ phận kho kiểm kê liên tục, theo dõi có thể diễn ra hàng ngày, hàng tuần, hàng tháng. Quản lý kho chịu trách nhiệm viết báo cáo hằng ngày.</a:t>
            </a:r>
          </a:p>
          <a:p>
            <a:endParaRPr lang="en-US"/>
          </a:p>
        </p:txBody>
      </p:sp>
      <p:sp>
        <p:nvSpPr>
          <p:cNvPr id="5" name="Title 3">
            <a:extLst>
              <a:ext uri="{FF2B5EF4-FFF2-40B4-BE49-F238E27FC236}">
                <a16:creationId xmlns:a16="http://schemas.microsoft.com/office/drawing/2014/main" id="{2E37AAED-F7CF-489F-9774-CFAE5985D424}"/>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C798807F-C398-4681-A332-A3FAFCBD9AEF}"/>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34C06637-D118-4721-8C50-D6573628B093}"/>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CCA324B3-B529-4983-A6BF-9997959A6FCF}"/>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F4A76007-F875-4430-BD2A-A1A5B97C7825}"/>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3EB70A68-8D54-4FB1-88FF-59F2C5C7EFE2}"/>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7">
            <a:extLst>
              <a:ext uri="{FF2B5EF4-FFF2-40B4-BE49-F238E27FC236}">
                <a16:creationId xmlns:a16="http://schemas.microsoft.com/office/drawing/2014/main" id="{7031A134-C64A-4821-B9C0-578F09024BC4}"/>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59">
            <a:extLst>
              <a:ext uri="{FF2B5EF4-FFF2-40B4-BE49-F238E27FC236}">
                <a16:creationId xmlns:a16="http://schemas.microsoft.com/office/drawing/2014/main" id="{8AFE8C95-B077-4595-8C82-84CA57A45EAD}"/>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220">
            <a:extLst>
              <a:ext uri="{FF2B5EF4-FFF2-40B4-BE49-F238E27FC236}">
                <a16:creationId xmlns:a16="http://schemas.microsoft.com/office/drawing/2014/main" id="{10263E8E-BBDD-471C-B479-7C59C18DC462}"/>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5" name="Grupo 35">
            <a:extLst>
              <a:ext uri="{FF2B5EF4-FFF2-40B4-BE49-F238E27FC236}">
                <a16:creationId xmlns:a16="http://schemas.microsoft.com/office/drawing/2014/main" id="{1FC3A138-9998-4616-AF67-1035D9A9E5ED}"/>
              </a:ext>
            </a:extLst>
          </p:cNvPr>
          <p:cNvGrpSpPr/>
          <p:nvPr/>
        </p:nvGrpSpPr>
        <p:grpSpPr>
          <a:xfrm>
            <a:off x="5638780" y="2242438"/>
            <a:ext cx="773659" cy="963355"/>
            <a:chOff x="6696077" y="2921001"/>
            <a:chExt cx="330200" cy="411163"/>
          </a:xfrm>
        </p:grpSpPr>
        <p:sp>
          <p:nvSpPr>
            <p:cNvPr id="16" name="Freeform 245">
              <a:extLst>
                <a:ext uri="{FF2B5EF4-FFF2-40B4-BE49-F238E27FC236}">
                  <a16:creationId xmlns:a16="http://schemas.microsoft.com/office/drawing/2014/main" id="{2721E6ED-7F2F-4339-BFBF-4BA141EAEDAD}"/>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7" name="Grupo 37">
              <a:extLst>
                <a:ext uri="{FF2B5EF4-FFF2-40B4-BE49-F238E27FC236}">
                  <a16:creationId xmlns:a16="http://schemas.microsoft.com/office/drawing/2014/main" id="{B5535D67-7321-49F8-BEBD-E9832957961E}"/>
                </a:ext>
              </a:extLst>
            </p:cNvPr>
            <p:cNvGrpSpPr/>
            <p:nvPr/>
          </p:nvGrpSpPr>
          <p:grpSpPr>
            <a:xfrm>
              <a:off x="6699249" y="2924175"/>
              <a:ext cx="323854" cy="407989"/>
              <a:chOff x="6699249" y="2924175"/>
              <a:chExt cx="323854" cy="407989"/>
            </a:xfrm>
          </p:grpSpPr>
          <p:grpSp>
            <p:nvGrpSpPr>
              <p:cNvPr id="18" name="Grupo 38">
                <a:extLst>
                  <a:ext uri="{FF2B5EF4-FFF2-40B4-BE49-F238E27FC236}">
                    <a16:creationId xmlns:a16="http://schemas.microsoft.com/office/drawing/2014/main" id="{D4419987-C5D5-4561-AD7E-0E3D2EA7602D}"/>
                  </a:ext>
                </a:extLst>
              </p:cNvPr>
              <p:cNvGrpSpPr/>
              <p:nvPr/>
            </p:nvGrpSpPr>
            <p:grpSpPr>
              <a:xfrm>
                <a:off x="6699249" y="2924175"/>
                <a:ext cx="323854" cy="407989"/>
                <a:chOff x="6699249" y="2924175"/>
                <a:chExt cx="323854" cy="407989"/>
              </a:xfrm>
            </p:grpSpPr>
            <p:sp>
              <p:nvSpPr>
                <p:cNvPr id="21" name="Freeform 244">
                  <a:extLst>
                    <a:ext uri="{FF2B5EF4-FFF2-40B4-BE49-F238E27FC236}">
                      <a16:creationId xmlns:a16="http://schemas.microsoft.com/office/drawing/2014/main" id="{D560F53D-F2CD-4CCC-AE1E-3F8662EF29F7}"/>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6">
                  <a:extLst>
                    <a:ext uri="{FF2B5EF4-FFF2-40B4-BE49-F238E27FC236}">
                      <a16:creationId xmlns:a16="http://schemas.microsoft.com/office/drawing/2014/main" id="{3883B91B-C64A-470C-B11B-398B1E58CE17}"/>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48">
                  <a:extLst>
                    <a:ext uri="{FF2B5EF4-FFF2-40B4-BE49-F238E27FC236}">
                      <a16:creationId xmlns:a16="http://schemas.microsoft.com/office/drawing/2014/main" id="{D541474F-E7AA-4C63-9D9F-A8D8D52B3994}"/>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9" name="Freeform 249">
                <a:extLst>
                  <a:ext uri="{FF2B5EF4-FFF2-40B4-BE49-F238E27FC236}">
                    <a16:creationId xmlns:a16="http://schemas.microsoft.com/office/drawing/2014/main" id="{77F418E8-5C03-4FEC-88A6-7E754FD4B21D}"/>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50">
                <a:extLst>
                  <a:ext uri="{FF2B5EF4-FFF2-40B4-BE49-F238E27FC236}">
                    <a16:creationId xmlns:a16="http://schemas.microsoft.com/office/drawing/2014/main" id="{EBDA833D-B62C-47C4-941F-2913C1D68CC4}"/>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4" name="Elipse 48">
            <a:extLst>
              <a:ext uri="{FF2B5EF4-FFF2-40B4-BE49-F238E27FC236}">
                <a16:creationId xmlns:a16="http://schemas.microsoft.com/office/drawing/2014/main" id="{5130BA9E-CD9F-47AF-A004-C7BFA70D580B}"/>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Elipse 49">
            <a:extLst>
              <a:ext uri="{FF2B5EF4-FFF2-40B4-BE49-F238E27FC236}">
                <a16:creationId xmlns:a16="http://schemas.microsoft.com/office/drawing/2014/main" id="{7F31DBA6-D577-4B1C-90EA-6C77C8D7E172}"/>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6" name="Elipse 50">
            <a:extLst>
              <a:ext uri="{FF2B5EF4-FFF2-40B4-BE49-F238E27FC236}">
                <a16:creationId xmlns:a16="http://schemas.microsoft.com/office/drawing/2014/main" id="{27FD7263-A97E-4C50-AD9A-9CCA782D983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7" name="Freeform 235">
            <a:extLst>
              <a:ext uri="{FF2B5EF4-FFF2-40B4-BE49-F238E27FC236}">
                <a16:creationId xmlns:a16="http://schemas.microsoft.com/office/drawing/2014/main" id="{DC2870EB-BE2B-452A-8E23-C7BF673A7485}"/>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8" name="Grupo 2">
            <a:extLst>
              <a:ext uri="{FF2B5EF4-FFF2-40B4-BE49-F238E27FC236}">
                <a16:creationId xmlns:a16="http://schemas.microsoft.com/office/drawing/2014/main" id="{A14566B7-EEC7-4858-B584-C504A380C841}"/>
              </a:ext>
            </a:extLst>
          </p:cNvPr>
          <p:cNvGrpSpPr/>
          <p:nvPr/>
        </p:nvGrpSpPr>
        <p:grpSpPr>
          <a:xfrm>
            <a:off x="977085" y="4908455"/>
            <a:ext cx="1199268" cy="599634"/>
            <a:chOff x="5638801" y="2709863"/>
            <a:chExt cx="495300" cy="247650"/>
          </a:xfrm>
        </p:grpSpPr>
        <p:sp>
          <p:nvSpPr>
            <p:cNvPr id="29" name="Freeform 175">
              <a:extLst>
                <a:ext uri="{FF2B5EF4-FFF2-40B4-BE49-F238E27FC236}">
                  <a16:creationId xmlns:a16="http://schemas.microsoft.com/office/drawing/2014/main" id="{0979538B-828D-47F1-9836-EB584BD47910}"/>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178">
              <a:extLst>
                <a:ext uri="{FF2B5EF4-FFF2-40B4-BE49-F238E27FC236}">
                  <a16:creationId xmlns:a16="http://schemas.microsoft.com/office/drawing/2014/main" id="{A4D5824C-1CA1-494C-9BF1-C79893840AAD}"/>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9160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5"/>
                                        </p:tgtEl>
                                        <p:attrNameLst>
                                          <p:attrName>r</p:attrName>
                                        </p:attrNameLst>
                                      </p:cBhvr>
                                    </p:animRot>
                                    <p:animRot by="-240000">
                                      <p:cBhvr>
                                        <p:cTn id="13" dur="200" fill="hold">
                                          <p:stCondLst>
                                            <p:cond delay="200"/>
                                          </p:stCondLst>
                                        </p:cTn>
                                        <p:tgtEl>
                                          <p:spTgt spid="15"/>
                                        </p:tgtEl>
                                        <p:attrNameLst>
                                          <p:attrName>r</p:attrName>
                                        </p:attrNameLst>
                                      </p:cBhvr>
                                    </p:animRot>
                                    <p:animRot by="240000">
                                      <p:cBhvr>
                                        <p:cTn id="14" dur="200" fill="hold">
                                          <p:stCondLst>
                                            <p:cond delay="400"/>
                                          </p:stCondLst>
                                        </p:cTn>
                                        <p:tgtEl>
                                          <p:spTgt spid="15"/>
                                        </p:tgtEl>
                                        <p:attrNameLst>
                                          <p:attrName>r</p:attrName>
                                        </p:attrNameLst>
                                      </p:cBhvr>
                                    </p:animRot>
                                    <p:animRot by="-240000">
                                      <p:cBhvr>
                                        <p:cTn id="15" dur="200" fill="hold">
                                          <p:stCondLst>
                                            <p:cond delay="600"/>
                                          </p:stCondLst>
                                        </p:cTn>
                                        <p:tgtEl>
                                          <p:spTgt spid="15"/>
                                        </p:tgtEl>
                                        <p:attrNameLst>
                                          <p:attrName>r</p:attrName>
                                        </p:attrNameLst>
                                      </p:cBhvr>
                                    </p:animRot>
                                    <p:animRot by="120000">
                                      <p:cBhvr>
                                        <p:cTn id="16" dur="200" fill="hold">
                                          <p:stCondLst>
                                            <p:cond delay="800"/>
                                          </p:stCondLst>
                                        </p:cTn>
                                        <p:tgtEl>
                                          <p:spTgt spid="15"/>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4"/>
                                        </p:tgtEl>
                                        <p:attrNameLst>
                                          <p:attrName>r</p:attrName>
                                        </p:attrNameLst>
                                      </p:cBhvr>
                                    </p:animRot>
                                    <p:animRot by="-240000">
                                      <p:cBhvr>
                                        <p:cTn id="19" dur="200" fill="hold">
                                          <p:stCondLst>
                                            <p:cond delay="200"/>
                                          </p:stCondLst>
                                        </p:cTn>
                                        <p:tgtEl>
                                          <p:spTgt spid="14"/>
                                        </p:tgtEl>
                                        <p:attrNameLst>
                                          <p:attrName>r</p:attrName>
                                        </p:attrNameLst>
                                      </p:cBhvr>
                                    </p:animRot>
                                    <p:animRot by="240000">
                                      <p:cBhvr>
                                        <p:cTn id="20" dur="200" fill="hold">
                                          <p:stCondLst>
                                            <p:cond delay="400"/>
                                          </p:stCondLst>
                                        </p:cTn>
                                        <p:tgtEl>
                                          <p:spTgt spid="14"/>
                                        </p:tgtEl>
                                        <p:attrNameLst>
                                          <p:attrName>r</p:attrName>
                                        </p:attrNameLst>
                                      </p:cBhvr>
                                    </p:animRot>
                                    <p:animRot by="-240000">
                                      <p:cBhvr>
                                        <p:cTn id="21" dur="200" fill="hold">
                                          <p:stCondLst>
                                            <p:cond delay="600"/>
                                          </p:stCondLst>
                                        </p:cTn>
                                        <p:tgtEl>
                                          <p:spTgt spid="14"/>
                                        </p:tgtEl>
                                        <p:attrNameLst>
                                          <p:attrName>r</p:attrName>
                                        </p:attrNameLst>
                                      </p:cBhvr>
                                    </p:animRot>
                                    <p:animRot by="120000">
                                      <p:cBhvr>
                                        <p:cTn id="22" dur="200" fill="hold">
                                          <p:stCondLst>
                                            <p:cond delay="800"/>
                                          </p:stCondLst>
                                        </p:cTn>
                                        <p:tgtEl>
                                          <p:spTgt spid="14"/>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7"/>
                                        </p:tgtEl>
                                        <p:attrNameLst>
                                          <p:attrName>r</p:attrName>
                                        </p:attrNameLst>
                                      </p:cBhvr>
                                    </p:animRot>
                                    <p:animRot by="-240000">
                                      <p:cBhvr>
                                        <p:cTn id="33" dur="200" fill="hold">
                                          <p:stCondLst>
                                            <p:cond delay="200"/>
                                          </p:stCondLst>
                                        </p:cTn>
                                        <p:tgtEl>
                                          <p:spTgt spid="27"/>
                                        </p:tgtEl>
                                        <p:attrNameLst>
                                          <p:attrName>r</p:attrName>
                                        </p:attrNameLst>
                                      </p:cBhvr>
                                    </p:animRot>
                                    <p:animRot by="240000">
                                      <p:cBhvr>
                                        <p:cTn id="34" dur="200" fill="hold">
                                          <p:stCondLst>
                                            <p:cond delay="400"/>
                                          </p:stCondLst>
                                        </p:cTn>
                                        <p:tgtEl>
                                          <p:spTgt spid="27"/>
                                        </p:tgtEl>
                                        <p:attrNameLst>
                                          <p:attrName>r</p:attrName>
                                        </p:attrNameLst>
                                      </p:cBhvr>
                                    </p:animRot>
                                    <p:animRot by="-240000">
                                      <p:cBhvr>
                                        <p:cTn id="35" dur="200" fill="hold">
                                          <p:stCondLst>
                                            <p:cond delay="600"/>
                                          </p:stCondLst>
                                        </p:cTn>
                                        <p:tgtEl>
                                          <p:spTgt spid="27"/>
                                        </p:tgtEl>
                                        <p:attrNameLst>
                                          <p:attrName>r</p:attrName>
                                        </p:attrNameLst>
                                      </p:cBhvr>
                                    </p:animRot>
                                    <p:animRot by="120000">
                                      <p:cBhvr>
                                        <p:cTn id="36" dur="200" fill="hold">
                                          <p:stCondLst>
                                            <p:cond delay="800"/>
                                          </p:stCondLst>
                                        </p:cTn>
                                        <p:tgtEl>
                                          <p:spTgt spid="27"/>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8"/>
                                        </p:tgtEl>
                                        <p:attrNameLst>
                                          <p:attrName>r</p:attrName>
                                        </p:attrNameLst>
                                      </p:cBhvr>
                                    </p:animRot>
                                    <p:animRot by="-240000">
                                      <p:cBhvr>
                                        <p:cTn id="39" dur="200" fill="hold">
                                          <p:stCondLst>
                                            <p:cond delay="200"/>
                                          </p:stCondLst>
                                        </p:cTn>
                                        <p:tgtEl>
                                          <p:spTgt spid="28"/>
                                        </p:tgtEl>
                                        <p:attrNameLst>
                                          <p:attrName>r</p:attrName>
                                        </p:attrNameLst>
                                      </p:cBhvr>
                                    </p:animRot>
                                    <p:animRot by="240000">
                                      <p:cBhvr>
                                        <p:cTn id="40" dur="200" fill="hold">
                                          <p:stCondLst>
                                            <p:cond delay="400"/>
                                          </p:stCondLst>
                                        </p:cTn>
                                        <p:tgtEl>
                                          <p:spTgt spid="28"/>
                                        </p:tgtEl>
                                        <p:attrNameLst>
                                          <p:attrName>r</p:attrName>
                                        </p:attrNameLst>
                                      </p:cBhvr>
                                    </p:animRot>
                                    <p:animRot by="-240000">
                                      <p:cBhvr>
                                        <p:cTn id="41" dur="200" fill="hold">
                                          <p:stCondLst>
                                            <p:cond delay="600"/>
                                          </p:stCondLst>
                                        </p:cTn>
                                        <p:tgtEl>
                                          <p:spTgt spid="28"/>
                                        </p:tgtEl>
                                        <p:attrNameLst>
                                          <p:attrName>r</p:attrName>
                                        </p:attrNameLst>
                                      </p:cBhvr>
                                    </p:animRot>
                                    <p:animRot by="120000">
                                      <p:cBhvr>
                                        <p:cTn id="42" dur="200" fill="hold">
                                          <p:stCondLst>
                                            <p:cond delay="800"/>
                                          </p:stCondLst>
                                        </p:cTn>
                                        <p:tgtEl>
                                          <p:spTgt spid="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5">
            <a:extLst>
              <a:ext uri="{FF2B5EF4-FFF2-40B4-BE49-F238E27FC236}">
                <a16:creationId xmlns:a16="http://schemas.microsoft.com/office/drawing/2014/main" id="{FF81DF51-4073-42DC-871D-04E7DFFFEB65}"/>
              </a:ext>
            </a:extLst>
          </p:cNvPr>
          <p:cNvSpPr>
            <a:spLocks noGrp="1"/>
          </p:cNvSpPr>
          <p:nvPr>
            <p:ph sz="half" idx="2"/>
          </p:nvPr>
        </p:nvSpPr>
        <p:spPr>
          <a:xfrm>
            <a:off x="893441" y="1127287"/>
            <a:ext cx="4129454" cy="2198882"/>
          </a:xfrm>
        </p:spPr>
        <p:txBody>
          <a:bodyPr/>
          <a:lstStyle/>
          <a:p>
            <a:r>
              <a:rPr lang="es-ES" b="1"/>
              <a:t>Phân tích yêu cầu hệ thống</a:t>
            </a:r>
          </a:p>
          <a:p>
            <a:pPr marL="285750" indent="-285750">
              <a:buFont typeface="Arial" panose="020B0604020202020204" pitchFamily="34" charset="0"/>
              <a:buChar char="•"/>
            </a:pPr>
            <a:r>
              <a:rPr lang="en-US" i="1"/>
              <a:t>Công việc chính của quản lý điện thoại cao cấp</a:t>
            </a:r>
          </a:p>
          <a:p>
            <a:pPr marL="285750" indent="-285750">
              <a:buFont typeface="Wingdings" panose="05000000000000000000" pitchFamily="2" charset="2"/>
              <a:buChar char="v"/>
            </a:pPr>
            <a:r>
              <a:rPr lang="en-US" i="1" u="sng"/>
              <a:t>Quản lý xuất hàng:</a:t>
            </a:r>
            <a:endParaRPr lang="es-ES" i="1" u="sng"/>
          </a:p>
          <a:p>
            <a:r>
              <a:rPr lang="en-US"/>
              <a:t>	Bộ phận kho sẽ kiểm kế số lượng sản phẩm trước khi xuất hàng. Bộ phận quản lý khó sẽ tiến hành viết phiếu xuất kho. Khi xuất hàng thông tin về hàng xuất cũng được ghi lại rõ ràng để tiện cho việc đối chiếu kiểm tra.</a:t>
            </a:r>
          </a:p>
        </p:txBody>
      </p:sp>
      <p:sp>
        <p:nvSpPr>
          <p:cNvPr id="33" name="Title 3">
            <a:extLst>
              <a:ext uri="{FF2B5EF4-FFF2-40B4-BE49-F238E27FC236}">
                <a16:creationId xmlns:a16="http://schemas.microsoft.com/office/drawing/2014/main" id="{84C32A95-0817-4975-9479-8A432089C492}"/>
              </a:ext>
            </a:extLst>
          </p:cNvPr>
          <p:cNvSpPr>
            <a:spLocks noGrp="1"/>
          </p:cNvSpPr>
          <p:nvPr>
            <p:ph type="title"/>
          </p:nvPr>
        </p:nvSpPr>
        <p:spPr>
          <a:xfrm>
            <a:off x="723900" y="589879"/>
            <a:ext cx="7696200" cy="367298"/>
          </a:xfrm>
        </p:spPr>
        <p:txBody>
          <a:bodyPr/>
          <a:lstStyle/>
          <a:p>
            <a:r>
              <a:rPr lang="en-US"/>
              <a:t>Phân tích đề tài</a:t>
            </a:r>
          </a:p>
        </p:txBody>
      </p:sp>
      <p:grpSp>
        <p:nvGrpSpPr>
          <p:cNvPr id="34" name="Grupo 6">
            <a:extLst>
              <a:ext uri="{FF2B5EF4-FFF2-40B4-BE49-F238E27FC236}">
                <a16:creationId xmlns:a16="http://schemas.microsoft.com/office/drawing/2014/main" id="{1991538B-8984-4E78-9F86-56CF6749C684}"/>
              </a:ext>
            </a:extLst>
          </p:cNvPr>
          <p:cNvGrpSpPr/>
          <p:nvPr/>
        </p:nvGrpSpPr>
        <p:grpSpPr>
          <a:xfrm>
            <a:off x="6942677" y="3294151"/>
            <a:ext cx="812385" cy="815360"/>
            <a:chOff x="2759075" y="2149476"/>
            <a:chExt cx="433388" cy="434975"/>
          </a:xfrm>
        </p:grpSpPr>
        <p:sp>
          <p:nvSpPr>
            <p:cNvPr id="35" name="Freeform 236">
              <a:extLst>
                <a:ext uri="{FF2B5EF4-FFF2-40B4-BE49-F238E27FC236}">
                  <a16:creationId xmlns:a16="http://schemas.microsoft.com/office/drawing/2014/main" id="{39D1590C-2009-4C76-AB7F-B46EFB2681F0}"/>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230">
              <a:extLst>
                <a:ext uri="{FF2B5EF4-FFF2-40B4-BE49-F238E27FC236}">
                  <a16:creationId xmlns:a16="http://schemas.microsoft.com/office/drawing/2014/main" id="{B12438DE-636A-4579-A0EF-34EB535502F7}"/>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7" name="Freeform 298">
            <a:extLst>
              <a:ext uri="{FF2B5EF4-FFF2-40B4-BE49-F238E27FC236}">
                <a16:creationId xmlns:a16="http://schemas.microsoft.com/office/drawing/2014/main" id="{FB1831BB-B19C-4FB9-9D20-024E9681E4B4}"/>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302">
            <a:extLst>
              <a:ext uri="{FF2B5EF4-FFF2-40B4-BE49-F238E27FC236}">
                <a16:creationId xmlns:a16="http://schemas.microsoft.com/office/drawing/2014/main" id="{139B0791-11E3-45EF-A2A8-799BB723476F}"/>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7">
            <a:extLst>
              <a:ext uri="{FF2B5EF4-FFF2-40B4-BE49-F238E27FC236}">
                <a16:creationId xmlns:a16="http://schemas.microsoft.com/office/drawing/2014/main" id="{592215D8-78F6-4706-B712-9FEA4C76F007}"/>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159">
            <a:extLst>
              <a:ext uri="{FF2B5EF4-FFF2-40B4-BE49-F238E27FC236}">
                <a16:creationId xmlns:a16="http://schemas.microsoft.com/office/drawing/2014/main" id="{2176C5AB-884E-46E7-AD2E-64E73AD78131}"/>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20">
            <a:extLst>
              <a:ext uri="{FF2B5EF4-FFF2-40B4-BE49-F238E27FC236}">
                <a16:creationId xmlns:a16="http://schemas.microsoft.com/office/drawing/2014/main" id="{58020F0A-2622-4DAF-8B46-9065FA75C5EE}"/>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2" name="Grupo 35">
            <a:extLst>
              <a:ext uri="{FF2B5EF4-FFF2-40B4-BE49-F238E27FC236}">
                <a16:creationId xmlns:a16="http://schemas.microsoft.com/office/drawing/2014/main" id="{A57EB7FE-3A84-4FF3-A757-957B13754D51}"/>
              </a:ext>
            </a:extLst>
          </p:cNvPr>
          <p:cNvGrpSpPr/>
          <p:nvPr/>
        </p:nvGrpSpPr>
        <p:grpSpPr>
          <a:xfrm>
            <a:off x="5638780" y="2242438"/>
            <a:ext cx="773659" cy="963355"/>
            <a:chOff x="6696077" y="2921001"/>
            <a:chExt cx="330200" cy="411163"/>
          </a:xfrm>
        </p:grpSpPr>
        <p:sp>
          <p:nvSpPr>
            <p:cNvPr id="43" name="Freeform 245">
              <a:extLst>
                <a:ext uri="{FF2B5EF4-FFF2-40B4-BE49-F238E27FC236}">
                  <a16:creationId xmlns:a16="http://schemas.microsoft.com/office/drawing/2014/main" id="{5E314C24-94DF-4F05-B802-E6C6CA3F8D46}"/>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4" name="Grupo 37">
              <a:extLst>
                <a:ext uri="{FF2B5EF4-FFF2-40B4-BE49-F238E27FC236}">
                  <a16:creationId xmlns:a16="http://schemas.microsoft.com/office/drawing/2014/main" id="{1305665E-C186-4ECC-877E-55E3D2FE22E0}"/>
                </a:ext>
              </a:extLst>
            </p:cNvPr>
            <p:cNvGrpSpPr/>
            <p:nvPr/>
          </p:nvGrpSpPr>
          <p:grpSpPr>
            <a:xfrm>
              <a:off x="6699249" y="2924175"/>
              <a:ext cx="323854" cy="407989"/>
              <a:chOff x="6699249" y="2924175"/>
              <a:chExt cx="323854" cy="407989"/>
            </a:xfrm>
          </p:grpSpPr>
          <p:grpSp>
            <p:nvGrpSpPr>
              <p:cNvPr id="45" name="Grupo 38">
                <a:extLst>
                  <a:ext uri="{FF2B5EF4-FFF2-40B4-BE49-F238E27FC236}">
                    <a16:creationId xmlns:a16="http://schemas.microsoft.com/office/drawing/2014/main" id="{9476398A-4A99-4566-B464-CD2E521D4DC1}"/>
                  </a:ext>
                </a:extLst>
              </p:cNvPr>
              <p:cNvGrpSpPr/>
              <p:nvPr/>
            </p:nvGrpSpPr>
            <p:grpSpPr>
              <a:xfrm>
                <a:off x="6699249" y="2924175"/>
                <a:ext cx="323854" cy="407989"/>
                <a:chOff x="6699249" y="2924175"/>
                <a:chExt cx="323854" cy="407989"/>
              </a:xfrm>
            </p:grpSpPr>
            <p:sp>
              <p:nvSpPr>
                <p:cNvPr id="48" name="Freeform 244">
                  <a:extLst>
                    <a:ext uri="{FF2B5EF4-FFF2-40B4-BE49-F238E27FC236}">
                      <a16:creationId xmlns:a16="http://schemas.microsoft.com/office/drawing/2014/main" id="{C10B1F74-8E3C-4CF5-BBDD-ECFDAEE6EFD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46">
                  <a:extLst>
                    <a:ext uri="{FF2B5EF4-FFF2-40B4-BE49-F238E27FC236}">
                      <a16:creationId xmlns:a16="http://schemas.microsoft.com/office/drawing/2014/main" id="{09EB2CD2-E219-4F90-9F2D-02AEA5246EB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48">
                  <a:extLst>
                    <a:ext uri="{FF2B5EF4-FFF2-40B4-BE49-F238E27FC236}">
                      <a16:creationId xmlns:a16="http://schemas.microsoft.com/office/drawing/2014/main" id="{26C82373-8EE2-4832-8DE9-B926B0E6B5B2}"/>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6" name="Freeform 249">
                <a:extLst>
                  <a:ext uri="{FF2B5EF4-FFF2-40B4-BE49-F238E27FC236}">
                    <a16:creationId xmlns:a16="http://schemas.microsoft.com/office/drawing/2014/main" id="{57EE5619-EC65-4C17-A4C4-5B423393CB19}"/>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50">
                <a:extLst>
                  <a:ext uri="{FF2B5EF4-FFF2-40B4-BE49-F238E27FC236}">
                    <a16:creationId xmlns:a16="http://schemas.microsoft.com/office/drawing/2014/main" id="{585ED77A-5027-4D13-A4F9-ACD056ED2C09}"/>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1" name="Elipse 48">
            <a:extLst>
              <a:ext uri="{FF2B5EF4-FFF2-40B4-BE49-F238E27FC236}">
                <a16:creationId xmlns:a16="http://schemas.microsoft.com/office/drawing/2014/main" id="{CF435EF1-27A8-473D-A14F-11FB02C5579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Elipse 49">
            <a:extLst>
              <a:ext uri="{FF2B5EF4-FFF2-40B4-BE49-F238E27FC236}">
                <a16:creationId xmlns:a16="http://schemas.microsoft.com/office/drawing/2014/main" id="{2490F3C1-BEA3-4576-B435-2952F923235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3" name="Elipse 50">
            <a:extLst>
              <a:ext uri="{FF2B5EF4-FFF2-40B4-BE49-F238E27FC236}">
                <a16:creationId xmlns:a16="http://schemas.microsoft.com/office/drawing/2014/main" id="{C30F72E6-1D2E-4447-909B-527646F00111}"/>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4" name="Freeform 235">
            <a:extLst>
              <a:ext uri="{FF2B5EF4-FFF2-40B4-BE49-F238E27FC236}">
                <a16:creationId xmlns:a16="http://schemas.microsoft.com/office/drawing/2014/main" id="{AF03ADBA-D907-44E3-8B5F-01595D864B40}"/>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5" name="Grupo 2">
            <a:extLst>
              <a:ext uri="{FF2B5EF4-FFF2-40B4-BE49-F238E27FC236}">
                <a16:creationId xmlns:a16="http://schemas.microsoft.com/office/drawing/2014/main" id="{0E628062-B80A-41E2-84E1-D3DEDA097AF7}"/>
              </a:ext>
            </a:extLst>
          </p:cNvPr>
          <p:cNvGrpSpPr/>
          <p:nvPr/>
        </p:nvGrpSpPr>
        <p:grpSpPr>
          <a:xfrm>
            <a:off x="977085" y="4908455"/>
            <a:ext cx="1199268" cy="599634"/>
            <a:chOff x="5638801" y="2709863"/>
            <a:chExt cx="495300" cy="247650"/>
          </a:xfrm>
        </p:grpSpPr>
        <p:sp>
          <p:nvSpPr>
            <p:cNvPr id="56" name="Freeform 175">
              <a:extLst>
                <a:ext uri="{FF2B5EF4-FFF2-40B4-BE49-F238E27FC236}">
                  <a16:creationId xmlns:a16="http://schemas.microsoft.com/office/drawing/2014/main" id="{A562FF0D-916B-4C86-B544-92A8930A3076}"/>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178">
              <a:extLst>
                <a:ext uri="{FF2B5EF4-FFF2-40B4-BE49-F238E27FC236}">
                  <a16:creationId xmlns:a16="http://schemas.microsoft.com/office/drawing/2014/main" id="{1B767276-1153-4529-8183-A64B5A762D71}"/>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8" name="Freeform 235">
            <a:extLst>
              <a:ext uri="{FF2B5EF4-FFF2-40B4-BE49-F238E27FC236}">
                <a16:creationId xmlns:a16="http://schemas.microsoft.com/office/drawing/2014/main" id="{36069B93-5811-47D8-AD03-D66040B4CCCD}"/>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79717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4"/>
                                        </p:tgtEl>
                                        <p:attrNameLst>
                                          <p:attrName>r</p:attrName>
                                        </p:attrNameLst>
                                      </p:cBhvr>
                                    </p:animRot>
                                    <p:animRot by="-240000">
                                      <p:cBhvr>
                                        <p:cTn id="7" dur="200" fill="hold">
                                          <p:stCondLst>
                                            <p:cond delay="200"/>
                                          </p:stCondLst>
                                        </p:cTn>
                                        <p:tgtEl>
                                          <p:spTgt spid="34"/>
                                        </p:tgtEl>
                                        <p:attrNameLst>
                                          <p:attrName>r</p:attrName>
                                        </p:attrNameLst>
                                      </p:cBhvr>
                                    </p:animRot>
                                    <p:animRot by="240000">
                                      <p:cBhvr>
                                        <p:cTn id="8" dur="200" fill="hold">
                                          <p:stCondLst>
                                            <p:cond delay="400"/>
                                          </p:stCondLst>
                                        </p:cTn>
                                        <p:tgtEl>
                                          <p:spTgt spid="34"/>
                                        </p:tgtEl>
                                        <p:attrNameLst>
                                          <p:attrName>r</p:attrName>
                                        </p:attrNameLst>
                                      </p:cBhvr>
                                    </p:animRot>
                                    <p:animRot by="-240000">
                                      <p:cBhvr>
                                        <p:cTn id="9" dur="200" fill="hold">
                                          <p:stCondLst>
                                            <p:cond delay="600"/>
                                          </p:stCondLst>
                                        </p:cTn>
                                        <p:tgtEl>
                                          <p:spTgt spid="34"/>
                                        </p:tgtEl>
                                        <p:attrNameLst>
                                          <p:attrName>r</p:attrName>
                                        </p:attrNameLst>
                                      </p:cBhvr>
                                    </p:animRot>
                                    <p:animRot by="120000">
                                      <p:cBhvr>
                                        <p:cTn id="10" dur="200" fill="hold">
                                          <p:stCondLst>
                                            <p:cond delay="800"/>
                                          </p:stCondLst>
                                        </p:cTn>
                                        <p:tgtEl>
                                          <p:spTgt spid="34"/>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2"/>
                                        </p:tgtEl>
                                        <p:attrNameLst>
                                          <p:attrName>r</p:attrName>
                                        </p:attrNameLst>
                                      </p:cBhvr>
                                    </p:animRot>
                                    <p:animRot by="-240000">
                                      <p:cBhvr>
                                        <p:cTn id="13" dur="200" fill="hold">
                                          <p:stCondLst>
                                            <p:cond delay="200"/>
                                          </p:stCondLst>
                                        </p:cTn>
                                        <p:tgtEl>
                                          <p:spTgt spid="42"/>
                                        </p:tgtEl>
                                        <p:attrNameLst>
                                          <p:attrName>r</p:attrName>
                                        </p:attrNameLst>
                                      </p:cBhvr>
                                    </p:animRot>
                                    <p:animRot by="240000">
                                      <p:cBhvr>
                                        <p:cTn id="14" dur="200" fill="hold">
                                          <p:stCondLst>
                                            <p:cond delay="400"/>
                                          </p:stCondLst>
                                        </p:cTn>
                                        <p:tgtEl>
                                          <p:spTgt spid="42"/>
                                        </p:tgtEl>
                                        <p:attrNameLst>
                                          <p:attrName>r</p:attrName>
                                        </p:attrNameLst>
                                      </p:cBhvr>
                                    </p:animRot>
                                    <p:animRot by="-240000">
                                      <p:cBhvr>
                                        <p:cTn id="15" dur="200" fill="hold">
                                          <p:stCondLst>
                                            <p:cond delay="600"/>
                                          </p:stCondLst>
                                        </p:cTn>
                                        <p:tgtEl>
                                          <p:spTgt spid="42"/>
                                        </p:tgtEl>
                                        <p:attrNameLst>
                                          <p:attrName>r</p:attrName>
                                        </p:attrNameLst>
                                      </p:cBhvr>
                                    </p:animRot>
                                    <p:animRot by="120000">
                                      <p:cBhvr>
                                        <p:cTn id="16" dur="200" fill="hold">
                                          <p:stCondLst>
                                            <p:cond delay="800"/>
                                          </p:stCondLst>
                                        </p:cTn>
                                        <p:tgtEl>
                                          <p:spTgt spid="42"/>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41"/>
                                        </p:tgtEl>
                                        <p:attrNameLst>
                                          <p:attrName>r</p:attrName>
                                        </p:attrNameLst>
                                      </p:cBhvr>
                                    </p:animRot>
                                    <p:animRot by="-240000">
                                      <p:cBhvr>
                                        <p:cTn id="19" dur="200" fill="hold">
                                          <p:stCondLst>
                                            <p:cond delay="200"/>
                                          </p:stCondLst>
                                        </p:cTn>
                                        <p:tgtEl>
                                          <p:spTgt spid="41"/>
                                        </p:tgtEl>
                                        <p:attrNameLst>
                                          <p:attrName>r</p:attrName>
                                        </p:attrNameLst>
                                      </p:cBhvr>
                                    </p:animRot>
                                    <p:animRot by="240000">
                                      <p:cBhvr>
                                        <p:cTn id="20" dur="200" fill="hold">
                                          <p:stCondLst>
                                            <p:cond delay="400"/>
                                          </p:stCondLst>
                                        </p:cTn>
                                        <p:tgtEl>
                                          <p:spTgt spid="41"/>
                                        </p:tgtEl>
                                        <p:attrNameLst>
                                          <p:attrName>r</p:attrName>
                                        </p:attrNameLst>
                                      </p:cBhvr>
                                    </p:animRot>
                                    <p:animRot by="-240000">
                                      <p:cBhvr>
                                        <p:cTn id="21" dur="200" fill="hold">
                                          <p:stCondLst>
                                            <p:cond delay="600"/>
                                          </p:stCondLst>
                                        </p:cTn>
                                        <p:tgtEl>
                                          <p:spTgt spid="41"/>
                                        </p:tgtEl>
                                        <p:attrNameLst>
                                          <p:attrName>r</p:attrName>
                                        </p:attrNameLst>
                                      </p:cBhvr>
                                    </p:animRot>
                                    <p:animRot by="120000">
                                      <p:cBhvr>
                                        <p:cTn id="22" dur="200" fill="hold">
                                          <p:stCondLst>
                                            <p:cond delay="800"/>
                                          </p:stCondLst>
                                        </p:cTn>
                                        <p:tgtEl>
                                          <p:spTgt spid="41"/>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fill="hold"/>
                                        <p:tgtEl>
                                          <p:spTgt spid="39"/>
                                        </p:tgtEl>
                                        <p:attrNameLst>
                                          <p:attrName>ppt_x</p:attrName>
                                        </p:attrNameLst>
                                      </p:cBhvr>
                                      <p:tavLst>
                                        <p:tav tm="0">
                                          <p:val>
                                            <p:strVal val="#ppt_x"/>
                                          </p:val>
                                        </p:tav>
                                        <p:tav tm="100000">
                                          <p:val>
                                            <p:strVal val="#ppt_x"/>
                                          </p:val>
                                        </p:tav>
                                      </p:tavLst>
                                    </p:anim>
                                    <p:anim calcmode="lin" valueType="num">
                                      <p:cBhvr additive="base">
                                        <p:cTn id="26" dur="500" fill="hold"/>
                                        <p:tgtEl>
                                          <p:spTgt spid="3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ppt_x"/>
                                          </p:val>
                                        </p:tav>
                                        <p:tav tm="100000">
                                          <p:val>
                                            <p:strVal val="#ppt_x"/>
                                          </p:val>
                                        </p:tav>
                                      </p:tavLst>
                                    </p:anim>
                                    <p:anim calcmode="lin" valueType="num">
                                      <p:cBhvr additive="base">
                                        <p:cTn id="30" dur="500" fill="hold"/>
                                        <p:tgtEl>
                                          <p:spTgt spid="37"/>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54"/>
                                        </p:tgtEl>
                                        <p:attrNameLst>
                                          <p:attrName>r</p:attrName>
                                        </p:attrNameLst>
                                      </p:cBhvr>
                                    </p:animRot>
                                    <p:animRot by="-240000">
                                      <p:cBhvr>
                                        <p:cTn id="33" dur="200" fill="hold">
                                          <p:stCondLst>
                                            <p:cond delay="200"/>
                                          </p:stCondLst>
                                        </p:cTn>
                                        <p:tgtEl>
                                          <p:spTgt spid="54"/>
                                        </p:tgtEl>
                                        <p:attrNameLst>
                                          <p:attrName>r</p:attrName>
                                        </p:attrNameLst>
                                      </p:cBhvr>
                                    </p:animRot>
                                    <p:animRot by="240000">
                                      <p:cBhvr>
                                        <p:cTn id="34" dur="200" fill="hold">
                                          <p:stCondLst>
                                            <p:cond delay="400"/>
                                          </p:stCondLst>
                                        </p:cTn>
                                        <p:tgtEl>
                                          <p:spTgt spid="54"/>
                                        </p:tgtEl>
                                        <p:attrNameLst>
                                          <p:attrName>r</p:attrName>
                                        </p:attrNameLst>
                                      </p:cBhvr>
                                    </p:animRot>
                                    <p:animRot by="-240000">
                                      <p:cBhvr>
                                        <p:cTn id="35" dur="200" fill="hold">
                                          <p:stCondLst>
                                            <p:cond delay="600"/>
                                          </p:stCondLst>
                                        </p:cTn>
                                        <p:tgtEl>
                                          <p:spTgt spid="54"/>
                                        </p:tgtEl>
                                        <p:attrNameLst>
                                          <p:attrName>r</p:attrName>
                                        </p:attrNameLst>
                                      </p:cBhvr>
                                    </p:animRot>
                                    <p:animRot by="120000">
                                      <p:cBhvr>
                                        <p:cTn id="36" dur="200" fill="hold">
                                          <p:stCondLst>
                                            <p:cond delay="800"/>
                                          </p:stCondLst>
                                        </p:cTn>
                                        <p:tgtEl>
                                          <p:spTgt spid="54"/>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55"/>
                                        </p:tgtEl>
                                        <p:attrNameLst>
                                          <p:attrName>r</p:attrName>
                                        </p:attrNameLst>
                                      </p:cBhvr>
                                    </p:animRot>
                                    <p:animRot by="-240000">
                                      <p:cBhvr>
                                        <p:cTn id="39" dur="200" fill="hold">
                                          <p:stCondLst>
                                            <p:cond delay="200"/>
                                          </p:stCondLst>
                                        </p:cTn>
                                        <p:tgtEl>
                                          <p:spTgt spid="55"/>
                                        </p:tgtEl>
                                        <p:attrNameLst>
                                          <p:attrName>r</p:attrName>
                                        </p:attrNameLst>
                                      </p:cBhvr>
                                    </p:animRot>
                                    <p:animRot by="240000">
                                      <p:cBhvr>
                                        <p:cTn id="40" dur="200" fill="hold">
                                          <p:stCondLst>
                                            <p:cond delay="400"/>
                                          </p:stCondLst>
                                        </p:cTn>
                                        <p:tgtEl>
                                          <p:spTgt spid="55"/>
                                        </p:tgtEl>
                                        <p:attrNameLst>
                                          <p:attrName>r</p:attrName>
                                        </p:attrNameLst>
                                      </p:cBhvr>
                                    </p:animRot>
                                    <p:animRot by="-240000">
                                      <p:cBhvr>
                                        <p:cTn id="41" dur="200" fill="hold">
                                          <p:stCondLst>
                                            <p:cond delay="600"/>
                                          </p:stCondLst>
                                        </p:cTn>
                                        <p:tgtEl>
                                          <p:spTgt spid="55"/>
                                        </p:tgtEl>
                                        <p:attrNameLst>
                                          <p:attrName>r</p:attrName>
                                        </p:attrNameLst>
                                      </p:cBhvr>
                                    </p:animRot>
                                    <p:animRot by="120000">
                                      <p:cBhvr>
                                        <p:cTn id="42" dur="200" fill="hold">
                                          <p:stCondLst>
                                            <p:cond delay="800"/>
                                          </p:stCondLst>
                                        </p:cTn>
                                        <p:tgtEl>
                                          <p:spTgt spid="55"/>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8"/>
                                        </p:tgtEl>
                                        <p:attrNameLst>
                                          <p:attrName>r</p:attrName>
                                        </p:attrNameLst>
                                      </p:cBhvr>
                                    </p:animRot>
                                    <p:animRot by="-240000">
                                      <p:cBhvr>
                                        <p:cTn id="45" dur="200" fill="hold">
                                          <p:stCondLst>
                                            <p:cond delay="200"/>
                                          </p:stCondLst>
                                        </p:cTn>
                                        <p:tgtEl>
                                          <p:spTgt spid="58"/>
                                        </p:tgtEl>
                                        <p:attrNameLst>
                                          <p:attrName>r</p:attrName>
                                        </p:attrNameLst>
                                      </p:cBhvr>
                                    </p:animRot>
                                    <p:animRot by="240000">
                                      <p:cBhvr>
                                        <p:cTn id="46" dur="200" fill="hold">
                                          <p:stCondLst>
                                            <p:cond delay="400"/>
                                          </p:stCondLst>
                                        </p:cTn>
                                        <p:tgtEl>
                                          <p:spTgt spid="58"/>
                                        </p:tgtEl>
                                        <p:attrNameLst>
                                          <p:attrName>r</p:attrName>
                                        </p:attrNameLst>
                                      </p:cBhvr>
                                    </p:animRot>
                                    <p:animRot by="-240000">
                                      <p:cBhvr>
                                        <p:cTn id="47" dur="200" fill="hold">
                                          <p:stCondLst>
                                            <p:cond delay="600"/>
                                          </p:stCondLst>
                                        </p:cTn>
                                        <p:tgtEl>
                                          <p:spTgt spid="58"/>
                                        </p:tgtEl>
                                        <p:attrNameLst>
                                          <p:attrName>r</p:attrName>
                                        </p:attrNameLst>
                                      </p:cBhvr>
                                    </p:animRot>
                                    <p:animRot by="120000">
                                      <p:cBhvr>
                                        <p:cTn id="48" dur="200" fill="hold">
                                          <p:stCondLst>
                                            <p:cond delay="800"/>
                                          </p:stCondLst>
                                        </p:cTn>
                                        <p:tgtEl>
                                          <p:spTgt spid="5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1" grpId="0" animBg="1"/>
      <p:bldP spid="54" grpId="0" animBg="1"/>
      <p:bldP spid="5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783D2C10-8E32-44FF-9951-2030153948F1}"/>
              </a:ext>
            </a:extLst>
          </p:cNvPr>
          <p:cNvSpPr>
            <a:spLocks noGrp="1"/>
          </p:cNvSpPr>
          <p:nvPr>
            <p:ph sz="half" idx="2"/>
          </p:nvPr>
        </p:nvSpPr>
        <p:spPr>
          <a:xfrm>
            <a:off x="893441" y="1127287"/>
            <a:ext cx="4129454" cy="2198882"/>
          </a:xfrm>
        </p:spPr>
        <p:txBody>
          <a:bodyPr/>
          <a:lstStyle/>
          <a:p>
            <a:r>
              <a:rPr lang="es-ES" b="1"/>
              <a:t>Yêu cầu ch</a:t>
            </a:r>
            <a:r>
              <a:rPr lang="en-US" b="1"/>
              <a:t>ức năng</a:t>
            </a:r>
            <a:endParaRPr lang="es-ES" b="1"/>
          </a:p>
          <a:p>
            <a:pPr marL="285750" indent="-285750">
              <a:buFont typeface="Arial" panose="020B0604020202020204" pitchFamily="34" charset="0"/>
              <a:buChar char="•"/>
            </a:pPr>
            <a:r>
              <a:rPr lang="en-US" i="1" u="sng"/>
              <a:t>Chức năng thêm điện thoại:</a:t>
            </a:r>
          </a:p>
          <a:p>
            <a:r>
              <a:rPr lang="en-US"/>
              <a:t>	Trong chức năng này nhân viên sẽ nhập thông tin các sản phẩm mới lên hệ thống.</a:t>
            </a:r>
          </a:p>
          <a:p>
            <a:pPr marL="285750" lvl="0" indent="-285750">
              <a:buFont typeface="Wingdings" panose="05000000000000000000" pitchFamily="2" charset="2"/>
              <a:buChar char="ü"/>
            </a:pPr>
            <a:r>
              <a:rPr lang="en-US"/>
              <a:t>ID điện thoại cao cấp</a:t>
            </a:r>
          </a:p>
          <a:p>
            <a:pPr marL="285750" lvl="0" indent="-285750">
              <a:buFont typeface="Wingdings" panose="05000000000000000000" pitchFamily="2" charset="2"/>
              <a:buChar char="ü"/>
            </a:pPr>
            <a:r>
              <a:rPr lang="en-US"/>
              <a:t>Tên điện thoại cao cấp</a:t>
            </a:r>
          </a:p>
          <a:p>
            <a:pPr marL="285750" lvl="0" indent="-285750">
              <a:buFont typeface="Wingdings" panose="05000000000000000000" pitchFamily="2" charset="2"/>
              <a:buChar char="ü"/>
            </a:pPr>
            <a:r>
              <a:rPr lang="en-US"/>
              <a:t>Ngày nhập</a:t>
            </a:r>
          </a:p>
          <a:p>
            <a:pPr marL="285750" lvl="0" indent="-285750">
              <a:buFont typeface="Wingdings" panose="05000000000000000000" pitchFamily="2" charset="2"/>
              <a:buChar char="ü"/>
            </a:pPr>
            <a:r>
              <a:rPr lang="en-US"/>
              <a:t>Số lượng</a:t>
            </a:r>
          </a:p>
          <a:p>
            <a:endParaRPr lang="en-US"/>
          </a:p>
        </p:txBody>
      </p:sp>
      <p:sp>
        <p:nvSpPr>
          <p:cNvPr id="5" name="Title 3">
            <a:extLst>
              <a:ext uri="{FF2B5EF4-FFF2-40B4-BE49-F238E27FC236}">
                <a16:creationId xmlns:a16="http://schemas.microsoft.com/office/drawing/2014/main" id="{5EC8B443-D282-4FD2-992C-34FB44233A66}"/>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B42B65A4-7CE8-4DDA-BCF4-6DB2FB8FB6DD}"/>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DBD9061B-3DAF-492B-8FE5-DF97A0C4235B}"/>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056B00C9-F022-4A24-99B1-0A749BF06BFB}"/>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B57CFD11-93F0-4FA0-B568-D9AE3B93CD94}"/>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07845F57-C33B-4F99-8BA6-0A0FF83BECB7}"/>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AE282814-2B35-4050-AC37-D13CB80132CA}"/>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EC450477-3EE5-40E6-8A71-410FA07F09DA}"/>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2023080F-BCEC-4677-AE6E-E6FDB3FDF78C}"/>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8D543C75-EC9C-4365-A916-96A8B012A2EA}"/>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F93C610C-C3F4-4BFA-9923-1371209CB029}"/>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4625DEE8-083B-4C61-AF2B-2C25B56C7CEC}"/>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270C24A7-5CEF-4135-9D46-526C0F53A25B}"/>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27AF6979-02EC-4F83-8C1D-339B167B0235}"/>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0D2428BF-06C8-4B20-AFD1-628783EE0951}"/>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389A40B7-632E-42F0-975A-6C040A2514F7}"/>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2BC08017-222A-4AD7-8E54-5AB26C713F09}"/>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3AC7B36F-DC65-4446-8848-17D0A90E6BCE}"/>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0B4BB0C3-6753-43F3-A859-1912D72800D8}"/>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70140943-EA9E-43D4-AF6E-92B8A6383C86}"/>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EAD12328-822F-41B8-B023-60D58F4E095D}"/>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299A7058-E233-4DCC-BD7D-56358E8ABD77}"/>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EC10BB9A-05F1-4E45-80A1-0E8B24D780CE}"/>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60B3298B-9449-4441-91ED-2A4BFED4EE5D}"/>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CCDF0B7B-48D7-47C7-9D4F-C2B1CA78169F}"/>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A940D01A-75A0-4E82-9E52-4AAFC126E3C5}"/>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31917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38C2CA4D-DBD4-41B1-A165-BE11BB31C77F}"/>
              </a:ext>
            </a:extLst>
          </p:cNvPr>
          <p:cNvSpPr>
            <a:spLocks noGrp="1"/>
          </p:cNvSpPr>
          <p:nvPr>
            <p:ph sz="half" idx="2"/>
          </p:nvPr>
        </p:nvSpPr>
        <p:spPr>
          <a:xfrm>
            <a:off x="893441" y="1127287"/>
            <a:ext cx="4129454" cy="2198882"/>
          </a:xfrm>
        </p:spPr>
        <p:txBody>
          <a:bodyPr/>
          <a:lstStyle/>
          <a:p>
            <a:r>
              <a:rPr lang="es-ES" b="1"/>
              <a:t>Yêu cầu ch</a:t>
            </a:r>
            <a:r>
              <a:rPr lang="en-US" b="1"/>
              <a:t>ức năng</a:t>
            </a:r>
            <a:endParaRPr lang="es-ES" b="1"/>
          </a:p>
          <a:p>
            <a:pPr marL="285750" indent="-285750">
              <a:buFont typeface="Arial" panose="020B0604020202020204" pitchFamily="34" charset="0"/>
              <a:buChar char="•"/>
            </a:pPr>
            <a:r>
              <a:rPr lang="en-US" i="1" u="sng"/>
              <a:t>Chức năng xóa điện thoại:</a:t>
            </a:r>
          </a:p>
          <a:p>
            <a:r>
              <a:rPr lang="en-US"/>
              <a:t>	Khi một mặt hàng trong kho đã hết, người quản lý sẽ tiến hành xóa loại hàng đó ra khỏi danh sách hàng hóa đó còn trong kho.</a:t>
            </a:r>
          </a:p>
          <a:p>
            <a:pPr marL="285750" lvl="0" indent="-285750">
              <a:buFont typeface="Wingdings" panose="05000000000000000000" pitchFamily="2" charset="2"/>
              <a:buChar char="ü"/>
            </a:pPr>
            <a:r>
              <a:rPr lang="en-US"/>
              <a:t>ID điện thoại cao cấp</a:t>
            </a:r>
          </a:p>
          <a:p>
            <a:pPr marL="285750" lvl="0" indent="-285750">
              <a:buFont typeface="Wingdings" panose="05000000000000000000" pitchFamily="2" charset="2"/>
              <a:buChar char="ü"/>
            </a:pPr>
            <a:r>
              <a:rPr lang="en-US"/>
              <a:t>Tên điện thoại cao cấp</a:t>
            </a:r>
          </a:p>
          <a:p>
            <a:pPr marL="285750" lvl="0" indent="-285750">
              <a:buFont typeface="Wingdings" panose="05000000000000000000" pitchFamily="2" charset="2"/>
              <a:buChar char="ü"/>
            </a:pPr>
            <a:r>
              <a:rPr lang="en-US"/>
              <a:t>Ngày nhập</a:t>
            </a:r>
          </a:p>
          <a:p>
            <a:pPr marL="285750" lvl="0" indent="-285750">
              <a:buFont typeface="Wingdings" panose="05000000000000000000" pitchFamily="2" charset="2"/>
              <a:buChar char="ü"/>
            </a:pPr>
            <a:r>
              <a:rPr lang="en-US"/>
              <a:t>Số lượng</a:t>
            </a:r>
          </a:p>
          <a:p>
            <a:endParaRPr lang="en-US"/>
          </a:p>
        </p:txBody>
      </p:sp>
      <p:sp>
        <p:nvSpPr>
          <p:cNvPr id="5" name="Title 3">
            <a:extLst>
              <a:ext uri="{FF2B5EF4-FFF2-40B4-BE49-F238E27FC236}">
                <a16:creationId xmlns:a16="http://schemas.microsoft.com/office/drawing/2014/main" id="{250707D0-92BD-4356-A404-E822D29D0253}"/>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4240F440-CCCB-46B1-8145-3A03DC82F216}"/>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DCD6561D-09A7-4ECB-AE60-68F469929AA8}"/>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FFE71BDF-E5B0-4B37-A931-ABB53F8F6121}"/>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B92C5FBA-DF82-44CA-827A-BBECABBA05E1}"/>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367E40D0-557F-4724-BC01-27AE49A63F67}"/>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CF472476-2EAB-4F82-9709-6B3D890CD62F}"/>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85B5C976-C9E7-441E-95EF-295269927622}"/>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8B7D922E-F0E9-4AE1-ADEE-F01C21D14B44}"/>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B0D56D40-BC21-4913-83DB-CBE41652AEFD}"/>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484B636B-B1BC-41C7-B1B5-8B3BF8B35B34}"/>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A299B59F-99FD-4C45-89B2-5B953EE449B1}"/>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3B2E4B83-3689-4662-8A1E-8E5663B5F312}"/>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F7E0E62E-E6D6-4EC7-907C-1C2C4DF8ECDC}"/>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0082630D-1827-481D-AFC9-110A0B6E7EB4}"/>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28E522F5-EFBB-4940-AEB9-EB1ABC59E8B2}"/>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AAB34A96-0CCF-47E3-B4B3-304663EEB09B}"/>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46F83119-9D43-4E3F-8994-B621B4B6AF24}"/>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50E82F2A-6124-4560-ABAF-9764786CE445}"/>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8785226F-377A-469F-8CA5-DE8D5C8641C8}"/>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A5AFD02E-394D-4B7E-9378-F8ABA298DD0F}"/>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9E23B226-CC06-4AF8-9DE7-9BEEFCBAD9C7}"/>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4CF61873-F6B8-4866-947C-8D80937C30AE}"/>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DDF21667-8455-4B14-A33B-F4CE1F3EC6C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7EF6E55C-5AA4-4E71-A43E-745EE4CB5526}"/>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FA34D7FF-7F9F-4222-B238-AB9524527BA5}"/>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31599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5FB3592A-90C8-4D86-B7C9-A947C7B8034F}"/>
              </a:ext>
            </a:extLst>
          </p:cNvPr>
          <p:cNvSpPr>
            <a:spLocks noGrp="1"/>
          </p:cNvSpPr>
          <p:nvPr>
            <p:ph sz="half" idx="2"/>
          </p:nvPr>
        </p:nvSpPr>
        <p:spPr>
          <a:xfrm>
            <a:off x="893441" y="1127287"/>
            <a:ext cx="4129454" cy="2198882"/>
          </a:xfrm>
        </p:spPr>
        <p:txBody>
          <a:bodyPr/>
          <a:lstStyle/>
          <a:p>
            <a:r>
              <a:rPr lang="es-ES" b="1"/>
              <a:t>Yêu cầu phi ch</a:t>
            </a:r>
            <a:r>
              <a:rPr lang="en-US" b="1"/>
              <a:t>ức năng</a:t>
            </a:r>
            <a:endParaRPr lang="es-ES" b="1"/>
          </a:p>
          <a:p>
            <a:pPr marL="285750" indent="-285750">
              <a:buFont typeface="Arial" panose="020B0604020202020204" pitchFamily="34" charset="0"/>
              <a:buChar char="•"/>
            </a:pPr>
            <a:r>
              <a:rPr lang="en-US" i="1" u="sng"/>
              <a:t>Đô tin cậy:</a:t>
            </a:r>
          </a:p>
          <a:p>
            <a:r>
              <a:rPr lang="en-US"/>
              <a:t>	Phần mềm được phát triển bởi các sinh viên ch</a:t>
            </a:r>
            <a:r>
              <a:rPr lang="vi-VN"/>
              <a:t>ư</a:t>
            </a:r>
            <a:r>
              <a:rPr lang="en-US"/>
              <a:t>a có kinh nghiệm thực tế cũng như còn hạn chết về mặt kiến thức nên độ tin cậy vẫn chưa được cao và cũng như các chức năng về mặt giao diện có thể uy tín như các công ty có chuyên môn khác.</a:t>
            </a:r>
          </a:p>
          <a:p>
            <a:endParaRPr lang="en-US"/>
          </a:p>
        </p:txBody>
      </p:sp>
      <p:sp>
        <p:nvSpPr>
          <p:cNvPr id="5" name="Title 3">
            <a:extLst>
              <a:ext uri="{FF2B5EF4-FFF2-40B4-BE49-F238E27FC236}">
                <a16:creationId xmlns:a16="http://schemas.microsoft.com/office/drawing/2014/main" id="{D9387B5C-33F1-49E3-958B-F4DE4E73A7EC}"/>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88F71F78-B899-4AF9-BC4B-319F8D383246}"/>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346BC68E-1674-4439-B0B0-EAFC59258C66}"/>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2028F25A-D0D6-4878-8B62-12D7858175F4}"/>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F7D9686A-E968-4B27-81FD-1EB536FAAC06}"/>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4A58B52F-CCB8-49EB-AA85-C71CAAF6041A}"/>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5A98373B-1422-4F00-9DFB-4947731428F4}"/>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D57AE50C-DD70-434F-B3F5-899A4A9D8192}"/>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49DEEB98-A7B4-4DC1-BDD9-533A0A0E11E9}"/>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AA16E9AD-BE61-4B1A-AF7B-5E62E90705F5}"/>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2C8DF50D-0348-4121-ADDF-95660F018F00}"/>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C8D82D52-2AD5-47D1-809D-000A16F1AFD0}"/>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DA35C7C2-E326-428B-832B-550AC7121387}"/>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54580C81-5E39-4C54-A280-FE29884AF792}"/>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3DAC2BB6-D8C2-454D-AD5D-206DC0720119}"/>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51F3073E-E230-4476-A561-67D7D4B4D3F3}"/>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B81B165F-B3FB-4427-9F41-CB3EBBD51AE0}"/>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099EB072-200D-4713-976F-9F3E3B46B25B}"/>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186165B7-92E1-407C-A164-13D52E8ADF38}"/>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41E1ABF3-307D-437E-82A6-2EC232D5C495}"/>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D4E536F5-30E9-42A0-9FCE-E7357CBC251E}"/>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70236464-76A6-4C3D-BB6E-B027DC0F2148}"/>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F9F3E7E0-3FAF-4F2B-8366-38D3D82A9ACF}"/>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D20B03DA-9F40-46FB-A412-A4B1424B4CCA}"/>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66D96DE6-28C9-42CC-8F13-BDE66B254C16}"/>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220C1F89-D8C1-4A1E-B922-D45BCC934B8A}"/>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88427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0C07C91D-ACA8-4F86-B460-F03A326AD528}"/>
              </a:ext>
            </a:extLst>
          </p:cNvPr>
          <p:cNvSpPr>
            <a:spLocks noGrp="1"/>
          </p:cNvSpPr>
          <p:nvPr>
            <p:ph sz="half" idx="2"/>
          </p:nvPr>
        </p:nvSpPr>
        <p:spPr>
          <a:xfrm>
            <a:off x="893441" y="1127287"/>
            <a:ext cx="4129454" cy="2198882"/>
          </a:xfrm>
        </p:spPr>
        <p:txBody>
          <a:bodyPr/>
          <a:lstStyle/>
          <a:p>
            <a:r>
              <a:rPr lang="es-ES" b="1"/>
              <a:t>Yêu cầu phi ch</a:t>
            </a:r>
            <a:r>
              <a:rPr lang="en-US" b="1"/>
              <a:t>ức năng</a:t>
            </a:r>
            <a:endParaRPr lang="es-ES" b="1"/>
          </a:p>
          <a:p>
            <a:pPr marL="285750" indent="-285750">
              <a:buFont typeface="Arial" panose="020B0604020202020204" pitchFamily="34" charset="0"/>
              <a:buChar char="•"/>
            </a:pPr>
            <a:r>
              <a:rPr lang="en-US" i="1" u="sng"/>
              <a:t>Khả năng sử dụng:</a:t>
            </a:r>
          </a:p>
          <a:p>
            <a:r>
              <a:rPr lang="en-US"/>
              <a:t>	Phần mềm có khả năng sử dụng khá đơn giản, nhân viên có thể sử dụng các khả năng của hệ thống một cách ổn định, dữ liệu có thể cập nhập nhanh chóng dễ dàng. Ngoài ra phần mềm còn được thiết kế với giao diện thân thiện, dễ nhìn đối với người sử dụng, có thể hiển thị thông tin một cách rõ ràng.</a:t>
            </a:r>
          </a:p>
          <a:p>
            <a:endParaRPr lang="en-US"/>
          </a:p>
        </p:txBody>
      </p:sp>
      <p:sp>
        <p:nvSpPr>
          <p:cNvPr id="5" name="Title 3">
            <a:extLst>
              <a:ext uri="{FF2B5EF4-FFF2-40B4-BE49-F238E27FC236}">
                <a16:creationId xmlns:a16="http://schemas.microsoft.com/office/drawing/2014/main" id="{19B0AEDF-1D00-45E7-955E-245FA691A314}"/>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D98FDEF9-6CFA-4C2F-918E-AACA8EF05EE2}"/>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49E39582-BE52-4CF2-A57F-A6013674A0E8}"/>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96482D26-19D0-479B-8449-84F0A9A355B8}"/>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EDBB2FE7-AB68-4D54-AD81-4B6601AF695B}"/>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E6A5C3B7-328A-449A-8A29-466C599ABB93}"/>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BB69A120-14A6-47C3-8F82-9FFABCA741C6}"/>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3FE5ADDD-8330-481C-80B8-FF6AC3EA34F0}"/>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AAE9978E-BAC6-4F09-BAC1-445452B0F9DC}"/>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7A2C4A03-75A7-4F07-95F4-6BCBCF44CD50}"/>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36A145E3-62B7-47F8-8046-FF0A03242D74}"/>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A5E31E57-ED44-4AC2-919A-F8D2436ACACE}"/>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3F536381-7457-4436-9B81-B47A695237CD}"/>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7D16B9F1-0FC0-4954-BCDA-336D8F56EF8C}"/>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D9791368-3E05-4E50-B323-E7E0F0D1F007}"/>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4831D85E-1667-4A11-9614-C6C2CF45D192}"/>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9AAEFEBF-115D-45CE-B6C9-77194292AA74}"/>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9B7105DE-CA54-4583-AE15-36036D64F34D}"/>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0BD3BFD9-D876-45CB-8CC3-BC9EE3CAD886}"/>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D12B2574-E0DB-4015-A85B-FF76D8811A3E}"/>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55C8A4EE-8472-4FEC-A6C0-7E883B3184F3}"/>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600E55C4-4D59-45D5-8D48-E10679B2C473}"/>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57C5CF3C-6326-42A0-A74D-BA4CD4F27F56}"/>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C5F77A5A-402C-4777-979D-5EBFFB394D83}"/>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39F8558C-B468-47AD-A7D6-538849332857}"/>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00431529-EE78-4DDA-BA59-02D06A53C347}"/>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23965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B5064AD2-BC83-4DE6-BDCE-8807E5DA6752}"/>
              </a:ext>
            </a:extLst>
          </p:cNvPr>
          <p:cNvSpPr>
            <a:spLocks noGrp="1"/>
          </p:cNvSpPr>
          <p:nvPr>
            <p:ph sz="half" idx="2"/>
          </p:nvPr>
        </p:nvSpPr>
        <p:spPr>
          <a:xfrm>
            <a:off x="893441" y="1127287"/>
            <a:ext cx="4129454" cy="2198882"/>
          </a:xfrm>
        </p:spPr>
        <p:txBody>
          <a:bodyPr/>
          <a:lstStyle/>
          <a:p>
            <a:r>
              <a:rPr lang="es-ES" b="1"/>
              <a:t>Yêu cầu phi ch</a:t>
            </a:r>
            <a:r>
              <a:rPr lang="en-US" b="1"/>
              <a:t>ức năng</a:t>
            </a:r>
            <a:endParaRPr lang="es-ES" b="1"/>
          </a:p>
          <a:p>
            <a:pPr marL="285750" indent="-285750">
              <a:buFont typeface="Arial" panose="020B0604020202020204" pitchFamily="34" charset="0"/>
              <a:buChar char="•"/>
            </a:pPr>
            <a:r>
              <a:rPr lang="en-US" i="1" u="sng"/>
              <a:t>Hiệu suất:</a:t>
            </a:r>
          </a:p>
          <a:p>
            <a:r>
              <a:rPr lang="en-US"/>
              <a:t>	Hiệu năng của hệ thống khá ổn định, các chức năng được triển khai khá hoàn thiện, tốc độ phản phồi của phần mềm nhanh.</a:t>
            </a:r>
          </a:p>
          <a:p>
            <a:endParaRPr lang="en-US"/>
          </a:p>
        </p:txBody>
      </p:sp>
      <p:sp>
        <p:nvSpPr>
          <p:cNvPr id="5" name="Title 3">
            <a:extLst>
              <a:ext uri="{FF2B5EF4-FFF2-40B4-BE49-F238E27FC236}">
                <a16:creationId xmlns:a16="http://schemas.microsoft.com/office/drawing/2014/main" id="{3559467C-7672-4DDD-A6FA-70E7090184DF}"/>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65532C93-557A-47E4-8F84-F53794C2D093}"/>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4EA5E735-7E25-42CE-A4D0-D65CFBA6032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2FA8BE58-CD1A-4D98-8ECF-CB278401CED8}"/>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FD55EAF4-F431-4A32-B9A4-882FF84045D6}"/>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5C03A4FC-3F95-4115-BDE3-90DA2BDE5C6F}"/>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56706F96-43E2-4B25-B96D-D8D2FC458123}"/>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2B94B7C3-2939-42BF-92A7-003508DB8CBB}"/>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324EE5D9-16BA-4254-9011-E12707098F77}"/>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D64055CD-DDA7-4D74-9DE6-CC5DD689689F}"/>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87623F1B-CAA0-4A6C-AAEC-699079B44E41}"/>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AEFC1570-B276-4572-95DF-C47D87917B54}"/>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4F52673C-DAA2-42CB-915A-CA046450EFB8}"/>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1930ACB8-7538-4BD2-B7B0-FCA932EECC39}"/>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5D1865B4-8F1F-48E9-A83C-B6AB40135833}"/>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055B4272-28C8-431E-931C-F33357A6F521}"/>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932CF202-5F38-4049-B825-19F16E1F9593}"/>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CD14E93F-0833-4275-9807-3823D2EB7703}"/>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4B9FAEEE-5AAE-45CD-B424-6C1030C79475}"/>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BE35F46E-5E1D-4433-A0D8-94D838519B3A}"/>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2984F44F-4666-4554-B8CB-63A18DA59AC3}"/>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0A5B6CD9-436A-408A-A691-9596CADEB41C}"/>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EA14FE15-2DEE-407E-99E9-9431192EA287}"/>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1959DCA4-9A88-4942-A966-190E748E155B}"/>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C0319C0F-BD6D-4EFF-B29D-4EC960A675F0}"/>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922FE3FC-5446-4929-B974-7DE7787D6000}"/>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98392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68F8C9-9363-411D-9575-F40C87BDBCAB}"/>
              </a:ext>
            </a:extLst>
          </p:cNvPr>
          <p:cNvSpPr>
            <a:spLocks noGrp="1"/>
          </p:cNvSpPr>
          <p:nvPr>
            <p:ph type="title"/>
          </p:nvPr>
        </p:nvSpPr>
        <p:spPr/>
        <p:txBody>
          <a:bodyPr>
            <a:normAutofit fontScale="90000"/>
          </a:bodyPr>
          <a:lstStyle/>
          <a:p>
            <a:r>
              <a:rPr lang="en-US"/>
              <a:t>Phân công công việc</a:t>
            </a:r>
          </a:p>
        </p:txBody>
      </p:sp>
      <p:sp>
        <p:nvSpPr>
          <p:cNvPr id="5" name="Content Placeholder 4">
            <a:extLst>
              <a:ext uri="{FF2B5EF4-FFF2-40B4-BE49-F238E27FC236}">
                <a16:creationId xmlns:a16="http://schemas.microsoft.com/office/drawing/2014/main" id="{09FC422D-C590-4546-A610-C5B81B3A5334}"/>
              </a:ext>
            </a:extLst>
          </p:cNvPr>
          <p:cNvSpPr>
            <a:spLocks noGrp="1"/>
          </p:cNvSpPr>
          <p:nvPr>
            <p:ph idx="1"/>
          </p:nvPr>
        </p:nvSpPr>
        <p:spPr/>
        <p:txBody>
          <a:bodyPr/>
          <a:lstStyle/>
          <a:p>
            <a:r>
              <a:rPr lang="es-ES"/>
              <a:t>Các thành viên trong nhóm:</a:t>
            </a:r>
          </a:p>
          <a:p>
            <a:endParaRPr lang="es-ES"/>
          </a:p>
          <a:p>
            <a:endParaRPr lang="es-ES"/>
          </a:p>
          <a:p>
            <a:endParaRPr lang="es-ES"/>
          </a:p>
          <a:p>
            <a:endParaRPr lang="es-ES"/>
          </a:p>
          <a:p>
            <a:endParaRPr lang="es-ES"/>
          </a:p>
          <a:p>
            <a:endParaRPr lang="es-ES"/>
          </a:p>
          <a:p>
            <a:endParaRPr lang="en-US"/>
          </a:p>
        </p:txBody>
      </p:sp>
      <p:graphicFrame>
        <p:nvGraphicFramePr>
          <p:cNvPr id="6" name="Tabla 5">
            <a:extLst>
              <a:ext uri="{FF2B5EF4-FFF2-40B4-BE49-F238E27FC236}">
                <a16:creationId xmlns:a16="http://schemas.microsoft.com/office/drawing/2014/main" id="{8BCB5FE7-A711-CCF3-ED39-987C562AFFEC}"/>
              </a:ext>
            </a:extLst>
          </p:cNvPr>
          <p:cNvGraphicFramePr>
            <a:graphicFrameLocks noGrp="1"/>
          </p:cNvGraphicFramePr>
          <p:nvPr>
            <p:extLst>
              <p:ext uri="{D42A27DB-BD31-4B8C-83A1-F6EECF244321}">
                <p14:modId xmlns:p14="http://schemas.microsoft.com/office/powerpoint/2010/main" val="685042793"/>
              </p:ext>
            </p:extLst>
          </p:nvPr>
        </p:nvGraphicFramePr>
        <p:xfrm>
          <a:off x="723900" y="1228392"/>
          <a:ext cx="7696199" cy="3325229"/>
        </p:xfrm>
        <a:graphic>
          <a:graphicData uri="http://schemas.openxmlformats.org/drawingml/2006/table">
            <a:tbl>
              <a:tblPr/>
              <a:tblGrid>
                <a:gridCol w="2944395">
                  <a:extLst>
                    <a:ext uri="{9D8B030D-6E8A-4147-A177-3AD203B41FA5}">
                      <a16:colId xmlns:a16="http://schemas.microsoft.com/office/drawing/2014/main" val="2528091237"/>
                    </a:ext>
                  </a:extLst>
                </a:gridCol>
                <a:gridCol w="4751804">
                  <a:extLst>
                    <a:ext uri="{9D8B030D-6E8A-4147-A177-3AD203B41FA5}">
                      <a16:colId xmlns:a16="http://schemas.microsoft.com/office/drawing/2014/main" val="3373026024"/>
                    </a:ext>
                  </a:extLst>
                </a:gridCol>
              </a:tblGrid>
              <a:tr h="1197583">
                <a:tc>
                  <a:txBody>
                    <a:bodyPr/>
                    <a:lstStyle/>
                    <a:p>
                      <a:pPr algn="l" rtl="0" fontAlgn="t">
                        <a:spcBef>
                          <a:spcPts val="0"/>
                        </a:spcBef>
                        <a:spcAft>
                          <a:spcPts val="0"/>
                        </a:spcAft>
                      </a:pPr>
                      <a:r>
                        <a:rPr lang="es-ES" sz="1200" b="1" i="0" u="sng">
                          <a:solidFill>
                            <a:schemeClr val="tx1"/>
                          </a:solidFill>
                          <a:effectLst/>
                          <a:latin typeface="+mj-lt"/>
                        </a:rPr>
                        <a:t>Huỳnh Nhật Huy (1050080136)</a:t>
                      </a:r>
                      <a:endParaRPr lang="es-ES" sz="1200">
                        <a:solidFill>
                          <a:schemeClr val="tx1"/>
                        </a:solidFill>
                        <a:effectLst/>
                        <a:latin typeface="+mj-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rtl="0" fontAlgn="t">
                        <a:spcBef>
                          <a:spcPts val="0"/>
                        </a:spcBef>
                        <a:spcAft>
                          <a:spcPts val="1600"/>
                        </a:spcAft>
                      </a:pPr>
                      <a:r>
                        <a:rPr lang="es-ES" sz="1200" b="0" i="0" u="none" strike="noStrike">
                          <a:solidFill>
                            <a:schemeClr val="tx1"/>
                          </a:solidFill>
                          <a:effectLst/>
                          <a:latin typeface="+mn-lt"/>
                        </a:rPr>
                        <a:t>Chỉnh s</a:t>
                      </a:r>
                      <a:r>
                        <a:rPr lang="en-US" sz="1200" b="0" i="0" u="none" strike="noStrike">
                          <a:solidFill>
                            <a:schemeClr val="tx1"/>
                          </a:solidFill>
                          <a:effectLst/>
                          <a:latin typeface="+mn-lt"/>
                        </a:rPr>
                        <a:t>ửa form </a:t>
                      </a:r>
                      <a:endParaRPr lang="es-ES" sz="120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0784944"/>
                  </a:ext>
                </a:extLst>
              </a:tr>
              <a:tr h="1063823">
                <a:tc>
                  <a:txBody>
                    <a:bodyPr/>
                    <a:lstStyle/>
                    <a:p>
                      <a:pPr algn="l" rtl="0" fontAlgn="t">
                        <a:spcBef>
                          <a:spcPts val="0"/>
                        </a:spcBef>
                        <a:spcAft>
                          <a:spcPts val="0"/>
                        </a:spcAft>
                      </a:pPr>
                      <a:r>
                        <a:rPr lang="es-ES" sz="1200" b="1" i="0" u="sng">
                          <a:solidFill>
                            <a:schemeClr val="tx1"/>
                          </a:solidFill>
                          <a:effectLst/>
                          <a:latin typeface="+mj-lt"/>
                        </a:rPr>
                        <a:t>Trần Quốc Bảo (1050080129</a:t>
                      </a:r>
                      <a:endParaRPr lang="es-ES" sz="1200">
                        <a:solidFill>
                          <a:schemeClr val="tx1"/>
                        </a:solidFill>
                        <a:effectLst/>
                        <a:latin typeface="+mj-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rtl="0" fontAlgn="t">
                        <a:spcBef>
                          <a:spcPts val="0"/>
                        </a:spcBef>
                        <a:spcAft>
                          <a:spcPts val="1600"/>
                        </a:spcAft>
                      </a:pPr>
                      <a:r>
                        <a:rPr lang="es-ES" sz="1200" b="0" i="0" u="none" strike="noStrike">
                          <a:solidFill>
                            <a:schemeClr val="tx1"/>
                          </a:solidFill>
                          <a:effectLst/>
                          <a:latin typeface="+mn-lt"/>
                        </a:rPr>
                        <a:t>Lập trình </a:t>
                      </a:r>
                      <a:endParaRPr lang="es-ES" sz="120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9734534"/>
                  </a:ext>
                </a:extLst>
              </a:tr>
              <a:tr h="1063823">
                <a:tc>
                  <a:txBody>
                    <a:bodyPr/>
                    <a:lstStyle/>
                    <a:p>
                      <a:pPr algn="l" rtl="0" fontAlgn="t">
                        <a:spcBef>
                          <a:spcPts val="0"/>
                        </a:spcBef>
                        <a:spcAft>
                          <a:spcPts val="0"/>
                        </a:spcAft>
                      </a:pPr>
                      <a:r>
                        <a:rPr lang="es-ES" sz="1200" b="1" i="0" u="sng">
                          <a:solidFill>
                            <a:schemeClr val="tx1"/>
                          </a:solidFill>
                          <a:effectLst/>
                          <a:latin typeface="+mj-lt"/>
                        </a:rPr>
                        <a:t>Trần Duy Kha (1050080139) </a:t>
                      </a:r>
                      <a:endParaRPr lang="es-ES" sz="1200">
                        <a:solidFill>
                          <a:schemeClr val="tx1"/>
                        </a:solidFill>
                        <a:effectLst/>
                        <a:latin typeface="+mj-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rtl="0" fontAlgn="t">
                        <a:spcBef>
                          <a:spcPts val="0"/>
                        </a:spcBef>
                        <a:spcAft>
                          <a:spcPts val="1600"/>
                        </a:spcAft>
                      </a:pPr>
                      <a:r>
                        <a:rPr lang="es-ES" sz="1200" b="0" i="0" u="none" strike="noStrike">
                          <a:solidFill>
                            <a:schemeClr val="tx1"/>
                          </a:solidFill>
                          <a:effectLst/>
                          <a:latin typeface="+mn-lt"/>
                        </a:rPr>
                        <a:t>Kiểm tra </a:t>
                      </a:r>
                      <a:endParaRPr lang="es-ES" sz="1200">
                        <a:solidFill>
                          <a:schemeClr val="tx1"/>
                        </a:solidFill>
                        <a:effectLst/>
                        <a:latin typeface="+mn-l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2870336"/>
                  </a:ext>
                </a:extLst>
              </a:tr>
            </a:tbl>
          </a:graphicData>
        </a:graphic>
      </p:graphicFrame>
      <p:sp>
        <p:nvSpPr>
          <p:cNvPr id="33" name="Freeform 298">
            <a:extLst>
              <a:ext uri="{FF2B5EF4-FFF2-40B4-BE49-F238E27FC236}">
                <a16:creationId xmlns:a16="http://schemas.microsoft.com/office/drawing/2014/main" id="{DC59A909-931E-AEA2-544B-6357C8F91C4D}"/>
              </a:ext>
            </a:extLst>
          </p:cNvPr>
          <p:cNvSpPr>
            <a:spLocks/>
          </p:cNvSpPr>
          <p:nvPr/>
        </p:nvSpPr>
        <p:spPr bwMode="auto">
          <a:xfrm>
            <a:off x="417808" y="3572493"/>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302">
            <a:extLst>
              <a:ext uri="{FF2B5EF4-FFF2-40B4-BE49-F238E27FC236}">
                <a16:creationId xmlns:a16="http://schemas.microsoft.com/office/drawing/2014/main" id="{3A7E18DB-30FA-56F1-283F-66971C5318BD}"/>
              </a:ext>
            </a:extLst>
          </p:cNvPr>
          <p:cNvSpPr>
            <a:spLocks/>
          </p:cNvSpPr>
          <p:nvPr/>
        </p:nvSpPr>
        <p:spPr bwMode="auto">
          <a:xfrm>
            <a:off x="8079845" y="1010603"/>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157">
            <a:extLst>
              <a:ext uri="{FF2B5EF4-FFF2-40B4-BE49-F238E27FC236}">
                <a16:creationId xmlns:a16="http://schemas.microsoft.com/office/drawing/2014/main" id="{A5BD6AE8-BA0F-ABA4-9B7B-9FC0F0BDAAD4}"/>
              </a:ext>
            </a:extLst>
          </p:cNvPr>
          <p:cNvSpPr>
            <a:spLocks noEditPoints="1"/>
          </p:cNvSpPr>
          <p:nvPr/>
        </p:nvSpPr>
        <p:spPr bwMode="auto">
          <a:xfrm>
            <a:off x="8546320" y="407250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159">
            <a:extLst>
              <a:ext uri="{FF2B5EF4-FFF2-40B4-BE49-F238E27FC236}">
                <a16:creationId xmlns:a16="http://schemas.microsoft.com/office/drawing/2014/main" id="{3FB50A1D-D12F-FBB4-262A-7388983EB661}"/>
              </a:ext>
            </a:extLst>
          </p:cNvPr>
          <p:cNvSpPr>
            <a:spLocks noEditPoints="1"/>
          </p:cNvSpPr>
          <p:nvPr/>
        </p:nvSpPr>
        <p:spPr bwMode="auto">
          <a:xfrm>
            <a:off x="3708282" y="4242578"/>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2"/>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10">
            <a:extLst>
              <a:ext uri="{FF2B5EF4-FFF2-40B4-BE49-F238E27FC236}">
                <a16:creationId xmlns:a16="http://schemas.microsoft.com/office/drawing/2014/main" id="{0E5C4D52-F236-4311-5B2B-4F99510DCBC5}"/>
              </a:ext>
            </a:extLst>
          </p:cNvPr>
          <p:cNvSpPr>
            <a:spLocks noEditPoints="1"/>
          </p:cNvSpPr>
          <p:nvPr/>
        </p:nvSpPr>
        <p:spPr bwMode="auto">
          <a:xfrm>
            <a:off x="8633446" y="2561766"/>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0" name="Grupo 39">
            <a:extLst>
              <a:ext uri="{FF2B5EF4-FFF2-40B4-BE49-F238E27FC236}">
                <a16:creationId xmlns:a16="http://schemas.microsoft.com/office/drawing/2014/main" id="{0D038D12-BE82-90E7-1444-0A96A5E0ED08}"/>
              </a:ext>
            </a:extLst>
          </p:cNvPr>
          <p:cNvGrpSpPr/>
          <p:nvPr/>
        </p:nvGrpSpPr>
        <p:grpSpPr>
          <a:xfrm>
            <a:off x="8198619" y="15930"/>
            <a:ext cx="773659" cy="963355"/>
            <a:chOff x="6696077" y="2921001"/>
            <a:chExt cx="330200" cy="411163"/>
          </a:xfrm>
        </p:grpSpPr>
        <p:sp>
          <p:nvSpPr>
            <p:cNvPr id="41" name="Freeform 245">
              <a:extLst>
                <a:ext uri="{FF2B5EF4-FFF2-40B4-BE49-F238E27FC236}">
                  <a16:creationId xmlns:a16="http://schemas.microsoft.com/office/drawing/2014/main" id="{A24D180F-D630-1E1C-32BC-9D0A1DA10404}"/>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2" name="Grupo 41">
              <a:extLst>
                <a:ext uri="{FF2B5EF4-FFF2-40B4-BE49-F238E27FC236}">
                  <a16:creationId xmlns:a16="http://schemas.microsoft.com/office/drawing/2014/main" id="{A5BCF593-48DB-05DB-7610-AF75EC1E8CBF}"/>
                </a:ext>
              </a:extLst>
            </p:cNvPr>
            <p:cNvGrpSpPr/>
            <p:nvPr/>
          </p:nvGrpSpPr>
          <p:grpSpPr>
            <a:xfrm>
              <a:off x="6699249" y="2924175"/>
              <a:ext cx="323854" cy="407989"/>
              <a:chOff x="6699249" y="2924175"/>
              <a:chExt cx="323854" cy="407989"/>
            </a:xfrm>
          </p:grpSpPr>
          <p:grpSp>
            <p:nvGrpSpPr>
              <p:cNvPr id="43" name="Grupo 42">
                <a:extLst>
                  <a:ext uri="{FF2B5EF4-FFF2-40B4-BE49-F238E27FC236}">
                    <a16:creationId xmlns:a16="http://schemas.microsoft.com/office/drawing/2014/main" id="{E09B7EBB-FE06-B00C-D32D-BA0C613DDAE0}"/>
                  </a:ext>
                </a:extLst>
              </p:cNvPr>
              <p:cNvGrpSpPr/>
              <p:nvPr/>
            </p:nvGrpSpPr>
            <p:grpSpPr>
              <a:xfrm>
                <a:off x="6699249" y="2924175"/>
                <a:ext cx="323854" cy="407989"/>
                <a:chOff x="6699249" y="2924175"/>
                <a:chExt cx="323854" cy="407989"/>
              </a:xfrm>
            </p:grpSpPr>
            <p:sp>
              <p:nvSpPr>
                <p:cNvPr id="46" name="Freeform 244">
                  <a:extLst>
                    <a:ext uri="{FF2B5EF4-FFF2-40B4-BE49-F238E27FC236}">
                      <a16:creationId xmlns:a16="http://schemas.microsoft.com/office/drawing/2014/main" id="{E73FE736-55A5-CAB0-1C9B-FC81C68177E8}"/>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46">
                  <a:extLst>
                    <a:ext uri="{FF2B5EF4-FFF2-40B4-BE49-F238E27FC236}">
                      <a16:creationId xmlns:a16="http://schemas.microsoft.com/office/drawing/2014/main" id="{72BE2A01-FC2E-D0CB-B800-8919F2E16951}"/>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48">
                  <a:extLst>
                    <a:ext uri="{FF2B5EF4-FFF2-40B4-BE49-F238E27FC236}">
                      <a16:creationId xmlns:a16="http://schemas.microsoft.com/office/drawing/2014/main" id="{4652401C-1AE5-3F98-C141-E62E56927663}"/>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4" name="Freeform 249">
                <a:extLst>
                  <a:ext uri="{FF2B5EF4-FFF2-40B4-BE49-F238E27FC236}">
                    <a16:creationId xmlns:a16="http://schemas.microsoft.com/office/drawing/2014/main" id="{1128CFE9-E87E-7E7B-2C11-F3E5D096BDEF}"/>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250">
                <a:extLst>
                  <a:ext uri="{FF2B5EF4-FFF2-40B4-BE49-F238E27FC236}">
                    <a16:creationId xmlns:a16="http://schemas.microsoft.com/office/drawing/2014/main" id="{EE4AEC46-0E06-40F0-08E8-43544CF61A26}"/>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0" name="Freeform 186">
            <a:extLst>
              <a:ext uri="{FF2B5EF4-FFF2-40B4-BE49-F238E27FC236}">
                <a16:creationId xmlns:a16="http://schemas.microsoft.com/office/drawing/2014/main" id="{CFE5C6B5-85A4-8928-4E97-879AE10CF0C1}"/>
              </a:ext>
            </a:extLst>
          </p:cNvPr>
          <p:cNvSpPr>
            <a:spLocks/>
          </p:cNvSpPr>
          <p:nvPr/>
        </p:nvSpPr>
        <p:spPr bwMode="auto">
          <a:xfrm>
            <a:off x="28364" y="4439757"/>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55" name="Elipse 54">
            <a:extLst>
              <a:ext uri="{FF2B5EF4-FFF2-40B4-BE49-F238E27FC236}">
                <a16:creationId xmlns:a16="http://schemas.microsoft.com/office/drawing/2014/main" id="{9E11DFD8-6BF9-D16B-160A-8077127C0E44}"/>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Elipse 55">
            <a:extLst>
              <a:ext uri="{FF2B5EF4-FFF2-40B4-BE49-F238E27FC236}">
                <a16:creationId xmlns:a16="http://schemas.microsoft.com/office/drawing/2014/main" id="{9DCD2266-6D49-87EA-C379-3571F403CF34}"/>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7" name="Elipse 56">
            <a:extLst>
              <a:ext uri="{FF2B5EF4-FFF2-40B4-BE49-F238E27FC236}">
                <a16:creationId xmlns:a16="http://schemas.microsoft.com/office/drawing/2014/main" id="{A2DFB83D-53EC-955A-C15F-3EF671F2531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D9E5CD1-2251-FFDA-616A-F656BB3952E8}"/>
              </a:ext>
            </a:extLst>
          </p:cNvPr>
          <p:cNvSpPr>
            <a:spLocks/>
          </p:cNvSpPr>
          <p:nvPr/>
        </p:nvSpPr>
        <p:spPr bwMode="auto">
          <a:xfrm>
            <a:off x="4158859" y="-116194"/>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 name="Freeform 233">
            <a:extLst>
              <a:ext uri="{FF2B5EF4-FFF2-40B4-BE49-F238E27FC236}">
                <a16:creationId xmlns:a16="http://schemas.microsoft.com/office/drawing/2014/main" id="{A6A98A63-E85F-AC17-9687-F22BA492E3EB}"/>
              </a:ext>
            </a:extLst>
          </p:cNvPr>
          <p:cNvSpPr>
            <a:spLocks/>
          </p:cNvSpPr>
          <p:nvPr/>
        </p:nvSpPr>
        <p:spPr bwMode="auto">
          <a:xfrm>
            <a:off x="6830917" y="5031988"/>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13968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32" presetClass="emph" presetSubtype="0" fill="hold" nodeType="withEffect">
                                  <p:stCondLst>
                                    <p:cond delay="0"/>
                                  </p:stCondLst>
                                  <p:childTnLst>
                                    <p:animRot by="120000">
                                      <p:cBhvr>
                                        <p:cTn id="22" dur="100" fill="hold">
                                          <p:stCondLst>
                                            <p:cond delay="0"/>
                                          </p:stCondLst>
                                        </p:cTn>
                                        <p:tgtEl>
                                          <p:spTgt spid="40"/>
                                        </p:tgtEl>
                                        <p:attrNameLst>
                                          <p:attrName>r</p:attrName>
                                        </p:attrNameLst>
                                      </p:cBhvr>
                                    </p:animRot>
                                    <p:animRot by="-240000">
                                      <p:cBhvr>
                                        <p:cTn id="23" dur="200" fill="hold">
                                          <p:stCondLst>
                                            <p:cond delay="200"/>
                                          </p:stCondLst>
                                        </p:cTn>
                                        <p:tgtEl>
                                          <p:spTgt spid="40"/>
                                        </p:tgtEl>
                                        <p:attrNameLst>
                                          <p:attrName>r</p:attrName>
                                        </p:attrNameLst>
                                      </p:cBhvr>
                                    </p:animRot>
                                    <p:animRot by="240000">
                                      <p:cBhvr>
                                        <p:cTn id="24" dur="200" fill="hold">
                                          <p:stCondLst>
                                            <p:cond delay="400"/>
                                          </p:stCondLst>
                                        </p:cTn>
                                        <p:tgtEl>
                                          <p:spTgt spid="40"/>
                                        </p:tgtEl>
                                        <p:attrNameLst>
                                          <p:attrName>r</p:attrName>
                                        </p:attrNameLst>
                                      </p:cBhvr>
                                    </p:animRot>
                                    <p:animRot by="-240000">
                                      <p:cBhvr>
                                        <p:cTn id="25" dur="200" fill="hold">
                                          <p:stCondLst>
                                            <p:cond delay="600"/>
                                          </p:stCondLst>
                                        </p:cTn>
                                        <p:tgtEl>
                                          <p:spTgt spid="40"/>
                                        </p:tgtEl>
                                        <p:attrNameLst>
                                          <p:attrName>r</p:attrName>
                                        </p:attrNameLst>
                                      </p:cBhvr>
                                    </p:animRot>
                                    <p:animRot by="120000">
                                      <p:cBhvr>
                                        <p:cTn id="26" dur="200" fill="hold">
                                          <p:stCondLst>
                                            <p:cond delay="800"/>
                                          </p:stCondLst>
                                        </p:cTn>
                                        <p:tgtEl>
                                          <p:spTgt spid="40"/>
                                        </p:tgtEl>
                                        <p:attrNameLst>
                                          <p:attrName>r</p:attrName>
                                        </p:attrNameLst>
                                      </p:cBhvr>
                                    </p:animRot>
                                  </p:childTnLst>
                                </p:cTn>
                              </p:par>
                              <p:par>
                                <p:cTn id="27" presetID="32" presetClass="emph" presetSubtype="0" fill="hold" grpId="0" nodeType="withEffect">
                                  <p:stCondLst>
                                    <p:cond delay="0"/>
                                  </p:stCondLst>
                                  <p:childTnLst>
                                    <p:animRot by="120000">
                                      <p:cBhvr>
                                        <p:cTn id="28" dur="100" fill="hold">
                                          <p:stCondLst>
                                            <p:cond delay="0"/>
                                          </p:stCondLst>
                                        </p:cTn>
                                        <p:tgtEl>
                                          <p:spTgt spid="50"/>
                                        </p:tgtEl>
                                        <p:attrNameLst>
                                          <p:attrName>r</p:attrName>
                                        </p:attrNameLst>
                                      </p:cBhvr>
                                    </p:animRot>
                                    <p:animRot by="-240000">
                                      <p:cBhvr>
                                        <p:cTn id="29" dur="200" fill="hold">
                                          <p:stCondLst>
                                            <p:cond delay="200"/>
                                          </p:stCondLst>
                                        </p:cTn>
                                        <p:tgtEl>
                                          <p:spTgt spid="50"/>
                                        </p:tgtEl>
                                        <p:attrNameLst>
                                          <p:attrName>r</p:attrName>
                                        </p:attrNameLst>
                                      </p:cBhvr>
                                    </p:animRot>
                                    <p:animRot by="240000">
                                      <p:cBhvr>
                                        <p:cTn id="30" dur="200" fill="hold">
                                          <p:stCondLst>
                                            <p:cond delay="400"/>
                                          </p:stCondLst>
                                        </p:cTn>
                                        <p:tgtEl>
                                          <p:spTgt spid="50"/>
                                        </p:tgtEl>
                                        <p:attrNameLst>
                                          <p:attrName>r</p:attrName>
                                        </p:attrNameLst>
                                      </p:cBhvr>
                                    </p:animRot>
                                    <p:animRot by="-240000">
                                      <p:cBhvr>
                                        <p:cTn id="31" dur="200" fill="hold">
                                          <p:stCondLst>
                                            <p:cond delay="600"/>
                                          </p:stCondLst>
                                        </p:cTn>
                                        <p:tgtEl>
                                          <p:spTgt spid="50"/>
                                        </p:tgtEl>
                                        <p:attrNameLst>
                                          <p:attrName>r</p:attrName>
                                        </p:attrNameLst>
                                      </p:cBhvr>
                                    </p:animRot>
                                    <p:animRot by="120000">
                                      <p:cBhvr>
                                        <p:cTn id="32" dur="200" fill="hold">
                                          <p:stCondLst>
                                            <p:cond delay="800"/>
                                          </p:stCondLst>
                                        </p:cTn>
                                        <p:tgtEl>
                                          <p:spTgt spid="50"/>
                                        </p:tgtEl>
                                        <p:attrNameLst>
                                          <p:attrName>r</p:attrName>
                                        </p:attrNameLst>
                                      </p:cBhvr>
                                    </p:animRot>
                                  </p:childTnLst>
                                </p:cTn>
                              </p:par>
                              <p:par>
                                <p:cTn id="33" presetID="32" presetClass="emph" presetSubtype="0" fill="hold" grpId="0" nodeType="withEffect">
                                  <p:stCondLst>
                                    <p:cond delay="0"/>
                                  </p:stCondLst>
                                  <p:childTnLst>
                                    <p:animRot by="120000">
                                      <p:cBhvr>
                                        <p:cTn id="34" dur="100" fill="hold">
                                          <p:stCondLst>
                                            <p:cond delay="0"/>
                                          </p:stCondLst>
                                        </p:cTn>
                                        <p:tgtEl>
                                          <p:spTgt spid="2"/>
                                        </p:tgtEl>
                                        <p:attrNameLst>
                                          <p:attrName>r</p:attrName>
                                        </p:attrNameLst>
                                      </p:cBhvr>
                                    </p:animRot>
                                    <p:animRot by="-240000">
                                      <p:cBhvr>
                                        <p:cTn id="35" dur="200" fill="hold">
                                          <p:stCondLst>
                                            <p:cond delay="200"/>
                                          </p:stCondLst>
                                        </p:cTn>
                                        <p:tgtEl>
                                          <p:spTgt spid="2"/>
                                        </p:tgtEl>
                                        <p:attrNameLst>
                                          <p:attrName>r</p:attrName>
                                        </p:attrNameLst>
                                      </p:cBhvr>
                                    </p:animRot>
                                    <p:animRot by="240000">
                                      <p:cBhvr>
                                        <p:cTn id="36" dur="200" fill="hold">
                                          <p:stCondLst>
                                            <p:cond delay="400"/>
                                          </p:stCondLst>
                                        </p:cTn>
                                        <p:tgtEl>
                                          <p:spTgt spid="2"/>
                                        </p:tgtEl>
                                        <p:attrNameLst>
                                          <p:attrName>r</p:attrName>
                                        </p:attrNameLst>
                                      </p:cBhvr>
                                    </p:animRot>
                                    <p:animRot by="-240000">
                                      <p:cBhvr>
                                        <p:cTn id="37" dur="200" fill="hold">
                                          <p:stCondLst>
                                            <p:cond delay="600"/>
                                          </p:stCondLst>
                                        </p:cTn>
                                        <p:tgtEl>
                                          <p:spTgt spid="2"/>
                                        </p:tgtEl>
                                        <p:attrNameLst>
                                          <p:attrName>r</p:attrName>
                                        </p:attrNameLst>
                                      </p:cBhvr>
                                    </p:animRot>
                                    <p:animRot by="120000">
                                      <p:cBhvr>
                                        <p:cTn id="38" dur="200" fill="hold">
                                          <p:stCondLst>
                                            <p:cond delay="800"/>
                                          </p:stCondLst>
                                        </p:cTn>
                                        <p:tgtEl>
                                          <p:spTgt spid="2"/>
                                        </p:tgtEl>
                                        <p:attrNameLst>
                                          <p:attrName>r</p:attrName>
                                        </p:attrNameLst>
                                      </p:cBhvr>
                                    </p:animRot>
                                  </p:childTnLst>
                                </p:cTn>
                              </p:par>
                              <p:par>
                                <p:cTn id="39" presetID="32" presetClass="emph" presetSubtype="0" fill="hold" grpId="0" nodeType="withEffect">
                                  <p:stCondLst>
                                    <p:cond delay="0"/>
                                  </p:stCondLst>
                                  <p:childTnLst>
                                    <p:animRot by="120000">
                                      <p:cBhvr>
                                        <p:cTn id="40" dur="100" fill="hold">
                                          <p:stCondLst>
                                            <p:cond delay="0"/>
                                          </p:stCondLst>
                                        </p:cTn>
                                        <p:tgtEl>
                                          <p:spTgt spid="3"/>
                                        </p:tgtEl>
                                        <p:attrNameLst>
                                          <p:attrName>r</p:attrName>
                                        </p:attrNameLst>
                                      </p:cBhvr>
                                    </p:animRot>
                                    <p:animRot by="-240000">
                                      <p:cBhvr>
                                        <p:cTn id="41" dur="200" fill="hold">
                                          <p:stCondLst>
                                            <p:cond delay="200"/>
                                          </p:stCondLst>
                                        </p:cTn>
                                        <p:tgtEl>
                                          <p:spTgt spid="3"/>
                                        </p:tgtEl>
                                        <p:attrNameLst>
                                          <p:attrName>r</p:attrName>
                                        </p:attrNameLst>
                                      </p:cBhvr>
                                    </p:animRot>
                                    <p:animRot by="240000">
                                      <p:cBhvr>
                                        <p:cTn id="42" dur="200" fill="hold">
                                          <p:stCondLst>
                                            <p:cond delay="400"/>
                                          </p:stCondLst>
                                        </p:cTn>
                                        <p:tgtEl>
                                          <p:spTgt spid="3"/>
                                        </p:tgtEl>
                                        <p:attrNameLst>
                                          <p:attrName>r</p:attrName>
                                        </p:attrNameLst>
                                      </p:cBhvr>
                                    </p:animRot>
                                    <p:animRot by="-240000">
                                      <p:cBhvr>
                                        <p:cTn id="43" dur="200" fill="hold">
                                          <p:stCondLst>
                                            <p:cond delay="600"/>
                                          </p:stCondLst>
                                        </p:cTn>
                                        <p:tgtEl>
                                          <p:spTgt spid="3"/>
                                        </p:tgtEl>
                                        <p:attrNameLst>
                                          <p:attrName>r</p:attrName>
                                        </p:attrNameLst>
                                      </p:cBhvr>
                                    </p:animRot>
                                    <p:animRot by="120000">
                                      <p:cBhvr>
                                        <p:cTn id="44"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7" grpId="0" animBg="1"/>
      <p:bldP spid="50" grpId="0" animBg="1"/>
      <p:bldP spid="2"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FFD7963A-6371-4569-97EF-D73218766718}"/>
              </a:ext>
            </a:extLst>
          </p:cNvPr>
          <p:cNvSpPr>
            <a:spLocks noGrp="1"/>
          </p:cNvSpPr>
          <p:nvPr>
            <p:ph sz="half" idx="2"/>
          </p:nvPr>
        </p:nvSpPr>
        <p:spPr>
          <a:xfrm>
            <a:off x="893441" y="1127287"/>
            <a:ext cx="4129454" cy="2198882"/>
          </a:xfrm>
        </p:spPr>
        <p:txBody>
          <a:bodyPr/>
          <a:lstStyle/>
          <a:p>
            <a:r>
              <a:rPr lang="en-US" b="1"/>
              <a:t>Các công việc cần giải quyết</a:t>
            </a:r>
            <a:endParaRPr lang="es-ES" b="1"/>
          </a:p>
          <a:p>
            <a:pPr marL="285750" indent="-285750">
              <a:buFont typeface="Arial" panose="020B0604020202020204" pitchFamily="34" charset="0"/>
              <a:buChar char="•"/>
            </a:pPr>
            <a:r>
              <a:rPr lang="en-US" i="1" u="sng"/>
              <a:t>Phát biểu bài toán:</a:t>
            </a:r>
          </a:p>
          <a:p>
            <a:r>
              <a:rPr lang="en-US"/>
              <a:t>	Các đối tượng cần quản lý:</a:t>
            </a:r>
          </a:p>
          <a:p>
            <a:pPr marL="285750" lvl="0" indent="-285750">
              <a:buFont typeface="Wingdings" panose="05000000000000000000" pitchFamily="2" charset="2"/>
              <a:buChar char="§"/>
            </a:pPr>
            <a:r>
              <a:rPr lang="en-US"/>
              <a:t>Điện thoai: Tên điện thoại, hãng điện thoại, năm sản xuất, ID, số lượng, giá điện thoại.</a:t>
            </a:r>
          </a:p>
          <a:p>
            <a:pPr marL="285750" lvl="0" indent="-285750">
              <a:buFont typeface="Wingdings" panose="05000000000000000000" pitchFamily="2" charset="2"/>
              <a:buChar char="§"/>
            </a:pPr>
            <a:r>
              <a:rPr lang="en-US"/>
              <a:t>Nhập kho: Số lượng nhập, ngày nhập.</a:t>
            </a:r>
          </a:p>
          <a:p>
            <a:pPr marL="285750" lvl="0" indent="-285750">
              <a:buFont typeface="Wingdings" panose="05000000000000000000" pitchFamily="2" charset="2"/>
              <a:buChar char="§"/>
            </a:pPr>
            <a:r>
              <a:rPr lang="en-US"/>
              <a:t>Xuất kho: Số lượng xuất, ngày xuất.</a:t>
            </a:r>
          </a:p>
          <a:p>
            <a:pPr marL="285750" lvl="0" indent="-285750">
              <a:buFont typeface="Wingdings" panose="05000000000000000000" pitchFamily="2" charset="2"/>
              <a:buChar char="§"/>
            </a:pPr>
            <a:r>
              <a:rPr lang="en-US"/>
              <a:t>Nhập kho và xuất kho kế thừa lớp điện thoại</a:t>
            </a:r>
          </a:p>
          <a:p>
            <a:endParaRPr lang="en-US"/>
          </a:p>
        </p:txBody>
      </p:sp>
      <p:sp>
        <p:nvSpPr>
          <p:cNvPr id="5" name="Title 3">
            <a:extLst>
              <a:ext uri="{FF2B5EF4-FFF2-40B4-BE49-F238E27FC236}">
                <a16:creationId xmlns:a16="http://schemas.microsoft.com/office/drawing/2014/main" id="{A0E03E88-8792-4F14-A5BA-5654212E7B3E}"/>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6D5DB8A3-8488-4ECB-AD87-68DACFA07D7F}"/>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33FD6D7E-60D2-4E5B-BDF8-4B102FA6C545}"/>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ADAEF970-BFC1-4EF9-A95D-AD61E5015182}"/>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A5582C31-7835-4A42-8B3E-EDEE8C96B926}"/>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E8A2D191-6D05-43CB-9A7F-DEBD2772E970}"/>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DF7FFC31-54A9-42DE-8364-0AA67FB69341}"/>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7B9F604B-8767-407B-B360-FBE3D7E22D08}"/>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B2798699-74BB-46FB-AA6D-574E104AA017}"/>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71FD045F-833A-461D-BC00-F742930405E9}"/>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1F65DFC3-CE89-49AD-9721-E01801619385}"/>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308586DA-D312-4651-95E2-14654072D770}"/>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2E6AA11A-46FE-47D5-B9EE-A47A412DB686}"/>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3234100C-82B1-4563-B484-085DEAC4D70B}"/>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E3389727-E2B1-4C04-ABFD-FB34827FB3C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0B4C62EE-1A28-4D6D-B04F-24BD0050F3B1}"/>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68CE8B33-2C6B-49C1-B7B8-2257349D7D46}"/>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0056E0EE-6B5D-4B9B-9F2C-B479DFF29BA6}"/>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CF84D997-36BE-4EC7-B8D0-A8BA84EBB9D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2C2CCFAE-A227-44DA-8D7D-D7C8F7CC46C6}"/>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29B758FB-0F6D-4BB4-A7FA-3D0BB07B2FEC}"/>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240A0A9E-9017-40DC-B788-0176A75E5394}"/>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1AA4C398-E87E-45EA-8751-0CE7688638DF}"/>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9DEED78E-8201-40FB-9848-A85A51C89D06}"/>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9EC62F09-630E-494B-BD74-2F28C96318F6}"/>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AA682A11-2256-43FA-AE64-7C0F5DF553CA}"/>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83051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47A32502-B348-4DF9-9064-5A019C1782C5}"/>
              </a:ext>
            </a:extLst>
          </p:cNvPr>
          <p:cNvSpPr>
            <a:spLocks noGrp="1"/>
          </p:cNvSpPr>
          <p:nvPr>
            <p:ph sz="half" idx="2"/>
          </p:nvPr>
        </p:nvSpPr>
        <p:spPr>
          <a:xfrm>
            <a:off x="893441" y="1127287"/>
            <a:ext cx="4129454" cy="2198882"/>
          </a:xfrm>
        </p:spPr>
        <p:txBody>
          <a:bodyPr/>
          <a:lstStyle/>
          <a:p>
            <a:r>
              <a:rPr lang="en-US" b="1"/>
              <a:t>Các công việc cần giải quyết</a:t>
            </a:r>
            <a:endParaRPr lang="es-ES" b="1"/>
          </a:p>
          <a:p>
            <a:pPr marL="285750" indent="-285750">
              <a:buFont typeface="Arial" panose="020B0604020202020204" pitchFamily="34" charset="0"/>
              <a:buChar char="•"/>
            </a:pPr>
            <a:r>
              <a:rPr lang="en-US" i="1" u="sng"/>
              <a:t>Xác định các lớp của bài toán:</a:t>
            </a:r>
          </a:p>
          <a:p>
            <a:r>
              <a:rPr lang="en-US" i="1"/>
              <a:t>	</a:t>
            </a:r>
            <a:r>
              <a:rPr lang="en-US"/>
              <a:t>Class dienThoai:</a:t>
            </a:r>
            <a:endParaRPr lang="en-US" sz="1200"/>
          </a:p>
          <a:p>
            <a:pPr marL="285750" lvl="0" indent="-285750">
              <a:buFont typeface="Wingdings" panose="05000000000000000000" pitchFamily="2" charset="2"/>
              <a:buChar char="v"/>
            </a:pPr>
            <a:r>
              <a:rPr lang="en-US"/>
              <a:t>Thuộc tính: String tenDT, String hangDT, int namSX, int iD, int soLuong, int giaDT.</a:t>
            </a:r>
            <a:endParaRPr lang="en-US" sz="1200"/>
          </a:p>
          <a:p>
            <a:pPr marL="285750" lvl="0" indent="-285750">
              <a:buFont typeface="Wingdings" panose="05000000000000000000" pitchFamily="2" charset="2"/>
              <a:buChar char="v"/>
            </a:pPr>
            <a:r>
              <a:rPr lang="en-US"/>
              <a:t>Phương thức:    </a:t>
            </a:r>
            <a:endParaRPr lang="en-US" sz="1200"/>
          </a:p>
          <a:p>
            <a:pPr marL="800100" lvl="1" indent="-285750">
              <a:buFont typeface="Wingdings" panose="05000000000000000000" pitchFamily="2" charset="2"/>
              <a:buChar char="Ø"/>
            </a:pPr>
            <a:r>
              <a:rPr lang="en-US"/>
              <a:t>Constructor: Hàm tạo có đối số và hàm tạo không đối số.</a:t>
            </a:r>
            <a:endParaRPr lang="en-US" sz="1200"/>
          </a:p>
          <a:p>
            <a:pPr marL="800100" lvl="1" indent="-285750">
              <a:buFont typeface="Wingdings" panose="05000000000000000000" pitchFamily="2" charset="2"/>
              <a:buChar char="Ø"/>
            </a:pPr>
            <a:r>
              <a:rPr lang="en-US"/>
              <a:t>Getter, Setter: Phương thức get, set cho các thuộc tính kiểu private.</a:t>
            </a:r>
            <a:endParaRPr lang="en-US" sz="1200"/>
          </a:p>
          <a:p>
            <a:pPr marL="800100" lvl="1" indent="-285750">
              <a:buFont typeface="Wingdings" panose="05000000000000000000" pitchFamily="2" charset="2"/>
              <a:buChar char="Ø"/>
            </a:pPr>
            <a:r>
              <a:rPr lang="en-US"/>
              <a:t>String toString(): ghi ra thông tin.</a:t>
            </a:r>
            <a:endParaRPr lang="en-US" sz="1200"/>
          </a:p>
          <a:p>
            <a:endParaRPr lang="en-US"/>
          </a:p>
        </p:txBody>
      </p:sp>
      <p:sp>
        <p:nvSpPr>
          <p:cNvPr id="5" name="Title 3">
            <a:extLst>
              <a:ext uri="{FF2B5EF4-FFF2-40B4-BE49-F238E27FC236}">
                <a16:creationId xmlns:a16="http://schemas.microsoft.com/office/drawing/2014/main" id="{A4234593-1EC8-4F40-BA0D-AE40DD5C081D}"/>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C3B5B23F-355F-4BD3-B780-CA8B1F0BC1F9}"/>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E63CAB06-7EA7-4400-B359-795CFEA16501}"/>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26938CDF-2A8D-4DB4-AE77-14FFDCD41D8B}"/>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192313B3-57F6-4C48-B7FB-810B1DEDCD51}"/>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7A514F6D-C684-4437-95AC-A59822F8A05C}"/>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BB7B6193-AC48-4315-AB06-BA71799D313D}"/>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AE23B352-4F41-43DE-B382-3096F5A29312}"/>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5033DA5A-E511-418C-BD9B-FE984CFA7096}"/>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803D8AA9-E48B-435C-989F-3815227688AE}"/>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4F275FE3-CD46-4B7D-9040-A0CCC1E10759}"/>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2816C098-C845-468E-B749-C51F6C4483E1}"/>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9610DCF6-2CC8-492A-AE5A-7B4FEE5D9079}"/>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F6986FF6-4485-4521-90F8-4B71E3EFD03D}"/>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E6BB6C44-9381-4349-9C40-3B3DA84AB192}"/>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E511B9BC-FBA6-46F6-BDC4-7EF6507C3FD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D9FF6963-DF7B-47CC-A097-5E1C27E4B854}"/>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76ACE5AE-F529-48B6-88DC-976D518BC8C9}"/>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E09993E6-897A-40A7-A84B-16B1FFE5B182}"/>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089C388F-C57B-4841-9426-07121BDE5426}"/>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B0B81AF9-2B32-4C33-8DCE-ECB6CD373746}"/>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BACE34F7-2E05-4A6C-A6CA-A9BB44EC7092}"/>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65BDC805-DFD1-47AA-9913-CD429D3F94F5}"/>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6DA05047-196C-4133-A509-E3A930109F40}"/>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8D9C429C-22F6-4F81-878E-180D6DC920E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437C9AB9-9C84-4470-96E5-0FB0EC1F7061}"/>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94058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C6E6B94A-6F6A-401C-B598-862E4C205798}"/>
              </a:ext>
            </a:extLst>
          </p:cNvPr>
          <p:cNvSpPr>
            <a:spLocks noGrp="1"/>
          </p:cNvSpPr>
          <p:nvPr>
            <p:ph sz="half" idx="2"/>
          </p:nvPr>
        </p:nvSpPr>
        <p:spPr>
          <a:xfrm>
            <a:off x="893441" y="1127287"/>
            <a:ext cx="4129454" cy="2198882"/>
          </a:xfrm>
        </p:spPr>
        <p:txBody>
          <a:bodyPr/>
          <a:lstStyle/>
          <a:p>
            <a:r>
              <a:rPr lang="en-US" b="1"/>
              <a:t>Các công việc cần giải quyết</a:t>
            </a:r>
            <a:endParaRPr lang="es-ES" b="1"/>
          </a:p>
          <a:p>
            <a:pPr marL="285750" indent="-285750">
              <a:buFont typeface="Arial" panose="020B0604020202020204" pitchFamily="34" charset="0"/>
              <a:buChar char="•"/>
            </a:pPr>
            <a:r>
              <a:rPr lang="en-US" i="1" u="sng"/>
              <a:t>Xác định các lớp của bài toán:</a:t>
            </a:r>
          </a:p>
          <a:p>
            <a:r>
              <a:rPr lang="en-US" i="1"/>
              <a:t>	</a:t>
            </a:r>
            <a:r>
              <a:rPr lang="en-US"/>
              <a:t>Class danhSachDienThoai:</a:t>
            </a:r>
            <a:endParaRPr lang="en-US" sz="1200"/>
          </a:p>
          <a:p>
            <a:pPr marL="285750" lvl="0" indent="-285750">
              <a:buFont typeface="Wingdings" panose="05000000000000000000" pitchFamily="2" charset="2"/>
              <a:buChar char="v"/>
            </a:pPr>
            <a:r>
              <a:rPr lang="en-US"/>
              <a:t>Thuộc tính: ArrayList&lt;dienThoai&gt;  danhSach</a:t>
            </a:r>
            <a:endParaRPr lang="en-US" sz="1200"/>
          </a:p>
          <a:p>
            <a:pPr marL="285750" lvl="0" indent="-285750">
              <a:buFont typeface="Wingdings" panose="05000000000000000000" pitchFamily="2" charset="2"/>
              <a:buChar char="v"/>
            </a:pPr>
            <a:r>
              <a:rPr lang="en-US"/>
              <a:t>Phương thức: </a:t>
            </a:r>
            <a:endParaRPr lang="en-US" sz="1200"/>
          </a:p>
          <a:p>
            <a:pPr lvl="1">
              <a:buFont typeface="Wingdings" panose="05000000000000000000" pitchFamily="2" charset="2"/>
              <a:buChar char="Ø"/>
            </a:pPr>
            <a:r>
              <a:rPr lang="en-US"/>
              <a:t> Constructor: </a:t>
            </a:r>
          </a:p>
          <a:p>
            <a:pPr lvl="1">
              <a:buFont typeface="Wingdings" panose="05000000000000000000" pitchFamily="2" charset="2"/>
              <a:buChar char="Ø"/>
            </a:pPr>
            <a:r>
              <a:rPr lang="en-US"/>
              <a:t>Void themDienThoai().</a:t>
            </a:r>
            <a:endParaRPr lang="en-US" sz="1200"/>
          </a:p>
          <a:p>
            <a:pPr lvl="1">
              <a:buFont typeface="Wingdings" panose="05000000000000000000" pitchFamily="2" charset="2"/>
              <a:buChar char="Ø"/>
            </a:pPr>
            <a:r>
              <a:rPr lang="en-US"/>
              <a:t>Void inDanhSachDienThoai().</a:t>
            </a:r>
            <a:endParaRPr lang="en-US" sz="1200"/>
          </a:p>
          <a:p>
            <a:pPr lvl="1">
              <a:buFont typeface="Wingdings" panose="05000000000000000000" pitchFamily="2" charset="2"/>
              <a:buChar char="Ø"/>
            </a:pPr>
            <a:r>
              <a:rPr lang="en-US"/>
              <a:t>Boolean kiemTraTonTai().</a:t>
            </a:r>
            <a:endParaRPr lang="en-US" sz="1200"/>
          </a:p>
          <a:p>
            <a:pPr lvl="1">
              <a:buFont typeface="Wingdings" panose="05000000000000000000" pitchFamily="2" charset="2"/>
              <a:buChar char="Ø"/>
            </a:pPr>
            <a:r>
              <a:rPr lang="en-US"/>
              <a:t>Void searchDT().</a:t>
            </a:r>
            <a:endParaRPr lang="en-US" sz="1200"/>
          </a:p>
          <a:p>
            <a:pPr lvl="1">
              <a:buFont typeface="Wingdings" panose="05000000000000000000" pitchFamily="2" charset="2"/>
              <a:buChar char="Ø"/>
            </a:pPr>
            <a:r>
              <a:rPr lang="en-US"/>
              <a:t>Boolean xoaDT().</a:t>
            </a:r>
            <a:endParaRPr lang="en-US" sz="1200"/>
          </a:p>
          <a:p>
            <a:pPr lvl="1">
              <a:buFont typeface="Wingdings" panose="05000000000000000000" pitchFamily="2" charset="2"/>
              <a:buChar char="Ø"/>
            </a:pPr>
            <a:r>
              <a:rPr lang="en-US"/>
              <a:t>Void sxDT().</a:t>
            </a:r>
            <a:endParaRPr lang="en-US" sz="1200"/>
          </a:p>
          <a:p>
            <a:r>
              <a:rPr lang="en-US"/>
              <a:t> </a:t>
            </a:r>
            <a:endParaRPr lang="en-US" sz="1200"/>
          </a:p>
          <a:p>
            <a:endParaRPr lang="en-US"/>
          </a:p>
        </p:txBody>
      </p:sp>
      <p:sp>
        <p:nvSpPr>
          <p:cNvPr id="5" name="Title 3">
            <a:extLst>
              <a:ext uri="{FF2B5EF4-FFF2-40B4-BE49-F238E27FC236}">
                <a16:creationId xmlns:a16="http://schemas.microsoft.com/office/drawing/2014/main" id="{78F0AB0B-C190-417D-B295-FCB5E08F47C2}"/>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21228AB0-FD40-4F6D-A14F-C465B9371C80}"/>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DD12F88A-5D54-416C-852B-EE586608ADFD}"/>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4423CE38-1900-401B-8F72-A3DF82C2C885}"/>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E16AF188-1E09-441C-9A1A-729012D5B119}"/>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739E3622-2108-4D1B-9822-D6780EC83FE0}"/>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0BD797D5-0411-4393-B4A1-B0FB68CC2C4B}"/>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AD6C5885-4D7F-4BE5-9C56-C89D7D97119C}"/>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CBD99737-0A9C-4264-B2B7-E32CD0EA112D}"/>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509D8A41-C5D7-415D-8EEB-6A3BA4D524AE}"/>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754F22E2-A74B-4813-9605-B2CC1C98C609}"/>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A586FB0F-20A5-4BDB-8FC1-013F699E9BC3}"/>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DA03FE94-A814-422E-9871-7906C02886FA}"/>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BACF650D-6DA2-4384-905D-C867FB1DF7A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8E271ACA-4D8D-485B-BB6E-EE414E1B65DD}"/>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41CBD9F5-AE67-4D20-AC4A-E1940B4730C0}"/>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18C832F1-42B0-4976-8803-510A8724DD8C}"/>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BD3B12AA-9743-4007-97C3-A650A402F2A4}"/>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62F9FFBC-6F55-4C77-97BE-E89B26C85FB2}"/>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C3F64FFA-B7D3-4C52-ABBC-F6777B2FBC10}"/>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8CF75601-A780-4547-9EAA-A378F90A6F72}"/>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05FE566A-88AD-4EE5-A696-AEC9D69A9BA4}"/>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36286462-6D2E-4E3B-A0AB-157AB7BC091E}"/>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F005BEFF-6E86-4A02-8A5E-C12A5B5E228A}"/>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8F74736A-6C7C-4D5A-9CA4-D027F3CC3B97}"/>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82223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6B558E05-B5C1-4FF0-AAFF-29903023CAFA}"/>
              </a:ext>
            </a:extLst>
          </p:cNvPr>
          <p:cNvSpPr>
            <a:spLocks noGrp="1"/>
          </p:cNvSpPr>
          <p:nvPr>
            <p:ph sz="half" idx="2"/>
          </p:nvPr>
        </p:nvSpPr>
        <p:spPr>
          <a:xfrm>
            <a:off x="893441" y="1127287"/>
            <a:ext cx="4129454" cy="2198882"/>
          </a:xfrm>
        </p:spPr>
        <p:txBody>
          <a:bodyPr/>
          <a:lstStyle/>
          <a:p>
            <a:r>
              <a:rPr lang="en-US" b="1"/>
              <a:t>Các công việc cần giải quyết</a:t>
            </a:r>
            <a:endParaRPr lang="es-ES" b="1"/>
          </a:p>
          <a:p>
            <a:pPr marL="285750" indent="-285750">
              <a:buFont typeface="Arial" panose="020B0604020202020204" pitchFamily="34" charset="0"/>
              <a:buChar char="•"/>
            </a:pPr>
            <a:r>
              <a:rPr lang="en-US" i="1" u="sng"/>
              <a:t>Xác định các lớp của bài toán:</a:t>
            </a:r>
          </a:p>
          <a:p>
            <a:r>
              <a:rPr lang="en-US" i="1"/>
              <a:t>	</a:t>
            </a:r>
            <a:r>
              <a:rPr lang="en-US"/>
              <a:t>Class danhSachNhapKho:</a:t>
            </a:r>
            <a:endParaRPr lang="en-US" sz="1200"/>
          </a:p>
          <a:p>
            <a:pPr marL="285750" lvl="0" indent="-285750">
              <a:buFont typeface="Wingdings" panose="05000000000000000000" pitchFamily="2" charset="2"/>
              <a:buChar char="v"/>
            </a:pPr>
            <a:r>
              <a:rPr lang="en-US"/>
              <a:t>Thuộc tính: ArrayList&lt;nhapKho&gt; danhSachNhap.</a:t>
            </a:r>
            <a:endParaRPr lang="en-US" sz="1200"/>
          </a:p>
          <a:p>
            <a:pPr marL="285750" lvl="0" indent="-285750">
              <a:buFont typeface="Wingdings" panose="05000000000000000000" pitchFamily="2" charset="2"/>
              <a:buChar char="v"/>
            </a:pPr>
            <a:r>
              <a:rPr lang="en-US"/>
              <a:t>Phương thức:</a:t>
            </a:r>
            <a:endParaRPr lang="en-US" sz="1200"/>
          </a:p>
          <a:p>
            <a:pPr marL="800100" lvl="1" indent="-285750">
              <a:buFont typeface="Wingdings" panose="05000000000000000000" pitchFamily="2" charset="2"/>
              <a:buChar char="Ø"/>
            </a:pPr>
            <a:r>
              <a:rPr lang="en-US"/>
              <a:t>Constructor: </a:t>
            </a:r>
          </a:p>
          <a:p>
            <a:pPr marL="800100" lvl="1" indent="-285750">
              <a:buFont typeface="Wingdings" panose="05000000000000000000" pitchFamily="2" charset="2"/>
              <a:buChar char="Ø"/>
            </a:pPr>
            <a:r>
              <a:rPr lang="en-US"/>
              <a:t>Void themNhapKho().</a:t>
            </a:r>
            <a:endParaRPr lang="en-US" sz="1200"/>
          </a:p>
          <a:p>
            <a:pPr marL="800100" lvl="1" indent="-285750">
              <a:buFont typeface="Wingdings" panose="05000000000000000000" pitchFamily="2" charset="2"/>
              <a:buChar char="Ø"/>
            </a:pPr>
            <a:r>
              <a:rPr lang="en-US"/>
              <a:t>Void inDanhSachNhapKho().</a:t>
            </a:r>
            <a:endParaRPr lang="en-US" sz="1200"/>
          </a:p>
          <a:p>
            <a:r>
              <a:rPr lang="en-US"/>
              <a:t> </a:t>
            </a:r>
            <a:endParaRPr lang="en-US" sz="1200"/>
          </a:p>
          <a:p>
            <a:endParaRPr lang="en-US"/>
          </a:p>
        </p:txBody>
      </p:sp>
      <p:sp>
        <p:nvSpPr>
          <p:cNvPr id="5" name="Title 3">
            <a:extLst>
              <a:ext uri="{FF2B5EF4-FFF2-40B4-BE49-F238E27FC236}">
                <a16:creationId xmlns:a16="http://schemas.microsoft.com/office/drawing/2014/main" id="{BF26B276-B794-4426-A5F9-7D364924510F}"/>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07823FC5-24EC-425E-87DA-DF084269CC34}"/>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7018E6A3-9183-41A7-92C0-93CFD15E0946}"/>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00DA176B-61A0-4340-8996-6EC0E29A7626}"/>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526E3D4A-D44D-47B0-8AD4-D1D7F6168ECD}"/>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ABBF20F2-301B-422E-B0DC-4831A498C3D2}"/>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168A12EB-61EF-41BD-B4AD-6EA26ED35DC1}"/>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509E9E88-BFB9-4B57-9441-326C53511DC7}"/>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79F29ED7-D68A-4BFB-9114-FC2EB84ECF11}"/>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103ED5A8-E9C4-40F2-95D6-329F39C047C7}"/>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F5103DA0-212C-417D-AF83-B6093922E90F}"/>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9008568D-79E4-43FB-989E-FA3A8168C7E1}"/>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68CE4BC9-121E-4827-8787-BE862EB50DE7}"/>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878998FD-4DFF-4592-8BA8-3575ADC52AC9}"/>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FF73F08B-2471-4CAC-A543-5ACBCDE210F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5C38EB74-DC57-4E45-B23D-CEB42F34D7BF}"/>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47558504-8E79-43D8-95BC-420C2434F78D}"/>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B144D3DA-0B39-4DDF-807E-CC5AEBE00F19}"/>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4864CF25-1225-4FA9-9210-AB8F7D996AF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F73527EB-3CD2-4348-8A95-8365A216A160}"/>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DDB325BE-CECF-40B6-B1CA-2F1C365FF412}"/>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B6DC57F9-131D-4C65-A0F4-7EC20C192A57}"/>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BAA7AE8D-3A83-404D-BC21-3BF48FAEA397}"/>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4B73C848-56F1-4097-86E6-E81047C376ED}"/>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4F938498-23FF-401E-B744-7B6A337141A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1354165F-3C1E-491C-954E-89E7A6AB56C8}"/>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11426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15B15DFE-BB44-4231-8400-847E260DDED5}"/>
              </a:ext>
            </a:extLst>
          </p:cNvPr>
          <p:cNvSpPr>
            <a:spLocks noGrp="1"/>
          </p:cNvSpPr>
          <p:nvPr>
            <p:ph sz="half" idx="2"/>
          </p:nvPr>
        </p:nvSpPr>
        <p:spPr>
          <a:xfrm>
            <a:off x="893441" y="1127287"/>
            <a:ext cx="4129454" cy="2198882"/>
          </a:xfrm>
        </p:spPr>
        <p:txBody>
          <a:bodyPr/>
          <a:lstStyle/>
          <a:p>
            <a:r>
              <a:rPr lang="en-US" b="1"/>
              <a:t>Các công việc cần giải quyết</a:t>
            </a:r>
            <a:endParaRPr lang="es-ES" b="1"/>
          </a:p>
          <a:p>
            <a:pPr marL="285750" indent="-285750">
              <a:buFont typeface="Arial" panose="020B0604020202020204" pitchFamily="34" charset="0"/>
              <a:buChar char="•"/>
            </a:pPr>
            <a:r>
              <a:rPr lang="en-US" i="1" u="sng"/>
              <a:t>Xác định các lớp của bài toán:</a:t>
            </a:r>
          </a:p>
          <a:p>
            <a:r>
              <a:rPr lang="en-US" i="1"/>
              <a:t>	</a:t>
            </a:r>
            <a:r>
              <a:rPr lang="en-US"/>
              <a:t>Class danhSachXuatKho:</a:t>
            </a:r>
            <a:endParaRPr lang="en-US" sz="1200"/>
          </a:p>
          <a:p>
            <a:pPr marL="285750" lvl="0" indent="-285750">
              <a:buFont typeface="Wingdings" panose="05000000000000000000" pitchFamily="2" charset="2"/>
              <a:buChar char="v"/>
            </a:pPr>
            <a:r>
              <a:rPr lang="en-US"/>
              <a:t>Thuộc tính: ArrayList&lt;xuatKho&gt; danhSachXuat.</a:t>
            </a:r>
            <a:endParaRPr lang="en-US" sz="1200"/>
          </a:p>
          <a:p>
            <a:pPr marL="285750" lvl="0" indent="-285750">
              <a:buFont typeface="Wingdings" panose="05000000000000000000" pitchFamily="2" charset="2"/>
              <a:buChar char="v"/>
            </a:pPr>
            <a:r>
              <a:rPr lang="en-US"/>
              <a:t>Phương thức: </a:t>
            </a:r>
            <a:endParaRPr lang="en-US" sz="1200"/>
          </a:p>
          <a:p>
            <a:pPr lvl="1">
              <a:buFont typeface="Wingdings" panose="05000000000000000000" pitchFamily="2" charset="2"/>
              <a:buChar char="Ø"/>
            </a:pPr>
            <a:r>
              <a:rPr lang="en-US"/>
              <a:t>Constructor: </a:t>
            </a:r>
          </a:p>
          <a:p>
            <a:pPr lvl="1">
              <a:buFont typeface="Wingdings" panose="05000000000000000000" pitchFamily="2" charset="2"/>
              <a:buChar char="Ø"/>
            </a:pPr>
            <a:r>
              <a:rPr lang="en-US"/>
              <a:t>Void ThemXuatKho().</a:t>
            </a:r>
            <a:endParaRPr lang="en-US" sz="1200"/>
          </a:p>
          <a:p>
            <a:pPr lvl="1">
              <a:buFont typeface="Wingdings" panose="05000000000000000000" pitchFamily="2" charset="2"/>
              <a:buChar char="Ø"/>
            </a:pPr>
            <a:r>
              <a:rPr lang="en-US"/>
              <a:t>Void inDanhSachXuatKho().</a:t>
            </a:r>
            <a:endParaRPr lang="en-US" sz="1200"/>
          </a:p>
          <a:p>
            <a:r>
              <a:rPr lang="en-US"/>
              <a:t> </a:t>
            </a:r>
            <a:endParaRPr lang="en-US" sz="1200"/>
          </a:p>
          <a:p>
            <a:endParaRPr lang="en-US"/>
          </a:p>
        </p:txBody>
      </p:sp>
      <p:sp>
        <p:nvSpPr>
          <p:cNvPr id="5" name="Title 3">
            <a:extLst>
              <a:ext uri="{FF2B5EF4-FFF2-40B4-BE49-F238E27FC236}">
                <a16:creationId xmlns:a16="http://schemas.microsoft.com/office/drawing/2014/main" id="{67612A1C-E211-4214-9A55-D69BAF734785}"/>
              </a:ext>
            </a:extLst>
          </p:cNvPr>
          <p:cNvSpPr>
            <a:spLocks noGrp="1"/>
          </p:cNvSpPr>
          <p:nvPr>
            <p:ph type="title"/>
          </p:nvPr>
        </p:nvSpPr>
        <p:spPr>
          <a:xfrm>
            <a:off x="723900" y="589879"/>
            <a:ext cx="7696200" cy="367298"/>
          </a:xfrm>
        </p:spPr>
        <p:txBody>
          <a:bodyPr/>
          <a:lstStyle/>
          <a:p>
            <a:r>
              <a:rPr lang="en-US"/>
              <a:t>Phân tích đề tài</a:t>
            </a:r>
          </a:p>
        </p:txBody>
      </p:sp>
      <p:grpSp>
        <p:nvGrpSpPr>
          <p:cNvPr id="6" name="Grupo 6">
            <a:extLst>
              <a:ext uri="{FF2B5EF4-FFF2-40B4-BE49-F238E27FC236}">
                <a16:creationId xmlns:a16="http://schemas.microsoft.com/office/drawing/2014/main" id="{7FBC2319-E6FB-43CF-B208-F1F20F00826E}"/>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54C51AAC-9093-489D-9155-55401868F603}"/>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D6DF9B3C-1C4D-44C4-A848-9A11162EF937}"/>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265AB26B-8029-479F-9FDC-4B9215CE372A}"/>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EB35BBB5-9FA6-4087-9DD8-E603E42EC815}"/>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4ED36044-D738-429D-A396-D3573D35AB42}"/>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B96FFE73-1399-4FCA-8787-95536D4BBD09}"/>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AA08C00E-B2C4-4A04-95BF-1F24A1FCE707}"/>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0478013F-34D5-4781-BE90-01429F155D81}"/>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7F6EDBA1-E39D-457B-A81E-E0443D7F15F8}"/>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F25C55A8-4AD2-4482-8CDA-E98CEA556A7C}"/>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DF989664-B78E-4030-A265-1C93261674F5}"/>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1AD0CA43-E44E-450D-A694-2208DF993D57}"/>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44CEDA90-9F7C-48C3-9B1A-71FCCB183013}"/>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F77067A1-1525-492B-8279-734B9B69B47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2BE13E76-2C9A-43ED-A082-35029BB70E54}"/>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5DCD6461-3036-4212-BE38-39BED0EB170F}"/>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5EE4B1FB-418D-4B65-8F8E-08684FE9C788}"/>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BC9F87B2-443E-4FAF-9827-DE73B1B2C048}"/>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044A46DC-B91C-4BB6-87F6-87A307745DFC}"/>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DEF345A3-75D3-45D0-89B8-A13709C15CF5}"/>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E5172794-746A-4BE2-A34E-FE78D2A1128A}"/>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2A2C64B2-46E3-4E95-96CB-8FF62361F819}"/>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5F6FC980-F3D1-4884-BDCE-CE9AB786517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FC59845B-2440-49F8-9EED-A06A8C1C6BA4}"/>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19183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5">
            <a:extLst>
              <a:ext uri="{FF2B5EF4-FFF2-40B4-BE49-F238E27FC236}">
                <a16:creationId xmlns:a16="http://schemas.microsoft.com/office/drawing/2014/main" id="{944F25D8-2DD3-43E4-AB89-90412FFE1B6B}"/>
              </a:ext>
            </a:extLst>
          </p:cNvPr>
          <p:cNvSpPr>
            <a:spLocks noGrp="1"/>
          </p:cNvSpPr>
          <p:nvPr>
            <p:ph sz="half" idx="2"/>
          </p:nvPr>
        </p:nvSpPr>
        <p:spPr>
          <a:xfrm>
            <a:off x="893441" y="1127287"/>
            <a:ext cx="4129454" cy="2198882"/>
          </a:xfrm>
        </p:spPr>
        <p:txBody>
          <a:bodyPr/>
          <a:lstStyle/>
          <a:p>
            <a:r>
              <a:rPr lang="en-US" b="1"/>
              <a:t>Các công việc cần giải quyết</a:t>
            </a:r>
          </a:p>
          <a:p>
            <a:pPr marL="285750" indent="-285750">
              <a:buFont typeface="Arial" panose="020B0604020202020204" pitchFamily="34" charset="0"/>
              <a:buChar char="•"/>
            </a:pPr>
            <a:r>
              <a:rPr lang="en-US" i="1" u="sng"/>
              <a:t>Xác định các lớp của bài toán:</a:t>
            </a:r>
            <a:endParaRPr lang="es-ES" b="1"/>
          </a:p>
          <a:p>
            <a:r>
              <a:rPr lang="es-ES" b="1"/>
              <a:t>	</a:t>
            </a:r>
            <a:r>
              <a:rPr lang="en-US"/>
              <a:t>Class nhapKho kết thừa từ class dienThoai:</a:t>
            </a:r>
            <a:endParaRPr lang="en-US" sz="1200"/>
          </a:p>
          <a:p>
            <a:pPr marL="285750" lvl="0" indent="-285750">
              <a:buFont typeface="Wingdings" panose="05000000000000000000" pitchFamily="2" charset="2"/>
              <a:buChar char="v"/>
            </a:pPr>
            <a:r>
              <a:rPr lang="en-US"/>
              <a:t>Thuộc tính: int soLuongNhap, String ngayNhap.</a:t>
            </a:r>
            <a:endParaRPr lang="en-US" sz="1200"/>
          </a:p>
          <a:p>
            <a:pPr marL="285750" lvl="0" indent="-285750">
              <a:buFont typeface="Wingdings" panose="05000000000000000000" pitchFamily="2" charset="2"/>
              <a:buChar char="v"/>
            </a:pPr>
            <a:r>
              <a:rPr lang="en-US"/>
              <a:t>Phương thức: </a:t>
            </a:r>
            <a:endParaRPr lang="en-US" sz="1200"/>
          </a:p>
          <a:p>
            <a:pPr lvl="1">
              <a:buFont typeface="Wingdings" panose="05000000000000000000" pitchFamily="2" charset="2"/>
              <a:buChar char="Ø"/>
            </a:pPr>
            <a:r>
              <a:rPr lang="en-US"/>
              <a:t>Constructor: </a:t>
            </a:r>
          </a:p>
          <a:p>
            <a:pPr lvl="1">
              <a:buFont typeface="Wingdings" panose="05000000000000000000" pitchFamily="2" charset="2"/>
              <a:buChar char="Ø"/>
            </a:pPr>
            <a:r>
              <a:rPr lang="en-US"/>
              <a:t>Getter, Setter: Phương thức get, set cho các thuộc tính kiểu private.</a:t>
            </a:r>
            <a:endParaRPr lang="en-US" sz="1200"/>
          </a:p>
          <a:p>
            <a:pPr lvl="1">
              <a:buFont typeface="Wingdings" panose="05000000000000000000" pitchFamily="2" charset="2"/>
              <a:buChar char="Ø"/>
            </a:pPr>
            <a:r>
              <a:rPr lang="en-US"/>
              <a:t>String toString(): ghi ra thông tin.</a:t>
            </a:r>
            <a:endParaRPr lang="en-US" sz="1200"/>
          </a:p>
          <a:p>
            <a:r>
              <a:rPr lang="en-US"/>
              <a:t> </a:t>
            </a:r>
            <a:endParaRPr lang="en-US" sz="1200"/>
          </a:p>
          <a:p>
            <a:endParaRPr lang="en-US"/>
          </a:p>
        </p:txBody>
      </p:sp>
      <p:sp>
        <p:nvSpPr>
          <p:cNvPr id="32" name="Title 3">
            <a:extLst>
              <a:ext uri="{FF2B5EF4-FFF2-40B4-BE49-F238E27FC236}">
                <a16:creationId xmlns:a16="http://schemas.microsoft.com/office/drawing/2014/main" id="{B8481566-89A3-4064-A2B5-13D8A6A9E6D3}"/>
              </a:ext>
            </a:extLst>
          </p:cNvPr>
          <p:cNvSpPr>
            <a:spLocks noGrp="1"/>
          </p:cNvSpPr>
          <p:nvPr>
            <p:ph type="title"/>
          </p:nvPr>
        </p:nvSpPr>
        <p:spPr>
          <a:xfrm>
            <a:off x="723900" y="589879"/>
            <a:ext cx="7696200" cy="367298"/>
          </a:xfrm>
        </p:spPr>
        <p:txBody>
          <a:bodyPr/>
          <a:lstStyle/>
          <a:p>
            <a:r>
              <a:rPr lang="en-US"/>
              <a:t>Phân tích đề tài</a:t>
            </a:r>
          </a:p>
        </p:txBody>
      </p:sp>
      <p:grpSp>
        <p:nvGrpSpPr>
          <p:cNvPr id="33" name="Grupo 6">
            <a:extLst>
              <a:ext uri="{FF2B5EF4-FFF2-40B4-BE49-F238E27FC236}">
                <a16:creationId xmlns:a16="http://schemas.microsoft.com/office/drawing/2014/main" id="{6B062732-7666-4B6D-B8DC-DDA0AF1D997D}"/>
              </a:ext>
            </a:extLst>
          </p:cNvPr>
          <p:cNvGrpSpPr/>
          <p:nvPr/>
        </p:nvGrpSpPr>
        <p:grpSpPr>
          <a:xfrm>
            <a:off x="6942677" y="3294151"/>
            <a:ext cx="812385" cy="815360"/>
            <a:chOff x="2759075" y="2149476"/>
            <a:chExt cx="433388" cy="434975"/>
          </a:xfrm>
        </p:grpSpPr>
        <p:sp>
          <p:nvSpPr>
            <p:cNvPr id="34" name="Freeform 236">
              <a:extLst>
                <a:ext uri="{FF2B5EF4-FFF2-40B4-BE49-F238E27FC236}">
                  <a16:creationId xmlns:a16="http://schemas.microsoft.com/office/drawing/2014/main" id="{4C6CA588-BC18-4CAB-A1B7-6CC25B6DB145}"/>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0">
              <a:extLst>
                <a:ext uri="{FF2B5EF4-FFF2-40B4-BE49-F238E27FC236}">
                  <a16:creationId xmlns:a16="http://schemas.microsoft.com/office/drawing/2014/main" id="{460DBF18-C07E-4669-9F9A-D0ADF459EB02}"/>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6" name="Freeform 298">
            <a:extLst>
              <a:ext uri="{FF2B5EF4-FFF2-40B4-BE49-F238E27FC236}">
                <a16:creationId xmlns:a16="http://schemas.microsoft.com/office/drawing/2014/main" id="{59096302-440C-422A-AF29-70CA2AEF7CA0}"/>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02">
            <a:extLst>
              <a:ext uri="{FF2B5EF4-FFF2-40B4-BE49-F238E27FC236}">
                <a16:creationId xmlns:a16="http://schemas.microsoft.com/office/drawing/2014/main" id="{232306DD-ADB3-497B-B16A-CCB3B494F3FA}"/>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157">
            <a:extLst>
              <a:ext uri="{FF2B5EF4-FFF2-40B4-BE49-F238E27FC236}">
                <a16:creationId xmlns:a16="http://schemas.microsoft.com/office/drawing/2014/main" id="{C047B1E1-CE92-4640-9CB2-01E1FF400721}"/>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9">
            <a:extLst>
              <a:ext uri="{FF2B5EF4-FFF2-40B4-BE49-F238E27FC236}">
                <a16:creationId xmlns:a16="http://schemas.microsoft.com/office/drawing/2014/main" id="{37158E03-8E16-4E9A-BD40-E4231305C5A9}"/>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20">
            <a:extLst>
              <a:ext uri="{FF2B5EF4-FFF2-40B4-BE49-F238E27FC236}">
                <a16:creationId xmlns:a16="http://schemas.microsoft.com/office/drawing/2014/main" id="{A1A3E019-C457-4D99-BEE2-1A9A7C3130F2}"/>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1" name="Grupo 35">
            <a:extLst>
              <a:ext uri="{FF2B5EF4-FFF2-40B4-BE49-F238E27FC236}">
                <a16:creationId xmlns:a16="http://schemas.microsoft.com/office/drawing/2014/main" id="{BBAD7FAF-0EEB-4B43-AD1F-3E95E717F936}"/>
              </a:ext>
            </a:extLst>
          </p:cNvPr>
          <p:cNvGrpSpPr/>
          <p:nvPr/>
        </p:nvGrpSpPr>
        <p:grpSpPr>
          <a:xfrm>
            <a:off x="5638780" y="2242438"/>
            <a:ext cx="773659" cy="963355"/>
            <a:chOff x="6696077" y="2921001"/>
            <a:chExt cx="330200" cy="411163"/>
          </a:xfrm>
        </p:grpSpPr>
        <p:sp>
          <p:nvSpPr>
            <p:cNvPr id="42" name="Freeform 245">
              <a:extLst>
                <a:ext uri="{FF2B5EF4-FFF2-40B4-BE49-F238E27FC236}">
                  <a16:creationId xmlns:a16="http://schemas.microsoft.com/office/drawing/2014/main" id="{742CCC00-24FC-4561-B88B-BE8DC444A844}"/>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3" name="Grupo 37">
              <a:extLst>
                <a:ext uri="{FF2B5EF4-FFF2-40B4-BE49-F238E27FC236}">
                  <a16:creationId xmlns:a16="http://schemas.microsoft.com/office/drawing/2014/main" id="{EA90D702-68BE-4A46-AD99-02E21A46AC1C}"/>
                </a:ext>
              </a:extLst>
            </p:cNvPr>
            <p:cNvGrpSpPr/>
            <p:nvPr/>
          </p:nvGrpSpPr>
          <p:grpSpPr>
            <a:xfrm>
              <a:off x="6699249" y="2924175"/>
              <a:ext cx="323854" cy="407989"/>
              <a:chOff x="6699249" y="2924175"/>
              <a:chExt cx="323854" cy="407989"/>
            </a:xfrm>
          </p:grpSpPr>
          <p:grpSp>
            <p:nvGrpSpPr>
              <p:cNvPr id="44" name="Grupo 38">
                <a:extLst>
                  <a:ext uri="{FF2B5EF4-FFF2-40B4-BE49-F238E27FC236}">
                    <a16:creationId xmlns:a16="http://schemas.microsoft.com/office/drawing/2014/main" id="{CA2F0479-F7DA-4649-ADF3-D72065A33881}"/>
                  </a:ext>
                </a:extLst>
              </p:cNvPr>
              <p:cNvGrpSpPr/>
              <p:nvPr/>
            </p:nvGrpSpPr>
            <p:grpSpPr>
              <a:xfrm>
                <a:off x="6699249" y="2924175"/>
                <a:ext cx="323854" cy="407989"/>
                <a:chOff x="6699249" y="2924175"/>
                <a:chExt cx="323854" cy="407989"/>
              </a:xfrm>
            </p:grpSpPr>
            <p:sp>
              <p:nvSpPr>
                <p:cNvPr id="47" name="Freeform 244">
                  <a:extLst>
                    <a:ext uri="{FF2B5EF4-FFF2-40B4-BE49-F238E27FC236}">
                      <a16:creationId xmlns:a16="http://schemas.microsoft.com/office/drawing/2014/main" id="{30C3CEC0-8D1D-4CFC-82CE-B9EFEEFE3358}"/>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46">
                  <a:extLst>
                    <a:ext uri="{FF2B5EF4-FFF2-40B4-BE49-F238E27FC236}">
                      <a16:creationId xmlns:a16="http://schemas.microsoft.com/office/drawing/2014/main" id="{B05EA41A-66E3-432F-BC6A-134075E6D96A}"/>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48">
                  <a:extLst>
                    <a:ext uri="{FF2B5EF4-FFF2-40B4-BE49-F238E27FC236}">
                      <a16:creationId xmlns:a16="http://schemas.microsoft.com/office/drawing/2014/main" id="{7F590D68-AFFA-44FA-B5A7-88EAF0862AA8}"/>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5" name="Freeform 249">
                <a:extLst>
                  <a:ext uri="{FF2B5EF4-FFF2-40B4-BE49-F238E27FC236}">
                    <a16:creationId xmlns:a16="http://schemas.microsoft.com/office/drawing/2014/main" id="{DDC18214-1734-400C-A271-5A73DF5D605A}"/>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Freeform 250">
                <a:extLst>
                  <a:ext uri="{FF2B5EF4-FFF2-40B4-BE49-F238E27FC236}">
                    <a16:creationId xmlns:a16="http://schemas.microsoft.com/office/drawing/2014/main" id="{4A582832-C1AC-43E1-A8D0-2E43D6064AB3}"/>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0" name="Elipse 48">
            <a:extLst>
              <a:ext uri="{FF2B5EF4-FFF2-40B4-BE49-F238E27FC236}">
                <a16:creationId xmlns:a16="http://schemas.microsoft.com/office/drawing/2014/main" id="{56F4B14F-8E2A-4413-89BC-BDCE9057C19D}"/>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Elipse 49">
            <a:extLst>
              <a:ext uri="{FF2B5EF4-FFF2-40B4-BE49-F238E27FC236}">
                <a16:creationId xmlns:a16="http://schemas.microsoft.com/office/drawing/2014/main" id="{2D1AE4CA-B43B-4E6C-87AC-C26F05DB82D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2" name="Elipse 50">
            <a:extLst>
              <a:ext uri="{FF2B5EF4-FFF2-40B4-BE49-F238E27FC236}">
                <a16:creationId xmlns:a16="http://schemas.microsoft.com/office/drawing/2014/main" id="{7DEB1E40-7A65-4128-92C7-EC90515BAB33}"/>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3" name="Freeform 235">
            <a:extLst>
              <a:ext uri="{FF2B5EF4-FFF2-40B4-BE49-F238E27FC236}">
                <a16:creationId xmlns:a16="http://schemas.microsoft.com/office/drawing/2014/main" id="{C638E1F6-4A48-4BDC-AA25-0D5760ED41DC}"/>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4" name="Grupo 2">
            <a:extLst>
              <a:ext uri="{FF2B5EF4-FFF2-40B4-BE49-F238E27FC236}">
                <a16:creationId xmlns:a16="http://schemas.microsoft.com/office/drawing/2014/main" id="{ABCCFAA7-6345-41D7-9332-25C676BB79CE}"/>
              </a:ext>
            </a:extLst>
          </p:cNvPr>
          <p:cNvGrpSpPr/>
          <p:nvPr/>
        </p:nvGrpSpPr>
        <p:grpSpPr>
          <a:xfrm>
            <a:off x="977085" y="4908455"/>
            <a:ext cx="1199268" cy="599634"/>
            <a:chOff x="5638801" y="2709863"/>
            <a:chExt cx="495300" cy="247650"/>
          </a:xfrm>
        </p:grpSpPr>
        <p:sp>
          <p:nvSpPr>
            <p:cNvPr id="55" name="Freeform 175">
              <a:extLst>
                <a:ext uri="{FF2B5EF4-FFF2-40B4-BE49-F238E27FC236}">
                  <a16:creationId xmlns:a16="http://schemas.microsoft.com/office/drawing/2014/main" id="{6E42F0B2-E4F5-4A68-ADFC-A29B618D72C7}"/>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178">
              <a:extLst>
                <a:ext uri="{FF2B5EF4-FFF2-40B4-BE49-F238E27FC236}">
                  <a16:creationId xmlns:a16="http://schemas.microsoft.com/office/drawing/2014/main" id="{766F1F3F-4128-4DB7-9B7D-B5EA8791F201}"/>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7" name="Freeform 235">
            <a:extLst>
              <a:ext uri="{FF2B5EF4-FFF2-40B4-BE49-F238E27FC236}">
                <a16:creationId xmlns:a16="http://schemas.microsoft.com/office/drawing/2014/main" id="{7AC5D4E4-C865-4ECD-9FB4-491628332791}"/>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75564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3"/>
                                        </p:tgtEl>
                                        <p:attrNameLst>
                                          <p:attrName>r</p:attrName>
                                        </p:attrNameLst>
                                      </p:cBhvr>
                                    </p:animRot>
                                    <p:animRot by="-240000">
                                      <p:cBhvr>
                                        <p:cTn id="7" dur="200" fill="hold">
                                          <p:stCondLst>
                                            <p:cond delay="200"/>
                                          </p:stCondLst>
                                        </p:cTn>
                                        <p:tgtEl>
                                          <p:spTgt spid="33"/>
                                        </p:tgtEl>
                                        <p:attrNameLst>
                                          <p:attrName>r</p:attrName>
                                        </p:attrNameLst>
                                      </p:cBhvr>
                                    </p:animRot>
                                    <p:animRot by="240000">
                                      <p:cBhvr>
                                        <p:cTn id="8" dur="200" fill="hold">
                                          <p:stCondLst>
                                            <p:cond delay="400"/>
                                          </p:stCondLst>
                                        </p:cTn>
                                        <p:tgtEl>
                                          <p:spTgt spid="33"/>
                                        </p:tgtEl>
                                        <p:attrNameLst>
                                          <p:attrName>r</p:attrName>
                                        </p:attrNameLst>
                                      </p:cBhvr>
                                    </p:animRot>
                                    <p:animRot by="-240000">
                                      <p:cBhvr>
                                        <p:cTn id="9" dur="200" fill="hold">
                                          <p:stCondLst>
                                            <p:cond delay="600"/>
                                          </p:stCondLst>
                                        </p:cTn>
                                        <p:tgtEl>
                                          <p:spTgt spid="33"/>
                                        </p:tgtEl>
                                        <p:attrNameLst>
                                          <p:attrName>r</p:attrName>
                                        </p:attrNameLst>
                                      </p:cBhvr>
                                    </p:animRot>
                                    <p:animRot by="120000">
                                      <p:cBhvr>
                                        <p:cTn id="10" dur="200" fill="hold">
                                          <p:stCondLst>
                                            <p:cond delay="800"/>
                                          </p:stCondLst>
                                        </p:cTn>
                                        <p:tgtEl>
                                          <p:spTgt spid="3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1"/>
                                        </p:tgtEl>
                                        <p:attrNameLst>
                                          <p:attrName>r</p:attrName>
                                        </p:attrNameLst>
                                      </p:cBhvr>
                                    </p:animRot>
                                    <p:animRot by="-240000">
                                      <p:cBhvr>
                                        <p:cTn id="13" dur="200" fill="hold">
                                          <p:stCondLst>
                                            <p:cond delay="200"/>
                                          </p:stCondLst>
                                        </p:cTn>
                                        <p:tgtEl>
                                          <p:spTgt spid="41"/>
                                        </p:tgtEl>
                                        <p:attrNameLst>
                                          <p:attrName>r</p:attrName>
                                        </p:attrNameLst>
                                      </p:cBhvr>
                                    </p:animRot>
                                    <p:animRot by="240000">
                                      <p:cBhvr>
                                        <p:cTn id="14" dur="200" fill="hold">
                                          <p:stCondLst>
                                            <p:cond delay="400"/>
                                          </p:stCondLst>
                                        </p:cTn>
                                        <p:tgtEl>
                                          <p:spTgt spid="41"/>
                                        </p:tgtEl>
                                        <p:attrNameLst>
                                          <p:attrName>r</p:attrName>
                                        </p:attrNameLst>
                                      </p:cBhvr>
                                    </p:animRot>
                                    <p:animRot by="-240000">
                                      <p:cBhvr>
                                        <p:cTn id="15" dur="200" fill="hold">
                                          <p:stCondLst>
                                            <p:cond delay="600"/>
                                          </p:stCondLst>
                                        </p:cTn>
                                        <p:tgtEl>
                                          <p:spTgt spid="41"/>
                                        </p:tgtEl>
                                        <p:attrNameLst>
                                          <p:attrName>r</p:attrName>
                                        </p:attrNameLst>
                                      </p:cBhvr>
                                    </p:animRot>
                                    <p:animRot by="120000">
                                      <p:cBhvr>
                                        <p:cTn id="16" dur="200" fill="hold">
                                          <p:stCondLst>
                                            <p:cond delay="800"/>
                                          </p:stCondLst>
                                        </p:cTn>
                                        <p:tgtEl>
                                          <p:spTgt spid="41"/>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40"/>
                                        </p:tgtEl>
                                        <p:attrNameLst>
                                          <p:attrName>r</p:attrName>
                                        </p:attrNameLst>
                                      </p:cBhvr>
                                    </p:animRot>
                                    <p:animRot by="-240000">
                                      <p:cBhvr>
                                        <p:cTn id="19" dur="200" fill="hold">
                                          <p:stCondLst>
                                            <p:cond delay="200"/>
                                          </p:stCondLst>
                                        </p:cTn>
                                        <p:tgtEl>
                                          <p:spTgt spid="40"/>
                                        </p:tgtEl>
                                        <p:attrNameLst>
                                          <p:attrName>r</p:attrName>
                                        </p:attrNameLst>
                                      </p:cBhvr>
                                    </p:animRot>
                                    <p:animRot by="240000">
                                      <p:cBhvr>
                                        <p:cTn id="20" dur="200" fill="hold">
                                          <p:stCondLst>
                                            <p:cond delay="400"/>
                                          </p:stCondLst>
                                        </p:cTn>
                                        <p:tgtEl>
                                          <p:spTgt spid="40"/>
                                        </p:tgtEl>
                                        <p:attrNameLst>
                                          <p:attrName>r</p:attrName>
                                        </p:attrNameLst>
                                      </p:cBhvr>
                                    </p:animRot>
                                    <p:animRot by="-240000">
                                      <p:cBhvr>
                                        <p:cTn id="21" dur="200" fill="hold">
                                          <p:stCondLst>
                                            <p:cond delay="600"/>
                                          </p:stCondLst>
                                        </p:cTn>
                                        <p:tgtEl>
                                          <p:spTgt spid="40"/>
                                        </p:tgtEl>
                                        <p:attrNameLst>
                                          <p:attrName>r</p:attrName>
                                        </p:attrNameLst>
                                      </p:cBhvr>
                                    </p:animRot>
                                    <p:animRot by="120000">
                                      <p:cBhvr>
                                        <p:cTn id="22" dur="200" fill="hold">
                                          <p:stCondLst>
                                            <p:cond delay="800"/>
                                          </p:stCondLst>
                                        </p:cTn>
                                        <p:tgtEl>
                                          <p:spTgt spid="40"/>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53"/>
                                        </p:tgtEl>
                                        <p:attrNameLst>
                                          <p:attrName>r</p:attrName>
                                        </p:attrNameLst>
                                      </p:cBhvr>
                                    </p:animRot>
                                    <p:animRot by="-240000">
                                      <p:cBhvr>
                                        <p:cTn id="33" dur="200" fill="hold">
                                          <p:stCondLst>
                                            <p:cond delay="200"/>
                                          </p:stCondLst>
                                        </p:cTn>
                                        <p:tgtEl>
                                          <p:spTgt spid="53"/>
                                        </p:tgtEl>
                                        <p:attrNameLst>
                                          <p:attrName>r</p:attrName>
                                        </p:attrNameLst>
                                      </p:cBhvr>
                                    </p:animRot>
                                    <p:animRot by="240000">
                                      <p:cBhvr>
                                        <p:cTn id="34" dur="200" fill="hold">
                                          <p:stCondLst>
                                            <p:cond delay="400"/>
                                          </p:stCondLst>
                                        </p:cTn>
                                        <p:tgtEl>
                                          <p:spTgt spid="53"/>
                                        </p:tgtEl>
                                        <p:attrNameLst>
                                          <p:attrName>r</p:attrName>
                                        </p:attrNameLst>
                                      </p:cBhvr>
                                    </p:animRot>
                                    <p:animRot by="-240000">
                                      <p:cBhvr>
                                        <p:cTn id="35" dur="200" fill="hold">
                                          <p:stCondLst>
                                            <p:cond delay="600"/>
                                          </p:stCondLst>
                                        </p:cTn>
                                        <p:tgtEl>
                                          <p:spTgt spid="53"/>
                                        </p:tgtEl>
                                        <p:attrNameLst>
                                          <p:attrName>r</p:attrName>
                                        </p:attrNameLst>
                                      </p:cBhvr>
                                    </p:animRot>
                                    <p:animRot by="120000">
                                      <p:cBhvr>
                                        <p:cTn id="36" dur="200" fill="hold">
                                          <p:stCondLst>
                                            <p:cond delay="800"/>
                                          </p:stCondLst>
                                        </p:cTn>
                                        <p:tgtEl>
                                          <p:spTgt spid="53"/>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54"/>
                                        </p:tgtEl>
                                        <p:attrNameLst>
                                          <p:attrName>r</p:attrName>
                                        </p:attrNameLst>
                                      </p:cBhvr>
                                    </p:animRot>
                                    <p:animRot by="-240000">
                                      <p:cBhvr>
                                        <p:cTn id="39" dur="200" fill="hold">
                                          <p:stCondLst>
                                            <p:cond delay="200"/>
                                          </p:stCondLst>
                                        </p:cTn>
                                        <p:tgtEl>
                                          <p:spTgt spid="54"/>
                                        </p:tgtEl>
                                        <p:attrNameLst>
                                          <p:attrName>r</p:attrName>
                                        </p:attrNameLst>
                                      </p:cBhvr>
                                    </p:animRot>
                                    <p:animRot by="240000">
                                      <p:cBhvr>
                                        <p:cTn id="40" dur="200" fill="hold">
                                          <p:stCondLst>
                                            <p:cond delay="400"/>
                                          </p:stCondLst>
                                        </p:cTn>
                                        <p:tgtEl>
                                          <p:spTgt spid="54"/>
                                        </p:tgtEl>
                                        <p:attrNameLst>
                                          <p:attrName>r</p:attrName>
                                        </p:attrNameLst>
                                      </p:cBhvr>
                                    </p:animRot>
                                    <p:animRot by="-240000">
                                      <p:cBhvr>
                                        <p:cTn id="41" dur="200" fill="hold">
                                          <p:stCondLst>
                                            <p:cond delay="600"/>
                                          </p:stCondLst>
                                        </p:cTn>
                                        <p:tgtEl>
                                          <p:spTgt spid="54"/>
                                        </p:tgtEl>
                                        <p:attrNameLst>
                                          <p:attrName>r</p:attrName>
                                        </p:attrNameLst>
                                      </p:cBhvr>
                                    </p:animRot>
                                    <p:animRot by="120000">
                                      <p:cBhvr>
                                        <p:cTn id="42" dur="200" fill="hold">
                                          <p:stCondLst>
                                            <p:cond delay="800"/>
                                          </p:stCondLst>
                                        </p:cTn>
                                        <p:tgtEl>
                                          <p:spTgt spid="54"/>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7"/>
                                        </p:tgtEl>
                                        <p:attrNameLst>
                                          <p:attrName>r</p:attrName>
                                        </p:attrNameLst>
                                      </p:cBhvr>
                                    </p:animRot>
                                    <p:animRot by="-240000">
                                      <p:cBhvr>
                                        <p:cTn id="45" dur="200" fill="hold">
                                          <p:stCondLst>
                                            <p:cond delay="200"/>
                                          </p:stCondLst>
                                        </p:cTn>
                                        <p:tgtEl>
                                          <p:spTgt spid="57"/>
                                        </p:tgtEl>
                                        <p:attrNameLst>
                                          <p:attrName>r</p:attrName>
                                        </p:attrNameLst>
                                      </p:cBhvr>
                                    </p:animRot>
                                    <p:animRot by="240000">
                                      <p:cBhvr>
                                        <p:cTn id="46" dur="200" fill="hold">
                                          <p:stCondLst>
                                            <p:cond delay="400"/>
                                          </p:stCondLst>
                                        </p:cTn>
                                        <p:tgtEl>
                                          <p:spTgt spid="57"/>
                                        </p:tgtEl>
                                        <p:attrNameLst>
                                          <p:attrName>r</p:attrName>
                                        </p:attrNameLst>
                                      </p:cBhvr>
                                    </p:animRot>
                                    <p:animRot by="-240000">
                                      <p:cBhvr>
                                        <p:cTn id="47" dur="200" fill="hold">
                                          <p:stCondLst>
                                            <p:cond delay="600"/>
                                          </p:stCondLst>
                                        </p:cTn>
                                        <p:tgtEl>
                                          <p:spTgt spid="57"/>
                                        </p:tgtEl>
                                        <p:attrNameLst>
                                          <p:attrName>r</p:attrName>
                                        </p:attrNameLst>
                                      </p:cBhvr>
                                    </p:animRot>
                                    <p:animRot by="120000">
                                      <p:cBhvr>
                                        <p:cTn id="48" dur="200" fill="hold">
                                          <p:stCondLst>
                                            <p:cond delay="800"/>
                                          </p:stCondLst>
                                        </p:cTn>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40" grpId="0" animBg="1"/>
      <p:bldP spid="53" grpId="0" animBg="1"/>
      <p:bldP spid="5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8A09732E-5404-4879-B81B-57BE4EF968B3}"/>
              </a:ext>
            </a:extLst>
          </p:cNvPr>
          <p:cNvSpPr>
            <a:spLocks noGrp="1"/>
          </p:cNvSpPr>
          <p:nvPr>
            <p:ph sz="half" idx="2"/>
          </p:nvPr>
        </p:nvSpPr>
        <p:spPr>
          <a:xfrm>
            <a:off x="893441" y="1127287"/>
            <a:ext cx="4129454" cy="2198882"/>
          </a:xfrm>
        </p:spPr>
        <p:txBody>
          <a:bodyPr/>
          <a:lstStyle/>
          <a:p>
            <a:r>
              <a:rPr lang="en-US" b="1"/>
              <a:t>Các công việc cần giải quyết</a:t>
            </a:r>
            <a:endParaRPr lang="es-ES" b="1"/>
          </a:p>
          <a:p>
            <a:pPr marL="285750" indent="-285750">
              <a:buFont typeface="Arial" panose="020B0604020202020204" pitchFamily="34" charset="0"/>
              <a:buChar char="•"/>
            </a:pPr>
            <a:r>
              <a:rPr lang="en-US" i="1" u="sng"/>
              <a:t>Xác định các lớp của bài toán:</a:t>
            </a:r>
          </a:p>
          <a:p>
            <a:r>
              <a:rPr lang="en-US" i="1"/>
              <a:t>	</a:t>
            </a:r>
            <a:r>
              <a:rPr lang="en-US"/>
              <a:t>Class xuatKho kết thừa từ class dienThoai:</a:t>
            </a:r>
            <a:endParaRPr lang="en-US" sz="1200"/>
          </a:p>
          <a:p>
            <a:pPr marL="285750" lvl="0" indent="-285750">
              <a:buFont typeface="Wingdings" panose="05000000000000000000" pitchFamily="2" charset="2"/>
              <a:buChar char="v"/>
            </a:pPr>
            <a:r>
              <a:rPr lang="en-US"/>
              <a:t>Thuộc tính: int soLuongXuat, String ngayXuat.</a:t>
            </a:r>
            <a:endParaRPr lang="en-US" sz="1200"/>
          </a:p>
          <a:p>
            <a:pPr marL="285750" lvl="0" indent="-285750">
              <a:buFont typeface="Wingdings" panose="05000000000000000000" pitchFamily="2" charset="2"/>
              <a:buChar char="v"/>
            </a:pPr>
            <a:r>
              <a:rPr lang="en-US"/>
              <a:t>Phương thức: </a:t>
            </a:r>
            <a:endParaRPr lang="en-US" sz="1200"/>
          </a:p>
          <a:p>
            <a:pPr lvl="1">
              <a:buFont typeface="Wingdings" panose="05000000000000000000" pitchFamily="2" charset="2"/>
              <a:buChar char="Ø"/>
            </a:pPr>
            <a:r>
              <a:rPr lang="en-US"/>
              <a:t>Constructor: Hàm tạo có đối số và hàm tạo không đối số.</a:t>
            </a:r>
            <a:endParaRPr lang="en-US" sz="1200"/>
          </a:p>
          <a:p>
            <a:pPr lvl="1">
              <a:buFont typeface="Wingdings" panose="05000000000000000000" pitchFamily="2" charset="2"/>
              <a:buChar char="Ø"/>
            </a:pPr>
            <a:r>
              <a:rPr lang="en-US"/>
              <a:t>Getter, Setter: Phương thức get, set cho các thuộc tính kiểu private.</a:t>
            </a:r>
            <a:endParaRPr lang="en-US" sz="1200"/>
          </a:p>
          <a:p>
            <a:pPr lvl="1">
              <a:buFont typeface="Wingdings" panose="05000000000000000000" pitchFamily="2" charset="2"/>
              <a:buChar char="Ø"/>
            </a:pPr>
            <a:r>
              <a:rPr lang="en-US"/>
              <a:t>String toString(): ghi ra thông tin.</a:t>
            </a:r>
            <a:endParaRPr lang="en-US" sz="1200"/>
          </a:p>
          <a:p>
            <a:r>
              <a:rPr lang="en-US"/>
              <a:t> </a:t>
            </a:r>
            <a:endParaRPr lang="en-US" sz="1200"/>
          </a:p>
          <a:p>
            <a:endParaRPr lang="en-US"/>
          </a:p>
        </p:txBody>
      </p:sp>
      <p:sp>
        <p:nvSpPr>
          <p:cNvPr id="5" name="Title 3">
            <a:extLst>
              <a:ext uri="{FF2B5EF4-FFF2-40B4-BE49-F238E27FC236}">
                <a16:creationId xmlns:a16="http://schemas.microsoft.com/office/drawing/2014/main" id="{0D9AF08A-7995-46A4-BD17-B0C020818D65}"/>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6" name="Grupo 6">
            <a:extLst>
              <a:ext uri="{FF2B5EF4-FFF2-40B4-BE49-F238E27FC236}">
                <a16:creationId xmlns:a16="http://schemas.microsoft.com/office/drawing/2014/main" id="{3C35C216-C4B3-4CD3-81AD-D1032F39DDD0}"/>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2891B5A6-6766-41C0-A897-716083A8F024}"/>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14B239EB-1529-4166-B88E-E37EB0D41C70}"/>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0F075BAD-C6A6-4072-B302-4F68B492C9A0}"/>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B91E44DF-34D3-4E5C-8535-4DA612B4C38A}"/>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A4BA0787-9ABE-4718-925A-7A06999A9E09}"/>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76A049C8-CD99-4CE6-81FE-FF4FD81F1467}"/>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DDC7BB95-2544-40D0-84BA-E79E86D08F71}"/>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D036FA8C-0AF1-4A34-BF8A-9C526AE72EE1}"/>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6590CBAE-4D72-4FB3-8FB3-774CE908B614}"/>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DA9FECB1-4291-46ED-BCF2-A2EC6F8A4F62}"/>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3EA9DE3D-B775-4696-8051-7F4503BA2931}"/>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AD58A0F7-DAC5-40B7-9881-F3EA77514B34}"/>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E68CCCE9-C1D3-43E0-8017-F876E16AE830}"/>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601C0CA8-22C8-4C76-9FA3-C1D3744707B1}"/>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3EF4FC02-AE18-40B1-A47E-05A74E9CEB83}"/>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813AD805-A46D-4BE5-B0E1-57CD741F4B11}"/>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016EB9F8-6A70-425F-90C2-B7ABA0C7F41D}"/>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E657CF9B-CE55-40DC-A0C6-C33372308EE8}"/>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B1108E01-F82C-4CE8-9E68-1D82B05DADB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E96D54E6-7FB9-4B93-8F6B-887C083DCB0C}"/>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86451C31-AA5F-49F9-B9E7-E1818C797CE7}"/>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D06A84D4-D23D-4533-BC86-E22C6D22967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D5FF0603-3270-4730-96A0-9524090BBBE1}"/>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6945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A3FD9922-C05F-4B69-BACE-6303FF2A8D92}"/>
              </a:ext>
            </a:extLst>
          </p:cNvPr>
          <p:cNvSpPr>
            <a:spLocks noGrp="1"/>
          </p:cNvSpPr>
          <p:nvPr>
            <p:ph sz="half" idx="2"/>
          </p:nvPr>
        </p:nvSpPr>
        <p:spPr>
          <a:xfrm>
            <a:off x="893441" y="1127287"/>
            <a:ext cx="4129454" cy="2198882"/>
          </a:xfrm>
        </p:spPr>
        <p:txBody>
          <a:bodyPr/>
          <a:lstStyle/>
          <a:p>
            <a:r>
              <a:rPr lang="en-US" b="1"/>
              <a:t>Các công việc cần giải quyết</a:t>
            </a:r>
            <a:endParaRPr lang="es-ES" b="1"/>
          </a:p>
          <a:p>
            <a:r>
              <a:rPr lang="en-US"/>
              <a:t> </a:t>
            </a:r>
            <a:endParaRPr lang="en-US" sz="1200"/>
          </a:p>
          <a:p>
            <a:endParaRPr lang="en-US"/>
          </a:p>
        </p:txBody>
      </p:sp>
      <p:sp>
        <p:nvSpPr>
          <p:cNvPr id="5" name="Title 3">
            <a:extLst>
              <a:ext uri="{FF2B5EF4-FFF2-40B4-BE49-F238E27FC236}">
                <a16:creationId xmlns:a16="http://schemas.microsoft.com/office/drawing/2014/main" id="{23D9BA2A-E164-44AE-B192-9D592051E7E3}"/>
              </a:ext>
            </a:extLst>
          </p:cNvPr>
          <p:cNvSpPr>
            <a:spLocks noGrp="1"/>
          </p:cNvSpPr>
          <p:nvPr>
            <p:ph type="title"/>
          </p:nvPr>
        </p:nvSpPr>
        <p:spPr>
          <a:xfrm>
            <a:off x="723900" y="589879"/>
            <a:ext cx="7696200" cy="367298"/>
          </a:xfrm>
        </p:spPr>
        <p:txBody>
          <a:bodyPr/>
          <a:lstStyle/>
          <a:p>
            <a:r>
              <a:rPr lang="en-US"/>
              <a:t>Phân tích đề tài</a:t>
            </a:r>
          </a:p>
        </p:txBody>
      </p:sp>
      <p:sp>
        <p:nvSpPr>
          <p:cNvPr id="10" name="Freeform 302">
            <a:extLst>
              <a:ext uri="{FF2B5EF4-FFF2-40B4-BE49-F238E27FC236}">
                <a16:creationId xmlns:a16="http://schemas.microsoft.com/office/drawing/2014/main" id="{B61F7506-BE63-4167-9C95-7041E2AB8C31}"/>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64EF9178-ACD0-45D9-A19A-6C18D65A3D4C}"/>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Elipse 48">
            <a:extLst>
              <a:ext uri="{FF2B5EF4-FFF2-40B4-BE49-F238E27FC236}">
                <a16:creationId xmlns:a16="http://schemas.microsoft.com/office/drawing/2014/main" id="{588F5000-6D19-4347-A975-71FE9876A18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D0AEF9ED-2B1D-4CC2-88F9-C46117156540}"/>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D1408866-C463-41F2-B198-912F61E4A239}"/>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0105708C-84B7-470E-912E-DEE11BD9A30D}"/>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098DC238-7932-46B2-918E-0A87BBBD5349}"/>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C82C07CD-8569-42AA-92FB-1EC313220E9B}"/>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A6D65441-0B47-40B9-A0BC-3709F48B74E2}"/>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30" name="Picture 29">
            <a:extLst>
              <a:ext uri="{FF2B5EF4-FFF2-40B4-BE49-F238E27FC236}">
                <a16:creationId xmlns:a16="http://schemas.microsoft.com/office/drawing/2014/main" id="{7618ABBD-FA97-46A0-823F-FA268BB3B708}"/>
              </a:ext>
            </a:extLst>
          </p:cNvPr>
          <p:cNvPicPr/>
          <p:nvPr/>
        </p:nvPicPr>
        <p:blipFill>
          <a:blip r:embed="rId2">
            <a:extLst>
              <a:ext uri="{28A0092B-C50C-407E-A947-70E740481C1C}">
                <a14:useLocalDpi xmlns:a14="http://schemas.microsoft.com/office/drawing/2010/main" val="0"/>
              </a:ext>
            </a:extLst>
          </a:blip>
          <a:stretch>
            <a:fillRect/>
          </a:stretch>
        </p:blipFill>
        <p:spPr>
          <a:xfrm>
            <a:off x="606529" y="1553467"/>
            <a:ext cx="7943128" cy="3150236"/>
          </a:xfrm>
          <a:prstGeom prst="rect">
            <a:avLst/>
          </a:prstGeom>
        </p:spPr>
      </p:pic>
    </p:spTree>
    <p:extLst>
      <p:ext uri="{BB962C8B-B14F-4D97-AF65-F5344CB8AC3E}">
        <p14:creationId xmlns:p14="http://schemas.microsoft.com/office/powerpoint/2010/main" val="254318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6"/>
                                        </p:tgtEl>
                                        <p:attrNameLst>
                                          <p:attrName>r</p:attrName>
                                        </p:attrNameLst>
                                      </p:cBhvr>
                                    </p:animRot>
                                    <p:animRot by="-240000">
                                      <p:cBhvr>
                                        <p:cTn id="7" dur="200" fill="hold">
                                          <p:stCondLst>
                                            <p:cond delay="200"/>
                                          </p:stCondLst>
                                        </p:cTn>
                                        <p:tgtEl>
                                          <p:spTgt spid="26"/>
                                        </p:tgtEl>
                                        <p:attrNameLst>
                                          <p:attrName>r</p:attrName>
                                        </p:attrNameLst>
                                      </p:cBhvr>
                                    </p:animRot>
                                    <p:animRot by="240000">
                                      <p:cBhvr>
                                        <p:cTn id="8" dur="200" fill="hold">
                                          <p:stCondLst>
                                            <p:cond delay="400"/>
                                          </p:stCondLst>
                                        </p:cTn>
                                        <p:tgtEl>
                                          <p:spTgt spid="26"/>
                                        </p:tgtEl>
                                        <p:attrNameLst>
                                          <p:attrName>r</p:attrName>
                                        </p:attrNameLst>
                                      </p:cBhvr>
                                    </p:animRot>
                                    <p:animRot by="-240000">
                                      <p:cBhvr>
                                        <p:cTn id="9" dur="200" fill="hold">
                                          <p:stCondLst>
                                            <p:cond delay="600"/>
                                          </p:stCondLst>
                                        </p:cTn>
                                        <p:tgtEl>
                                          <p:spTgt spid="26"/>
                                        </p:tgtEl>
                                        <p:attrNameLst>
                                          <p:attrName>r</p:attrName>
                                        </p:attrNameLst>
                                      </p:cBhvr>
                                    </p:animRot>
                                    <p:animRot by="120000">
                                      <p:cBhvr>
                                        <p:cTn id="10" dur="200" fill="hold">
                                          <p:stCondLst>
                                            <p:cond delay="800"/>
                                          </p:stCondLst>
                                        </p:cTn>
                                        <p:tgtEl>
                                          <p:spTgt spid="2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27"/>
                                        </p:tgtEl>
                                        <p:attrNameLst>
                                          <p:attrName>r</p:attrName>
                                        </p:attrNameLst>
                                      </p:cBhvr>
                                    </p:animRot>
                                    <p:animRot by="-240000">
                                      <p:cBhvr>
                                        <p:cTn id="13" dur="200" fill="hold">
                                          <p:stCondLst>
                                            <p:cond delay="200"/>
                                          </p:stCondLst>
                                        </p:cTn>
                                        <p:tgtEl>
                                          <p:spTgt spid="27"/>
                                        </p:tgtEl>
                                        <p:attrNameLst>
                                          <p:attrName>r</p:attrName>
                                        </p:attrNameLst>
                                      </p:cBhvr>
                                    </p:animRot>
                                    <p:animRot by="240000">
                                      <p:cBhvr>
                                        <p:cTn id="14" dur="200" fill="hold">
                                          <p:stCondLst>
                                            <p:cond delay="400"/>
                                          </p:stCondLst>
                                        </p:cTn>
                                        <p:tgtEl>
                                          <p:spTgt spid="27"/>
                                        </p:tgtEl>
                                        <p:attrNameLst>
                                          <p:attrName>r</p:attrName>
                                        </p:attrNameLst>
                                      </p:cBhvr>
                                    </p:animRot>
                                    <p:animRot by="-240000">
                                      <p:cBhvr>
                                        <p:cTn id="15" dur="200" fill="hold">
                                          <p:stCondLst>
                                            <p:cond delay="600"/>
                                          </p:stCondLst>
                                        </p:cTn>
                                        <p:tgtEl>
                                          <p:spTgt spid="27"/>
                                        </p:tgtEl>
                                        <p:attrNameLst>
                                          <p:attrName>r</p:attrName>
                                        </p:attrNameLst>
                                      </p:cBhvr>
                                    </p:animRot>
                                    <p:animRot by="120000">
                                      <p:cBhvr>
                                        <p:cTn id="16"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86">
            <a:extLst>
              <a:ext uri="{FF2B5EF4-FFF2-40B4-BE49-F238E27FC236}">
                <a16:creationId xmlns:a16="http://schemas.microsoft.com/office/drawing/2014/main" id="{8E39DF34-89BB-4679-8D73-420EAF13CF26}"/>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bg2"/>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a:p>
        </p:txBody>
      </p:sp>
      <p:sp>
        <p:nvSpPr>
          <p:cNvPr id="6" name="Title 3">
            <a:extLst>
              <a:ext uri="{FF2B5EF4-FFF2-40B4-BE49-F238E27FC236}">
                <a16:creationId xmlns:a16="http://schemas.microsoft.com/office/drawing/2014/main" id="{F63FC3FF-F29E-44D0-ACDF-CA54E69312D0}"/>
              </a:ext>
            </a:extLst>
          </p:cNvPr>
          <p:cNvSpPr>
            <a:spLocks noGrp="1"/>
          </p:cNvSpPr>
          <p:nvPr>
            <p:ph type="title"/>
          </p:nvPr>
        </p:nvSpPr>
        <p:spPr>
          <a:xfrm>
            <a:off x="3335803" y="1721060"/>
            <a:ext cx="3962400" cy="1327160"/>
          </a:xfrm>
        </p:spPr>
        <p:txBody>
          <a:bodyPr/>
          <a:lstStyle/>
          <a:p>
            <a:r>
              <a:rPr lang="es-ES"/>
              <a:t>Mô tả thuật toán thao tác</a:t>
            </a:r>
            <a:endParaRPr lang="en-US"/>
          </a:p>
        </p:txBody>
      </p:sp>
      <p:sp>
        <p:nvSpPr>
          <p:cNvPr id="7" name="Marcador de texto 48">
            <a:extLst>
              <a:ext uri="{FF2B5EF4-FFF2-40B4-BE49-F238E27FC236}">
                <a16:creationId xmlns:a16="http://schemas.microsoft.com/office/drawing/2014/main" id="{29546342-5A31-4BA4-8391-E3E868AFF880}"/>
              </a:ext>
            </a:extLst>
          </p:cNvPr>
          <p:cNvSpPr txBox="1">
            <a:spLocks/>
          </p:cNvSpPr>
          <p:nvPr/>
        </p:nvSpPr>
        <p:spPr>
          <a:xfrm>
            <a:off x="1545243" y="2230162"/>
            <a:ext cx="1380837" cy="722587"/>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4400" b="1" kern="1200">
                <a:solidFill>
                  <a:schemeClr val="tx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s-ES"/>
              <a:t>03</a:t>
            </a:r>
          </a:p>
        </p:txBody>
      </p:sp>
      <p:sp>
        <p:nvSpPr>
          <p:cNvPr id="8" name="Freeform 298">
            <a:extLst>
              <a:ext uri="{FF2B5EF4-FFF2-40B4-BE49-F238E27FC236}">
                <a16:creationId xmlns:a16="http://schemas.microsoft.com/office/drawing/2014/main" id="{88988CA3-810C-4259-9332-C718D8B55AD5}"/>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02">
            <a:extLst>
              <a:ext uri="{FF2B5EF4-FFF2-40B4-BE49-F238E27FC236}">
                <a16:creationId xmlns:a16="http://schemas.microsoft.com/office/drawing/2014/main" id="{5F894A5A-098C-4351-8403-802E0AE70A24}"/>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157">
            <a:extLst>
              <a:ext uri="{FF2B5EF4-FFF2-40B4-BE49-F238E27FC236}">
                <a16:creationId xmlns:a16="http://schemas.microsoft.com/office/drawing/2014/main" id="{D3620B73-5D8C-45D8-AAC5-3075EA9CCDB5}"/>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9">
            <a:extLst>
              <a:ext uri="{FF2B5EF4-FFF2-40B4-BE49-F238E27FC236}">
                <a16:creationId xmlns:a16="http://schemas.microsoft.com/office/drawing/2014/main" id="{13D5B1B0-400F-42AF-A219-601DF1C84C93}"/>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10">
            <a:extLst>
              <a:ext uri="{FF2B5EF4-FFF2-40B4-BE49-F238E27FC236}">
                <a16:creationId xmlns:a16="http://schemas.microsoft.com/office/drawing/2014/main" id="{F409725E-0898-4989-81A9-07EDC514173D}"/>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3" name="Grupo 57">
            <a:extLst>
              <a:ext uri="{FF2B5EF4-FFF2-40B4-BE49-F238E27FC236}">
                <a16:creationId xmlns:a16="http://schemas.microsoft.com/office/drawing/2014/main" id="{B3ADDFFB-22EE-4238-8A0E-B7FC64EE506A}"/>
              </a:ext>
            </a:extLst>
          </p:cNvPr>
          <p:cNvGrpSpPr/>
          <p:nvPr/>
        </p:nvGrpSpPr>
        <p:grpSpPr>
          <a:xfrm>
            <a:off x="6293584" y="4050218"/>
            <a:ext cx="773659" cy="963355"/>
            <a:chOff x="6696077" y="2921001"/>
            <a:chExt cx="330200" cy="411163"/>
          </a:xfrm>
        </p:grpSpPr>
        <p:sp>
          <p:nvSpPr>
            <p:cNvPr id="14" name="Freeform 245">
              <a:extLst>
                <a:ext uri="{FF2B5EF4-FFF2-40B4-BE49-F238E27FC236}">
                  <a16:creationId xmlns:a16="http://schemas.microsoft.com/office/drawing/2014/main" id="{4338A21C-2A0E-402B-BF58-D6D4C9E73122}"/>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5" name="Grupo 59">
              <a:extLst>
                <a:ext uri="{FF2B5EF4-FFF2-40B4-BE49-F238E27FC236}">
                  <a16:creationId xmlns:a16="http://schemas.microsoft.com/office/drawing/2014/main" id="{BF176BF6-1D47-4A7D-8774-19A7E2F05C07}"/>
                </a:ext>
              </a:extLst>
            </p:cNvPr>
            <p:cNvGrpSpPr/>
            <p:nvPr/>
          </p:nvGrpSpPr>
          <p:grpSpPr>
            <a:xfrm>
              <a:off x="6699249" y="2924175"/>
              <a:ext cx="323854" cy="407989"/>
              <a:chOff x="6699249" y="2924175"/>
              <a:chExt cx="323854" cy="407989"/>
            </a:xfrm>
          </p:grpSpPr>
          <p:grpSp>
            <p:nvGrpSpPr>
              <p:cNvPr id="16" name="Grupo 60">
                <a:extLst>
                  <a:ext uri="{FF2B5EF4-FFF2-40B4-BE49-F238E27FC236}">
                    <a16:creationId xmlns:a16="http://schemas.microsoft.com/office/drawing/2014/main" id="{D0B9B93A-EAA2-4AC5-947C-DF7B912064C6}"/>
                  </a:ext>
                </a:extLst>
              </p:cNvPr>
              <p:cNvGrpSpPr/>
              <p:nvPr/>
            </p:nvGrpSpPr>
            <p:grpSpPr>
              <a:xfrm>
                <a:off x="6699249" y="2924175"/>
                <a:ext cx="323854" cy="407989"/>
                <a:chOff x="6699249" y="2924175"/>
                <a:chExt cx="323854" cy="407989"/>
              </a:xfrm>
            </p:grpSpPr>
            <p:sp>
              <p:nvSpPr>
                <p:cNvPr id="19" name="Freeform 244">
                  <a:extLst>
                    <a:ext uri="{FF2B5EF4-FFF2-40B4-BE49-F238E27FC236}">
                      <a16:creationId xmlns:a16="http://schemas.microsoft.com/office/drawing/2014/main" id="{7811CEBA-5A18-4842-9547-8701E7EB0D10}"/>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46">
                  <a:extLst>
                    <a:ext uri="{FF2B5EF4-FFF2-40B4-BE49-F238E27FC236}">
                      <a16:creationId xmlns:a16="http://schemas.microsoft.com/office/drawing/2014/main" id="{F20F6DFF-ACB2-4279-A97E-2615841D28F3}"/>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8">
                  <a:extLst>
                    <a:ext uri="{FF2B5EF4-FFF2-40B4-BE49-F238E27FC236}">
                      <a16:creationId xmlns:a16="http://schemas.microsoft.com/office/drawing/2014/main" id="{AAC2CD70-0BC7-4CBF-BB63-059F5D28ED31}"/>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7" name="Freeform 249">
                <a:extLst>
                  <a:ext uri="{FF2B5EF4-FFF2-40B4-BE49-F238E27FC236}">
                    <a16:creationId xmlns:a16="http://schemas.microsoft.com/office/drawing/2014/main" id="{11EDB0C2-3203-44BD-8D38-F17784811FAA}"/>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250">
                <a:extLst>
                  <a:ext uri="{FF2B5EF4-FFF2-40B4-BE49-F238E27FC236}">
                    <a16:creationId xmlns:a16="http://schemas.microsoft.com/office/drawing/2014/main" id="{08FB73CE-150C-41D2-8B71-06D260FD1152}"/>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2" name="Freeform 186">
            <a:extLst>
              <a:ext uri="{FF2B5EF4-FFF2-40B4-BE49-F238E27FC236}">
                <a16:creationId xmlns:a16="http://schemas.microsoft.com/office/drawing/2014/main" id="{6DBA223E-974A-4BD3-8496-77395A51D2AF}"/>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23" name="Elipse 72">
            <a:extLst>
              <a:ext uri="{FF2B5EF4-FFF2-40B4-BE49-F238E27FC236}">
                <a16:creationId xmlns:a16="http://schemas.microsoft.com/office/drawing/2014/main" id="{C40B03D0-41B8-4392-B148-E7C084F695E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73">
            <a:extLst>
              <a:ext uri="{FF2B5EF4-FFF2-40B4-BE49-F238E27FC236}">
                <a16:creationId xmlns:a16="http://schemas.microsoft.com/office/drawing/2014/main" id="{0ABB2946-33C6-44E9-8112-41C5A2FB9A69}"/>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74">
            <a:extLst>
              <a:ext uri="{FF2B5EF4-FFF2-40B4-BE49-F238E27FC236}">
                <a16:creationId xmlns:a16="http://schemas.microsoft.com/office/drawing/2014/main" id="{4945D0CD-CF7B-4C31-BC16-8C32E931B5C9}"/>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3">
            <a:extLst>
              <a:ext uri="{FF2B5EF4-FFF2-40B4-BE49-F238E27FC236}">
                <a16:creationId xmlns:a16="http://schemas.microsoft.com/office/drawing/2014/main" id="{980F1B9E-5E7E-4FF9-8B7D-D8B8D001951F}"/>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35">
            <a:extLst>
              <a:ext uri="{FF2B5EF4-FFF2-40B4-BE49-F238E27FC236}">
                <a16:creationId xmlns:a16="http://schemas.microsoft.com/office/drawing/2014/main" id="{25893FE0-69E3-4E64-846E-262B4AF3EE96}"/>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13936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5"/>
                                        </p:tgtEl>
                                        <p:attrNameLst>
                                          <p:attrName>r</p:attrName>
                                        </p:attrNameLst>
                                      </p:cBhvr>
                                    </p:animRot>
                                    <p:animRot by="-240000">
                                      <p:cBhvr>
                                        <p:cTn id="21" dur="200" fill="hold">
                                          <p:stCondLst>
                                            <p:cond delay="200"/>
                                          </p:stCondLst>
                                        </p:cTn>
                                        <p:tgtEl>
                                          <p:spTgt spid="5"/>
                                        </p:tgtEl>
                                        <p:attrNameLst>
                                          <p:attrName>r</p:attrName>
                                        </p:attrNameLst>
                                      </p:cBhvr>
                                    </p:animRot>
                                    <p:animRot by="240000">
                                      <p:cBhvr>
                                        <p:cTn id="22" dur="200" fill="hold">
                                          <p:stCondLst>
                                            <p:cond delay="400"/>
                                          </p:stCondLst>
                                        </p:cTn>
                                        <p:tgtEl>
                                          <p:spTgt spid="5"/>
                                        </p:tgtEl>
                                        <p:attrNameLst>
                                          <p:attrName>r</p:attrName>
                                        </p:attrNameLst>
                                      </p:cBhvr>
                                    </p:animRot>
                                    <p:animRot by="-240000">
                                      <p:cBhvr>
                                        <p:cTn id="23" dur="200" fill="hold">
                                          <p:stCondLst>
                                            <p:cond delay="600"/>
                                          </p:stCondLst>
                                        </p:cTn>
                                        <p:tgtEl>
                                          <p:spTgt spid="5"/>
                                        </p:tgtEl>
                                        <p:attrNameLst>
                                          <p:attrName>r</p:attrName>
                                        </p:attrNameLst>
                                      </p:cBhvr>
                                    </p:animRot>
                                    <p:animRot by="120000">
                                      <p:cBhvr>
                                        <p:cTn id="24" dur="200" fill="hold">
                                          <p:stCondLst>
                                            <p:cond delay="800"/>
                                          </p:stCondLst>
                                        </p:cTn>
                                        <p:tgtEl>
                                          <p:spTgt spid="5"/>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13"/>
                                        </p:tgtEl>
                                        <p:attrNameLst>
                                          <p:attrName>r</p:attrName>
                                        </p:attrNameLst>
                                      </p:cBhvr>
                                    </p:animRot>
                                    <p:animRot by="-240000">
                                      <p:cBhvr>
                                        <p:cTn id="27" dur="200" fill="hold">
                                          <p:stCondLst>
                                            <p:cond delay="200"/>
                                          </p:stCondLst>
                                        </p:cTn>
                                        <p:tgtEl>
                                          <p:spTgt spid="13"/>
                                        </p:tgtEl>
                                        <p:attrNameLst>
                                          <p:attrName>r</p:attrName>
                                        </p:attrNameLst>
                                      </p:cBhvr>
                                    </p:animRot>
                                    <p:animRot by="240000">
                                      <p:cBhvr>
                                        <p:cTn id="28" dur="200" fill="hold">
                                          <p:stCondLst>
                                            <p:cond delay="400"/>
                                          </p:stCondLst>
                                        </p:cTn>
                                        <p:tgtEl>
                                          <p:spTgt spid="13"/>
                                        </p:tgtEl>
                                        <p:attrNameLst>
                                          <p:attrName>r</p:attrName>
                                        </p:attrNameLst>
                                      </p:cBhvr>
                                    </p:animRot>
                                    <p:animRot by="-240000">
                                      <p:cBhvr>
                                        <p:cTn id="29" dur="200" fill="hold">
                                          <p:stCondLst>
                                            <p:cond delay="600"/>
                                          </p:stCondLst>
                                        </p:cTn>
                                        <p:tgtEl>
                                          <p:spTgt spid="13"/>
                                        </p:tgtEl>
                                        <p:attrNameLst>
                                          <p:attrName>r</p:attrName>
                                        </p:attrNameLst>
                                      </p:cBhvr>
                                    </p:animRot>
                                    <p:animRot by="120000">
                                      <p:cBhvr>
                                        <p:cTn id="30" dur="200" fill="hold">
                                          <p:stCondLst>
                                            <p:cond delay="800"/>
                                          </p:stCondLst>
                                        </p:cTn>
                                        <p:tgtEl>
                                          <p:spTgt spid="13"/>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22"/>
                                        </p:tgtEl>
                                        <p:attrNameLst>
                                          <p:attrName>r</p:attrName>
                                        </p:attrNameLst>
                                      </p:cBhvr>
                                    </p:animRot>
                                    <p:animRot by="-240000">
                                      <p:cBhvr>
                                        <p:cTn id="33" dur="200" fill="hold">
                                          <p:stCondLst>
                                            <p:cond delay="200"/>
                                          </p:stCondLst>
                                        </p:cTn>
                                        <p:tgtEl>
                                          <p:spTgt spid="22"/>
                                        </p:tgtEl>
                                        <p:attrNameLst>
                                          <p:attrName>r</p:attrName>
                                        </p:attrNameLst>
                                      </p:cBhvr>
                                    </p:animRot>
                                    <p:animRot by="240000">
                                      <p:cBhvr>
                                        <p:cTn id="34" dur="200" fill="hold">
                                          <p:stCondLst>
                                            <p:cond delay="400"/>
                                          </p:stCondLst>
                                        </p:cTn>
                                        <p:tgtEl>
                                          <p:spTgt spid="22"/>
                                        </p:tgtEl>
                                        <p:attrNameLst>
                                          <p:attrName>r</p:attrName>
                                        </p:attrNameLst>
                                      </p:cBhvr>
                                    </p:animRot>
                                    <p:animRot by="-240000">
                                      <p:cBhvr>
                                        <p:cTn id="35" dur="200" fill="hold">
                                          <p:stCondLst>
                                            <p:cond delay="600"/>
                                          </p:stCondLst>
                                        </p:cTn>
                                        <p:tgtEl>
                                          <p:spTgt spid="22"/>
                                        </p:tgtEl>
                                        <p:attrNameLst>
                                          <p:attrName>r</p:attrName>
                                        </p:attrNameLst>
                                      </p:cBhvr>
                                    </p:animRot>
                                    <p:animRot by="120000">
                                      <p:cBhvr>
                                        <p:cTn id="36" dur="200" fill="hold">
                                          <p:stCondLst>
                                            <p:cond delay="800"/>
                                          </p:stCondLst>
                                        </p:cTn>
                                        <p:tgtEl>
                                          <p:spTgt spid="22"/>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26"/>
                                        </p:tgtEl>
                                        <p:attrNameLst>
                                          <p:attrName>r</p:attrName>
                                        </p:attrNameLst>
                                      </p:cBhvr>
                                    </p:animRot>
                                    <p:animRot by="-240000">
                                      <p:cBhvr>
                                        <p:cTn id="39" dur="200" fill="hold">
                                          <p:stCondLst>
                                            <p:cond delay="200"/>
                                          </p:stCondLst>
                                        </p:cTn>
                                        <p:tgtEl>
                                          <p:spTgt spid="26"/>
                                        </p:tgtEl>
                                        <p:attrNameLst>
                                          <p:attrName>r</p:attrName>
                                        </p:attrNameLst>
                                      </p:cBhvr>
                                    </p:animRot>
                                    <p:animRot by="240000">
                                      <p:cBhvr>
                                        <p:cTn id="40" dur="200" fill="hold">
                                          <p:stCondLst>
                                            <p:cond delay="400"/>
                                          </p:stCondLst>
                                        </p:cTn>
                                        <p:tgtEl>
                                          <p:spTgt spid="26"/>
                                        </p:tgtEl>
                                        <p:attrNameLst>
                                          <p:attrName>r</p:attrName>
                                        </p:attrNameLst>
                                      </p:cBhvr>
                                    </p:animRot>
                                    <p:animRot by="-240000">
                                      <p:cBhvr>
                                        <p:cTn id="41" dur="200" fill="hold">
                                          <p:stCondLst>
                                            <p:cond delay="600"/>
                                          </p:stCondLst>
                                        </p:cTn>
                                        <p:tgtEl>
                                          <p:spTgt spid="26"/>
                                        </p:tgtEl>
                                        <p:attrNameLst>
                                          <p:attrName>r</p:attrName>
                                        </p:attrNameLst>
                                      </p:cBhvr>
                                    </p:animRot>
                                    <p:animRot by="120000">
                                      <p:cBhvr>
                                        <p:cTn id="42" dur="200" fill="hold">
                                          <p:stCondLst>
                                            <p:cond delay="800"/>
                                          </p:stCondLst>
                                        </p:cTn>
                                        <p:tgtEl>
                                          <p:spTgt spid="26"/>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27"/>
                                        </p:tgtEl>
                                        <p:attrNameLst>
                                          <p:attrName>r</p:attrName>
                                        </p:attrNameLst>
                                      </p:cBhvr>
                                    </p:animRot>
                                    <p:animRot by="-240000">
                                      <p:cBhvr>
                                        <p:cTn id="45" dur="200" fill="hold">
                                          <p:stCondLst>
                                            <p:cond delay="200"/>
                                          </p:stCondLst>
                                        </p:cTn>
                                        <p:tgtEl>
                                          <p:spTgt spid="27"/>
                                        </p:tgtEl>
                                        <p:attrNameLst>
                                          <p:attrName>r</p:attrName>
                                        </p:attrNameLst>
                                      </p:cBhvr>
                                    </p:animRot>
                                    <p:animRot by="240000">
                                      <p:cBhvr>
                                        <p:cTn id="46" dur="200" fill="hold">
                                          <p:stCondLst>
                                            <p:cond delay="400"/>
                                          </p:stCondLst>
                                        </p:cTn>
                                        <p:tgtEl>
                                          <p:spTgt spid="27"/>
                                        </p:tgtEl>
                                        <p:attrNameLst>
                                          <p:attrName>r</p:attrName>
                                        </p:attrNameLst>
                                      </p:cBhvr>
                                    </p:animRot>
                                    <p:animRot by="-240000">
                                      <p:cBhvr>
                                        <p:cTn id="47" dur="200" fill="hold">
                                          <p:stCondLst>
                                            <p:cond delay="600"/>
                                          </p:stCondLst>
                                        </p:cTn>
                                        <p:tgtEl>
                                          <p:spTgt spid="27"/>
                                        </p:tgtEl>
                                        <p:attrNameLst>
                                          <p:attrName>r</p:attrName>
                                        </p:attrNameLst>
                                      </p:cBhvr>
                                    </p:animRot>
                                    <p:animRot by="120000">
                                      <p:cBhvr>
                                        <p:cTn id="48"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2" grpId="0" animBg="1"/>
      <p:bldP spid="22" grpId="0" animBg="1"/>
      <p:bldP spid="26" grpId="0" animBg="1"/>
      <p:bldP spid="2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AA7E33FA-4EB5-417A-8359-56A1508B3A0A}"/>
              </a:ext>
            </a:extLst>
          </p:cNvPr>
          <p:cNvSpPr>
            <a:spLocks noGrp="1"/>
          </p:cNvSpPr>
          <p:nvPr>
            <p:ph sz="half" idx="2"/>
          </p:nvPr>
        </p:nvSpPr>
        <p:spPr>
          <a:xfrm>
            <a:off x="893441" y="1127287"/>
            <a:ext cx="4129454" cy="2198882"/>
          </a:xfrm>
        </p:spPr>
        <p:txBody>
          <a:bodyPr/>
          <a:lstStyle/>
          <a:p>
            <a:r>
              <a:rPr lang="en-US" b="1"/>
              <a:t>Tìm kiếm điện thoại theo tên</a:t>
            </a:r>
            <a:endParaRPr lang="es-ES" b="1"/>
          </a:p>
          <a:p>
            <a:r>
              <a:rPr lang="en-US"/>
              <a:t>	</a:t>
            </a:r>
            <a:r>
              <a:rPr lang="vi-VN"/>
              <a:t>Sử d</a:t>
            </a:r>
            <a:r>
              <a:rPr lang="en-US"/>
              <a:t>ụng</a:t>
            </a:r>
            <a:r>
              <a:rPr lang="vi-VN"/>
              <a:t> v</a:t>
            </a:r>
            <a:r>
              <a:rPr lang="en-US"/>
              <a:t>òng</a:t>
            </a:r>
            <a:r>
              <a:rPr lang="vi-VN"/>
              <a:t> lập for để d</a:t>
            </a:r>
            <a:r>
              <a:rPr lang="en-US"/>
              <a:t>ò</a:t>
            </a:r>
            <a:r>
              <a:rPr lang="vi-VN"/>
              <a:t> từng phần tử trong danh s</a:t>
            </a:r>
            <a:r>
              <a:rPr lang="en-US"/>
              <a:t>ách</a:t>
            </a:r>
            <a:r>
              <a:rPr lang="vi-VN"/>
              <a:t>, sau đ</a:t>
            </a:r>
            <a:r>
              <a:rPr lang="en-US"/>
              <a:t>ó</a:t>
            </a:r>
            <a:r>
              <a:rPr lang="vi-VN"/>
              <a:t> sử dụng phương thức indexOf để so s</a:t>
            </a:r>
            <a:r>
              <a:rPr lang="en-US"/>
              <a:t>ánh</a:t>
            </a:r>
            <a:r>
              <a:rPr lang="vi-VN"/>
              <a:t> chuỗi k</a:t>
            </a:r>
            <a:r>
              <a:rPr lang="en-US"/>
              <a:t>í</a:t>
            </a:r>
            <a:r>
              <a:rPr lang="vi-VN"/>
              <a:t> tự (T</a:t>
            </a:r>
            <a:r>
              <a:rPr lang="en-US"/>
              <a:t>ên</a:t>
            </a:r>
            <a:r>
              <a:rPr lang="vi-VN"/>
              <a:t> điện thoại) vừa nhập v</a:t>
            </a:r>
            <a:r>
              <a:rPr lang="en-US"/>
              <a:t>ào</a:t>
            </a:r>
            <a:r>
              <a:rPr lang="vi-VN"/>
              <a:t> c</a:t>
            </a:r>
            <a:r>
              <a:rPr lang="en-US"/>
              <a:t>ó</a:t>
            </a:r>
            <a:r>
              <a:rPr lang="vi-VN"/>
              <a:t> giống với phần tử n</a:t>
            </a:r>
            <a:r>
              <a:rPr lang="en-US"/>
              <a:t>ào</a:t>
            </a:r>
            <a:r>
              <a:rPr lang="vi-VN"/>
              <a:t> trong danh s</a:t>
            </a:r>
            <a:r>
              <a:rPr lang="en-US"/>
              <a:t>ách</a:t>
            </a:r>
            <a:r>
              <a:rPr lang="vi-VN"/>
              <a:t> hay kh</a:t>
            </a:r>
            <a:r>
              <a:rPr lang="en-US"/>
              <a:t>ông</a:t>
            </a:r>
            <a:r>
              <a:rPr lang="vi-VN"/>
              <a:t>. Nếu c</a:t>
            </a:r>
            <a:r>
              <a:rPr lang="en-US"/>
              <a:t>ó</a:t>
            </a:r>
            <a:r>
              <a:rPr lang="vi-VN"/>
              <a:t> th</a:t>
            </a:r>
            <a:r>
              <a:rPr lang="en-US"/>
              <a:t>ì</a:t>
            </a:r>
            <a:r>
              <a:rPr lang="vi-VN"/>
              <a:t> in th</a:t>
            </a:r>
            <a:r>
              <a:rPr lang="en-US"/>
              <a:t>ông</a:t>
            </a:r>
            <a:r>
              <a:rPr lang="vi-VN"/>
              <a:t> tin của điện thoại đ</a:t>
            </a:r>
            <a:r>
              <a:rPr lang="en-US"/>
              <a:t>ó</a:t>
            </a:r>
            <a:r>
              <a:rPr lang="vi-VN"/>
              <a:t> ra m</a:t>
            </a:r>
            <a:r>
              <a:rPr lang="en-US"/>
              <a:t>àn</a:t>
            </a:r>
            <a:r>
              <a:rPr lang="vi-VN"/>
              <a:t> h</a:t>
            </a:r>
            <a:r>
              <a:rPr lang="en-US"/>
              <a:t>ình</a:t>
            </a:r>
            <a:r>
              <a:rPr lang="vi-VN"/>
              <a:t>.</a:t>
            </a:r>
            <a:endParaRPr lang="en-US"/>
          </a:p>
          <a:p>
            <a:endParaRPr lang="en-US"/>
          </a:p>
        </p:txBody>
      </p:sp>
      <p:sp>
        <p:nvSpPr>
          <p:cNvPr id="5" name="Title 3">
            <a:extLst>
              <a:ext uri="{FF2B5EF4-FFF2-40B4-BE49-F238E27FC236}">
                <a16:creationId xmlns:a16="http://schemas.microsoft.com/office/drawing/2014/main" id="{E9E54A2C-8BB5-4744-91F5-DA00E40A6870}"/>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6" name="Grupo 6">
            <a:extLst>
              <a:ext uri="{FF2B5EF4-FFF2-40B4-BE49-F238E27FC236}">
                <a16:creationId xmlns:a16="http://schemas.microsoft.com/office/drawing/2014/main" id="{62F7BCE8-0EA5-494C-881B-F05A467E02CF}"/>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829255E3-E299-4E98-91C4-A7A1989586F8}"/>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C68EB54D-98BB-4877-AE18-0A8AF4A8C6BC}"/>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861FF8EA-57F5-4685-B948-B987AF0AF588}"/>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56663203-2E02-410E-8EDB-70D256B8895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FBFCE7EB-8238-44C3-A80C-C3DBE5CD49C6}"/>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D009A8A1-62F8-40EB-9A7C-69A613FAB665}"/>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70BD2AF0-1E17-4958-BCD4-337DDC3B7BFF}"/>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2DE286F0-CCAF-4AB9-9A2E-727061180257}"/>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225697D7-16D7-4322-BA91-2C8C5F83ACB1}"/>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21F94130-4D71-429F-BF06-CBB3B42CE873}"/>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FE72628A-CDF8-443D-85B4-34EB2C972D45}"/>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70EBC320-AB50-4E7B-844C-02DDDB85F918}"/>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F2A47F17-2726-46F7-8025-3FFA7875FB09}"/>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AB753301-DA66-4BB5-AFF2-BB08FB58832C}"/>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4CECF0A3-5AC2-41F0-8D87-B5AF3C58296B}"/>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6FAF79C2-8660-4957-A927-B1E7CC32913B}"/>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AFC2E47E-2034-4868-A29B-0A8A60658DE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D337B6A1-1244-449B-A13A-714BD067B37C}"/>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0FA60C15-0505-4280-BD7A-478EA77BEBAA}"/>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570C2292-F700-43C3-8E01-2FFD4922138C}"/>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01E61116-08B7-49B0-A1B2-09E449D87867}"/>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128EDCFF-7EF0-472E-93E2-6910E2DD203D}"/>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A8C36A88-C40F-4B5E-B18C-BB00285401EE}"/>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C65B12C8-1363-4D95-8AA8-CCE92A94FE7B}"/>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92293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reeform 186">
            <a:extLst>
              <a:ext uri="{FF2B5EF4-FFF2-40B4-BE49-F238E27FC236}">
                <a16:creationId xmlns:a16="http://schemas.microsoft.com/office/drawing/2014/main" id="{FC1C10D4-2B9B-C3C9-1814-9F0B97E1A3FC}"/>
              </a:ext>
            </a:extLst>
          </p:cNvPr>
          <p:cNvSpPr>
            <a:spLocks/>
          </p:cNvSpPr>
          <p:nvPr/>
        </p:nvSpPr>
        <p:spPr bwMode="auto">
          <a:xfrm>
            <a:off x="805572" y="1584178"/>
            <a:ext cx="824232" cy="825135"/>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180000" rIns="108000" bIns="36000" numCol="1" anchor="ctr" anchorCtr="0" compatLnSpc="1">
            <a:prstTxWarp prst="textNoShape">
              <a:avLst/>
            </a:prstTxWarp>
          </a:bodyPr>
          <a:lstStyle/>
          <a:p>
            <a:pPr algn="ctr"/>
            <a:endParaRPr lang="en-US" b="1">
              <a:latin typeface="+mj-lt"/>
            </a:endParaRPr>
          </a:p>
        </p:txBody>
      </p:sp>
      <p:sp>
        <p:nvSpPr>
          <p:cNvPr id="71" name="Freeform 186">
            <a:extLst>
              <a:ext uri="{FF2B5EF4-FFF2-40B4-BE49-F238E27FC236}">
                <a16:creationId xmlns:a16="http://schemas.microsoft.com/office/drawing/2014/main" id="{B0C8C4F6-714C-1495-266A-71D59F3DAD43}"/>
              </a:ext>
            </a:extLst>
          </p:cNvPr>
          <p:cNvSpPr>
            <a:spLocks/>
          </p:cNvSpPr>
          <p:nvPr/>
        </p:nvSpPr>
        <p:spPr bwMode="auto">
          <a:xfrm>
            <a:off x="805572" y="3351383"/>
            <a:ext cx="824232" cy="825135"/>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4"/>
          </a:solidFill>
          <a:ln w="15875">
            <a:solidFill>
              <a:schemeClr val="tx1"/>
            </a:solidFill>
            <a:prstDash val="solid"/>
            <a:round/>
            <a:headEnd/>
            <a:tailEnd/>
          </a:ln>
          <a:effectLst>
            <a:outerShdw dist="114300" dir="2700000" algn="tl" rotWithShape="0">
              <a:prstClr val="black"/>
            </a:outerShdw>
          </a:effectLst>
        </p:spPr>
        <p:txBody>
          <a:bodyPr vert="horz" wrap="square" lIns="91440" tIns="180000" rIns="108000" bIns="36000" numCol="1" anchor="ctr" anchorCtr="0" compatLnSpc="1">
            <a:prstTxWarp prst="textNoShape">
              <a:avLst/>
            </a:prstTxWarp>
          </a:bodyPr>
          <a:lstStyle/>
          <a:p>
            <a:pPr algn="ctr"/>
            <a:endParaRPr lang="en-US" b="1">
              <a:latin typeface="+mj-lt"/>
            </a:endParaRPr>
          </a:p>
        </p:txBody>
      </p:sp>
      <p:sp>
        <p:nvSpPr>
          <p:cNvPr id="74" name="Freeform 186">
            <a:extLst>
              <a:ext uri="{FF2B5EF4-FFF2-40B4-BE49-F238E27FC236}">
                <a16:creationId xmlns:a16="http://schemas.microsoft.com/office/drawing/2014/main" id="{6CC11315-5E65-FC6F-0828-E155A5499253}"/>
              </a:ext>
            </a:extLst>
          </p:cNvPr>
          <p:cNvSpPr>
            <a:spLocks/>
          </p:cNvSpPr>
          <p:nvPr/>
        </p:nvSpPr>
        <p:spPr bwMode="auto">
          <a:xfrm>
            <a:off x="4671177" y="1590040"/>
            <a:ext cx="818424" cy="825135"/>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bg2"/>
          </a:solidFill>
          <a:ln w="15875">
            <a:solidFill>
              <a:schemeClr val="tx1"/>
            </a:solidFill>
            <a:prstDash val="solid"/>
            <a:round/>
            <a:headEnd/>
            <a:tailEnd/>
          </a:ln>
          <a:effectLst>
            <a:outerShdw dist="1143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b="1">
              <a:latin typeface="+mj-lt"/>
            </a:endParaRPr>
          </a:p>
        </p:txBody>
      </p:sp>
      <p:sp>
        <p:nvSpPr>
          <p:cNvPr id="77" name="Freeform 186">
            <a:extLst>
              <a:ext uri="{FF2B5EF4-FFF2-40B4-BE49-F238E27FC236}">
                <a16:creationId xmlns:a16="http://schemas.microsoft.com/office/drawing/2014/main" id="{454D65C5-DFF0-7E11-69CD-6F9F59A8B3C1}"/>
              </a:ext>
            </a:extLst>
          </p:cNvPr>
          <p:cNvSpPr>
            <a:spLocks/>
          </p:cNvSpPr>
          <p:nvPr/>
        </p:nvSpPr>
        <p:spPr bwMode="auto">
          <a:xfrm>
            <a:off x="4663277" y="3354066"/>
            <a:ext cx="818424" cy="825135"/>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2"/>
          </a:solidFill>
          <a:ln w="15875">
            <a:solidFill>
              <a:schemeClr val="tx1"/>
            </a:solidFill>
            <a:prstDash val="solid"/>
            <a:round/>
            <a:headEnd/>
            <a:tailEnd/>
          </a:ln>
          <a:effectLst>
            <a:outerShdw dist="114300" dir="2700000" algn="tl" rotWithShape="0">
              <a:prstClr val="black"/>
            </a:outerShdw>
          </a:effectLst>
        </p:spPr>
        <p:txBody>
          <a:bodyPr vert="horz" wrap="square" lIns="91440" tIns="144000" rIns="144000" bIns="36000" numCol="1" anchor="ctr" anchorCtr="0" compatLnSpc="1">
            <a:prstTxWarp prst="textNoShape">
              <a:avLst/>
            </a:prstTxWarp>
          </a:bodyPr>
          <a:lstStyle/>
          <a:p>
            <a:pPr algn="ctr"/>
            <a:endParaRPr lang="en-US" b="1">
              <a:latin typeface="+mj-lt"/>
            </a:endParaRPr>
          </a:p>
        </p:txBody>
      </p:sp>
      <p:sp>
        <p:nvSpPr>
          <p:cNvPr id="17" name="Text Placeholder 16">
            <a:extLst>
              <a:ext uri="{FF2B5EF4-FFF2-40B4-BE49-F238E27FC236}">
                <a16:creationId xmlns:a16="http://schemas.microsoft.com/office/drawing/2014/main" id="{68DC3EEF-5017-41A6-A727-D5A4F5DABB39}"/>
              </a:ext>
            </a:extLst>
          </p:cNvPr>
          <p:cNvSpPr>
            <a:spLocks noGrp="1"/>
          </p:cNvSpPr>
          <p:nvPr>
            <p:ph type="body" idx="13"/>
          </p:nvPr>
        </p:nvSpPr>
        <p:spPr/>
        <p:txBody>
          <a:bodyPr/>
          <a:lstStyle/>
          <a:p>
            <a:r>
              <a:rPr lang="es-ES"/>
              <a:t>Gi</a:t>
            </a:r>
            <a:r>
              <a:rPr lang="en-US"/>
              <a:t>ới thiệu đồ án </a:t>
            </a:r>
          </a:p>
        </p:txBody>
      </p:sp>
      <p:sp>
        <p:nvSpPr>
          <p:cNvPr id="4" name="Title 3">
            <a:extLst>
              <a:ext uri="{FF2B5EF4-FFF2-40B4-BE49-F238E27FC236}">
                <a16:creationId xmlns:a16="http://schemas.microsoft.com/office/drawing/2014/main" id="{444AD8DF-7D23-45C7-BCC3-90B63A7C0FBC}"/>
              </a:ext>
            </a:extLst>
          </p:cNvPr>
          <p:cNvSpPr>
            <a:spLocks noGrp="1"/>
          </p:cNvSpPr>
          <p:nvPr>
            <p:ph type="title"/>
          </p:nvPr>
        </p:nvSpPr>
        <p:spPr/>
        <p:txBody>
          <a:bodyPr/>
          <a:lstStyle/>
          <a:p>
            <a:r>
              <a:rPr lang="es-ES"/>
              <a:t>Mục lục </a:t>
            </a:r>
            <a:endParaRPr lang="en-US"/>
          </a:p>
        </p:txBody>
      </p:sp>
      <p:sp>
        <p:nvSpPr>
          <p:cNvPr id="27" name="Text Placeholder 26">
            <a:extLst>
              <a:ext uri="{FF2B5EF4-FFF2-40B4-BE49-F238E27FC236}">
                <a16:creationId xmlns:a16="http://schemas.microsoft.com/office/drawing/2014/main" id="{70B8658B-FC1A-4DEB-B0F3-1CB0A2188190}"/>
              </a:ext>
            </a:extLst>
          </p:cNvPr>
          <p:cNvSpPr>
            <a:spLocks noGrp="1"/>
          </p:cNvSpPr>
          <p:nvPr>
            <p:ph type="body" idx="16"/>
          </p:nvPr>
        </p:nvSpPr>
        <p:spPr/>
        <p:txBody>
          <a:bodyPr/>
          <a:lstStyle/>
          <a:p>
            <a:r>
              <a:rPr lang="es-ES"/>
              <a:t>Mô tả thuật toán thao tác</a:t>
            </a:r>
            <a:endParaRPr lang="en-US"/>
          </a:p>
        </p:txBody>
      </p:sp>
      <p:sp>
        <p:nvSpPr>
          <p:cNvPr id="33" name="Text Placeholder 32">
            <a:extLst>
              <a:ext uri="{FF2B5EF4-FFF2-40B4-BE49-F238E27FC236}">
                <a16:creationId xmlns:a16="http://schemas.microsoft.com/office/drawing/2014/main" id="{0A171DFE-86FE-453B-8CFB-147D3AD4C7EB}"/>
              </a:ext>
            </a:extLst>
          </p:cNvPr>
          <p:cNvSpPr>
            <a:spLocks noGrp="1"/>
          </p:cNvSpPr>
          <p:nvPr>
            <p:ph type="body" idx="22"/>
          </p:nvPr>
        </p:nvSpPr>
        <p:spPr/>
        <p:txBody>
          <a:bodyPr/>
          <a:lstStyle/>
          <a:p>
            <a:r>
              <a:rPr lang="es-ES"/>
              <a:t>Phân tích đề tài</a:t>
            </a:r>
            <a:endParaRPr lang="en-US"/>
          </a:p>
        </p:txBody>
      </p:sp>
      <p:sp>
        <p:nvSpPr>
          <p:cNvPr id="30" name="Text Placeholder 29">
            <a:extLst>
              <a:ext uri="{FF2B5EF4-FFF2-40B4-BE49-F238E27FC236}">
                <a16:creationId xmlns:a16="http://schemas.microsoft.com/office/drawing/2014/main" id="{AF5B6260-2385-41BD-8D1B-1FCF10CDD7E9}"/>
              </a:ext>
            </a:extLst>
          </p:cNvPr>
          <p:cNvSpPr>
            <a:spLocks noGrp="1"/>
          </p:cNvSpPr>
          <p:nvPr>
            <p:ph type="body" idx="19"/>
          </p:nvPr>
        </p:nvSpPr>
        <p:spPr/>
        <p:txBody>
          <a:bodyPr/>
          <a:lstStyle/>
          <a:p>
            <a:r>
              <a:rPr lang="es-ES"/>
              <a:t>Kiểm th</a:t>
            </a:r>
            <a:r>
              <a:rPr lang="en-US"/>
              <a:t>ử bộ lập test</a:t>
            </a:r>
          </a:p>
        </p:txBody>
      </p:sp>
      <p:sp>
        <p:nvSpPr>
          <p:cNvPr id="51" name="Marcador de texto 50">
            <a:extLst>
              <a:ext uri="{FF2B5EF4-FFF2-40B4-BE49-F238E27FC236}">
                <a16:creationId xmlns:a16="http://schemas.microsoft.com/office/drawing/2014/main" id="{C7B21923-805C-2DF3-F9A7-4E8506AC0541}"/>
              </a:ext>
            </a:extLst>
          </p:cNvPr>
          <p:cNvSpPr>
            <a:spLocks noGrp="1"/>
          </p:cNvSpPr>
          <p:nvPr>
            <p:ph type="body" idx="23"/>
          </p:nvPr>
        </p:nvSpPr>
        <p:spPr/>
        <p:txBody>
          <a:bodyPr/>
          <a:lstStyle/>
          <a:p>
            <a:r>
              <a:rPr lang="es-ES"/>
              <a:t>01</a:t>
            </a:r>
          </a:p>
        </p:txBody>
      </p:sp>
      <p:sp>
        <p:nvSpPr>
          <p:cNvPr id="52" name="Marcador de texto 51">
            <a:extLst>
              <a:ext uri="{FF2B5EF4-FFF2-40B4-BE49-F238E27FC236}">
                <a16:creationId xmlns:a16="http://schemas.microsoft.com/office/drawing/2014/main" id="{C00C30B1-379A-4320-1638-3CBB72B402D2}"/>
              </a:ext>
            </a:extLst>
          </p:cNvPr>
          <p:cNvSpPr>
            <a:spLocks noGrp="1"/>
          </p:cNvSpPr>
          <p:nvPr>
            <p:ph type="body" idx="25"/>
          </p:nvPr>
        </p:nvSpPr>
        <p:spPr/>
        <p:txBody>
          <a:bodyPr/>
          <a:lstStyle/>
          <a:p>
            <a:r>
              <a:rPr lang="es-ES"/>
              <a:t>03</a:t>
            </a:r>
          </a:p>
        </p:txBody>
      </p:sp>
      <p:sp>
        <p:nvSpPr>
          <p:cNvPr id="53" name="Marcador de texto 52">
            <a:extLst>
              <a:ext uri="{FF2B5EF4-FFF2-40B4-BE49-F238E27FC236}">
                <a16:creationId xmlns:a16="http://schemas.microsoft.com/office/drawing/2014/main" id="{73297A7F-2CA4-ED9A-622B-180C40D991E0}"/>
              </a:ext>
            </a:extLst>
          </p:cNvPr>
          <p:cNvSpPr>
            <a:spLocks noGrp="1"/>
          </p:cNvSpPr>
          <p:nvPr>
            <p:ph type="body" idx="26"/>
          </p:nvPr>
        </p:nvSpPr>
        <p:spPr/>
        <p:txBody>
          <a:bodyPr/>
          <a:lstStyle/>
          <a:p>
            <a:r>
              <a:rPr lang="es-ES"/>
              <a:t>02</a:t>
            </a:r>
          </a:p>
        </p:txBody>
      </p:sp>
      <p:sp>
        <p:nvSpPr>
          <p:cNvPr id="54" name="Marcador de texto 53">
            <a:extLst>
              <a:ext uri="{FF2B5EF4-FFF2-40B4-BE49-F238E27FC236}">
                <a16:creationId xmlns:a16="http://schemas.microsoft.com/office/drawing/2014/main" id="{41BB45E4-3DF4-6B65-0ED8-7F188F9CF011}"/>
              </a:ext>
            </a:extLst>
          </p:cNvPr>
          <p:cNvSpPr>
            <a:spLocks noGrp="1"/>
          </p:cNvSpPr>
          <p:nvPr>
            <p:ph type="body" idx="27"/>
          </p:nvPr>
        </p:nvSpPr>
        <p:spPr/>
        <p:txBody>
          <a:bodyPr/>
          <a:lstStyle/>
          <a:p>
            <a:r>
              <a:rPr lang="es-ES"/>
              <a:t>04</a:t>
            </a:r>
          </a:p>
        </p:txBody>
      </p:sp>
      <p:sp>
        <p:nvSpPr>
          <p:cNvPr id="61" name="Freeform 298">
            <a:extLst>
              <a:ext uri="{FF2B5EF4-FFF2-40B4-BE49-F238E27FC236}">
                <a16:creationId xmlns:a16="http://schemas.microsoft.com/office/drawing/2014/main" id="{2235A267-24CD-76AF-671E-8880B6133121}"/>
              </a:ext>
            </a:extLst>
          </p:cNvPr>
          <p:cNvSpPr>
            <a:spLocks/>
          </p:cNvSpPr>
          <p:nvPr/>
        </p:nvSpPr>
        <p:spPr bwMode="auto">
          <a:xfrm>
            <a:off x="4303679" y="440915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302">
            <a:extLst>
              <a:ext uri="{FF2B5EF4-FFF2-40B4-BE49-F238E27FC236}">
                <a16:creationId xmlns:a16="http://schemas.microsoft.com/office/drawing/2014/main" id="{642BFBF1-3950-0B62-FB19-1A44657FEFF6}"/>
              </a:ext>
            </a:extLst>
          </p:cNvPr>
          <p:cNvSpPr>
            <a:spLocks/>
          </p:cNvSpPr>
          <p:nvPr/>
        </p:nvSpPr>
        <p:spPr bwMode="auto">
          <a:xfrm>
            <a:off x="8501376" y="10804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157">
            <a:extLst>
              <a:ext uri="{FF2B5EF4-FFF2-40B4-BE49-F238E27FC236}">
                <a16:creationId xmlns:a16="http://schemas.microsoft.com/office/drawing/2014/main" id="{00CECDE6-052D-CEF4-37C3-65218AD3CB08}"/>
              </a:ext>
            </a:extLst>
          </p:cNvPr>
          <p:cNvSpPr>
            <a:spLocks noEditPoints="1"/>
          </p:cNvSpPr>
          <p:nvPr/>
        </p:nvSpPr>
        <p:spPr bwMode="auto">
          <a:xfrm>
            <a:off x="7127193" y="57004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159">
            <a:extLst>
              <a:ext uri="{FF2B5EF4-FFF2-40B4-BE49-F238E27FC236}">
                <a16:creationId xmlns:a16="http://schemas.microsoft.com/office/drawing/2014/main" id="{00D964C2-CB7A-BA3E-5814-75A21DC7B200}"/>
              </a:ext>
            </a:extLst>
          </p:cNvPr>
          <p:cNvSpPr>
            <a:spLocks noEditPoints="1"/>
          </p:cNvSpPr>
          <p:nvPr/>
        </p:nvSpPr>
        <p:spPr bwMode="auto">
          <a:xfrm>
            <a:off x="4267833" y="273315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310">
            <a:extLst>
              <a:ext uri="{FF2B5EF4-FFF2-40B4-BE49-F238E27FC236}">
                <a16:creationId xmlns:a16="http://schemas.microsoft.com/office/drawing/2014/main" id="{D850CCDF-0EC6-E619-DA25-CE82F13BB7CB}"/>
              </a:ext>
            </a:extLst>
          </p:cNvPr>
          <p:cNvSpPr>
            <a:spLocks noEditPoints="1"/>
          </p:cNvSpPr>
          <p:nvPr/>
        </p:nvSpPr>
        <p:spPr bwMode="auto">
          <a:xfrm>
            <a:off x="2885065" y="1050771"/>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7" name="Grupo 66">
            <a:extLst>
              <a:ext uri="{FF2B5EF4-FFF2-40B4-BE49-F238E27FC236}">
                <a16:creationId xmlns:a16="http://schemas.microsoft.com/office/drawing/2014/main" id="{192D3AD5-1BBE-7B29-E641-6632B12C79E8}"/>
              </a:ext>
            </a:extLst>
          </p:cNvPr>
          <p:cNvGrpSpPr/>
          <p:nvPr/>
        </p:nvGrpSpPr>
        <p:grpSpPr>
          <a:xfrm>
            <a:off x="14726" y="4310815"/>
            <a:ext cx="773659" cy="963355"/>
            <a:chOff x="6696077" y="2921001"/>
            <a:chExt cx="330200" cy="411163"/>
          </a:xfrm>
        </p:grpSpPr>
        <p:sp>
          <p:nvSpPr>
            <p:cNvPr id="68" name="Freeform 245">
              <a:extLst>
                <a:ext uri="{FF2B5EF4-FFF2-40B4-BE49-F238E27FC236}">
                  <a16:creationId xmlns:a16="http://schemas.microsoft.com/office/drawing/2014/main" id="{AB81B503-3A79-60A8-9FA6-2DAA43497CAB}"/>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8" name="Grupo 77">
              <a:extLst>
                <a:ext uri="{FF2B5EF4-FFF2-40B4-BE49-F238E27FC236}">
                  <a16:creationId xmlns:a16="http://schemas.microsoft.com/office/drawing/2014/main" id="{C94F7530-32F8-342D-6C72-27E90620624C}"/>
                </a:ext>
              </a:extLst>
            </p:cNvPr>
            <p:cNvGrpSpPr/>
            <p:nvPr/>
          </p:nvGrpSpPr>
          <p:grpSpPr>
            <a:xfrm>
              <a:off x="6699249" y="2924175"/>
              <a:ext cx="323854" cy="407989"/>
              <a:chOff x="6699249" y="2924175"/>
              <a:chExt cx="323854" cy="407989"/>
            </a:xfrm>
          </p:grpSpPr>
          <p:grpSp>
            <p:nvGrpSpPr>
              <p:cNvPr id="79" name="Grupo 78">
                <a:extLst>
                  <a:ext uri="{FF2B5EF4-FFF2-40B4-BE49-F238E27FC236}">
                    <a16:creationId xmlns:a16="http://schemas.microsoft.com/office/drawing/2014/main" id="{1E81D17A-8717-4678-6368-D8B605136785}"/>
                  </a:ext>
                </a:extLst>
              </p:cNvPr>
              <p:cNvGrpSpPr/>
              <p:nvPr/>
            </p:nvGrpSpPr>
            <p:grpSpPr>
              <a:xfrm>
                <a:off x="6699249" y="2924175"/>
                <a:ext cx="323854" cy="407989"/>
                <a:chOff x="6699249" y="2924175"/>
                <a:chExt cx="323854" cy="407989"/>
              </a:xfrm>
            </p:grpSpPr>
            <p:sp>
              <p:nvSpPr>
                <p:cNvPr id="82" name="Freeform 244">
                  <a:extLst>
                    <a:ext uri="{FF2B5EF4-FFF2-40B4-BE49-F238E27FC236}">
                      <a16:creationId xmlns:a16="http://schemas.microsoft.com/office/drawing/2014/main" id="{C84FFBDB-E625-7E2E-21BF-20F56EC08A17}"/>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246">
                  <a:extLst>
                    <a:ext uri="{FF2B5EF4-FFF2-40B4-BE49-F238E27FC236}">
                      <a16:creationId xmlns:a16="http://schemas.microsoft.com/office/drawing/2014/main" id="{72FAE697-741C-6B72-78D5-0D9119FCA11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248">
                  <a:extLst>
                    <a:ext uri="{FF2B5EF4-FFF2-40B4-BE49-F238E27FC236}">
                      <a16:creationId xmlns:a16="http://schemas.microsoft.com/office/drawing/2014/main" id="{67DB2076-1FD5-AC61-9A90-485CB3AE7329}"/>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80" name="Freeform 249">
                <a:extLst>
                  <a:ext uri="{FF2B5EF4-FFF2-40B4-BE49-F238E27FC236}">
                    <a16:creationId xmlns:a16="http://schemas.microsoft.com/office/drawing/2014/main" id="{A6676432-6CA5-E359-E9AF-94D4B836E650}"/>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250">
                <a:extLst>
                  <a:ext uri="{FF2B5EF4-FFF2-40B4-BE49-F238E27FC236}">
                    <a16:creationId xmlns:a16="http://schemas.microsoft.com/office/drawing/2014/main" id="{5D484041-0D0C-F5B1-A1EC-8BD857F07EA4}"/>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15" name="Elipse 14">
            <a:extLst>
              <a:ext uri="{FF2B5EF4-FFF2-40B4-BE49-F238E27FC236}">
                <a16:creationId xmlns:a16="http://schemas.microsoft.com/office/drawing/2014/main" id="{BEF2AE4D-2991-0BBA-C06B-27A6397693F6}"/>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D6BBE736-8D01-D47F-0916-1A60FCB1A4F8}"/>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1" name="Elipse 20">
            <a:extLst>
              <a:ext uri="{FF2B5EF4-FFF2-40B4-BE49-F238E27FC236}">
                <a16:creationId xmlns:a16="http://schemas.microsoft.com/office/drawing/2014/main" id="{29E1D80E-9246-E0A2-F5F7-A86EC3E376A6}"/>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DCEFA975-EBDB-3CED-4C11-2D44D8656BD9}"/>
              </a:ext>
            </a:extLst>
          </p:cNvPr>
          <p:cNvSpPr>
            <a:spLocks/>
          </p:cNvSpPr>
          <p:nvPr/>
        </p:nvSpPr>
        <p:spPr bwMode="auto">
          <a:xfrm>
            <a:off x="5727337" y="-12447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65490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ppt_x"/>
                                          </p:val>
                                        </p:tav>
                                        <p:tav tm="100000">
                                          <p:val>
                                            <p:strVal val="#ppt_x"/>
                                          </p:val>
                                        </p:tav>
                                      </p:tavLst>
                                    </p:anim>
                                    <p:anim calcmode="lin" valueType="num">
                                      <p:cBhvr additive="base">
                                        <p:cTn id="12" dur="500" fill="hold"/>
                                        <p:tgtEl>
                                          <p:spTgt spid="6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ppt_x"/>
                                          </p:val>
                                        </p:tav>
                                        <p:tav tm="100000">
                                          <p:val>
                                            <p:strVal val="#ppt_x"/>
                                          </p:val>
                                        </p:tav>
                                      </p:tavLst>
                                    </p:anim>
                                    <p:anim calcmode="lin" valueType="num">
                                      <p:cBhvr additive="base">
                                        <p:cTn id="16" dur="500" fill="hold"/>
                                        <p:tgtEl>
                                          <p:spTgt spid="6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ppt_x"/>
                                          </p:val>
                                        </p:tav>
                                        <p:tav tm="100000">
                                          <p:val>
                                            <p:strVal val="#ppt_x"/>
                                          </p:val>
                                        </p:tav>
                                      </p:tavLst>
                                    </p:anim>
                                    <p:anim calcmode="lin" valueType="num">
                                      <p:cBhvr additive="base">
                                        <p:cTn id="20" dur="500" fill="hold"/>
                                        <p:tgtEl>
                                          <p:spTgt spid="6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fill="hold"/>
                                        <p:tgtEl>
                                          <p:spTgt spid="65"/>
                                        </p:tgtEl>
                                        <p:attrNameLst>
                                          <p:attrName>ppt_x</p:attrName>
                                        </p:attrNameLst>
                                      </p:cBhvr>
                                      <p:tavLst>
                                        <p:tav tm="0">
                                          <p:val>
                                            <p:strVal val="#ppt_x"/>
                                          </p:val>
                                        </p:tav>
                                        <p:tav tm="100000">
                                          <p:val>
                                            <p:strVal val="#ppt_x"/>
                                          </p:val>
                                        </p:tav>
                                      </p:tavLst>
                                    </p:anim>
                                    <p:anim calcmode="lin" valueType="num">
                                      <p:cBhvr additive="base">
                                        <p:cTn id="24" dur="500" fill="hold"/>
                                        <p:tgtEl>
                                          <p:spTgt spid="65"/>
                                        </p:tgtEl>
                                        <p:attrNameLst>
                                          <p:attrName>ppt_y</p:attrName>
                                        </p:attrNameLst>
                                      </p:cBhvr>
                                      <p:tavLst>
                                        <p:tav tm="0">
                                          <p:val>
                                            <p:strVal val="1+#ppt_h/2"/>
                                          </p:val>
                                        </p:tav>
                                        <p:tav tm="100000">
                                          <p:val>
                                            <p:strVal val="#ppt_y"/>
                                          </p:val>
                                        </p:tav>
                                      </p:tavLst>
                                    </p:anim>
                                  </p:childTnLst>
                                </p:cTn>
                              </p:par>
                              <p:par>
                                <p:cTn id="25" presetID="32" presetClass="emph" presetSubtype="0" fill="hold" nodeType="withEffect">
                                  <p:stCondLst>
                                    <p:cond delay="0"/>
                                  </p:stCondLst>
                                  <p:childTnLst>
                                    <p:animRot by="120000">
                                      <p:cBhvr>
                                        <p:cTn id="26" dur="100" fill="hold">
                                          <p:stCondLst>
                                            <p:cond delay="0"/>
                                          </p:stCondLst>
                                        </p:cTn>
                                        <p:tgtEl>
                                          <p:spTgt spid="67"/>
                                        </p:tgtEl>
                                        <p:attrNameLst>
                                          <p:attrName>r</p:attrName>
                                        </p:attrNameLst>
                                      </p:cBhvr>
                                    </p:animRot>
                                    <p:animRot by="-240000">
                                      <p:cBhvr>
                                        <p:cTn id="27" dur="200" fill="hold">
                                          <p:stCondLst>
                                            <p:cond delay="200"/>
                                          </p:stCondLst>
                                        </p:cTn>
                                        <p:tgtEl>
                                          <p:spTgt spid="67"/>
                                        </p:tgtEl>
                                        <p:attrNameLst>
                                          <p:attrName>r</p:attrName>
                                        </p:attrNameLst>
                                      </p:cBhvr>
                                    </p:animRot>
                                    <p:animRot by="240000">
                                      <p:cBhvr>
                                        <p:cTn id="28" dur="200" fill="hold">
                                          <p:stCondLst>
                                            <p:cond delay="400"/>
                                          </p:stCondLst>
                                        </p:cTn>
                                        <p:tgtEl>
                                          <p:spTgt spid="67"/>
                                        </p:tgtEl>
                                        <p:attrNameLst>
                                          <p:attrName>r</p:attrName>
                                        </p:attrNameLst>
                                      </p:cBhvr>
                                    </p:animRot>
                                    <p:animRot by="-240000">
                                      <p:cBhvr>
                                        <p:cTn id="29" dur="200" fill="hold">
                                          <p:stCondLst>
                                            <p:cond delay="600"/>
                                          </p:stCondLst>
                                        </p:cTn>
                                        <p:tgtEl>
                                          <p:spTgt spid="67"/>
                                        </p:tgtEl>
                                        <p:attrNameLst>
                                          <p:attrName>r</p:attrName>
                                        </p:attrNameLst>
                                      </p:cBhvr>
                                    </p:animRot>
                                    <p:animRot by="120000">
                                      <p:cBhvr>
                                        <p:cTn id="30" dur="200" fill="hold">
                                          <p:stCondLst>
                                            <p:cond delay="800"/>
                                          </p:stCondLst>
                                        </p:cTn>
                                        <p:tgtEl>
                                          <p:spTgt spid="67"/>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0"/>
                                        </p:tgtEl>
                                        <p:attrNameLst>
                                          <p:attrName>r</p:attrName>
                                        </p:attrNameLst>
                                      </p:cBhvr>
                                    </p:animRot>
                                    <p:animRot by="-240000">
                                      <p:cBhvr>
                                        <p:cTn id="33" dur="200" fill="hold">
                                          <p:stCondLst>
                                            <p:cond delay="200"/>
                                          </p:stCondLst>
                                        </p:cTn>
                                        <p:tgtEl>
                                          <p:spTgt spid="60"/>
                                        </p:tgtEl>
                                        <p:attrNameLst>
                                          <p:attrName>r</p:attrName>
                                        </p:attrNameLst>
                                      </p:cBhvr>
                                    </p:animRot>
                                    <p:animRot by="240000">
                                      <p:cBhvr>
                                        <p:cTn id="34" dur="200" fill="hold">
                                          <p:stCondLst>
                                            <p:cond delay="400"/>
                                          </p:stCondLst>
                                        </p:cTn>
                                        <p:tgtEl>
                                          <p:spTgt spid="60"/>
                                        </p:tgtEl>
                                        <p:attrNameLst>
                                          <p:attrName>r</p:attrName>
                                        </p:attrNameLst>
                                      </p:cBhvr>
                                    </p:animRot>
                                    <p:animRot by="-240000">
                                      <p:cBhvr>
                                        <p:cTn id="35" dur="200" fill="hold">
                                          <p:stCondLst>
                                            <p:cond delay="600"/>
                                          </p:stCondLst>
                                        </p:cTn>
                                        <p:tgtEl>
                                          <p:spTgt spid="60"/>
                                        </p:tgtEl>
                                        <p:attrNameLst>
                                          <p:attrName>r</p:attrName>
                                        </p:attrNameLst>
                                      </p:cBhvr>
                                    </p:animRot>
                                    <p:animRot by="120000">
                                      <p:cBhvr>
                                        <p:cTn id="36" dur="200" fill="hold">
                                          <p:stCondLst>
                                            <p:cond delay="800"/>
                                          </p:stCondLst>
                                        </p:cTn>
                                        <p:tgtEl>
                                          <p:spTgt spid="60"/>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71"/>
                                        </p:tgtEl>
                                        <p:attrNameLst>
                                          <p:attrName>r</p:attrName>
                                        </p:attrNameLst>
                                      </p:cBhvr>
                                    </p:animRot>
                                    <p:animRot by="-240000">
                                      <p:cBhvr>
                                        <p:cTn id="39" dur="200" fill="hold">
                                          <p:stCondLst>
                                            <p:cond delay="200"/>
                                          </p:stCondLst>
                                        </p:cTn>
                                        <p:tgtEl>
                                          <p:spTgt spid="71"/>
                                        </p:tgtEl>
                                        <p:attrNameLst>
                                          <p:attrName>r</p:attrName>
                                        </p:attrNameLst>
                                      </p:cBhvr>
                                    </p:animRot>
                                    <p:animRot by="240000">
                                      <p:cBhvr>
                                        <p:cTn id="40" dur="200" fill="hold">
                                          <p:stCondLst>
                                            <p:cond delay="400"/>
                                          </p:stCondLst>
                                        </p:cTn>
                                        <p:tgtEl>
                                          <p:spTgt spid="71"/>
                                        </p:tgtEl>
                                        <p:attrNameLst>
                                          <p:attrName>r</p:attrName>
                                        </p:attrNameLst>
                                      </p:cBhvr>
                                    </p:animRot>
                                    <p:animRot by="-240000">
                                      <p:cBhvr>
                                        <p:cTn id="41" dur="200" fill="hold">
                                          <p:stCondLst>
                                            <p:cond delay="600"/>
                                          </p:stCondLst>
                                        </p:cTn>
                                        <p:tgtEl>
                                          <p:spTgt spid="71"/>
                                        </p:tgtEl>
                                        <p:attrNameLst>
                                          <p:attrName>r</p:attrName>
                                        </p:attrNameLst>
                                      </p:cBhvr>
                                    </p:animRot>
                                    <p:animRot by="120000">
                                      <p:cBhvr>
                                        <p:cTn id="42" dur="200" fill="hold">
                                          <p:stCondLst>
                                            <p:cond delay="800"/>
                                          </p:stCondLst>
                                        </p:cTn>
                                        <p:tgtEl>
                                          <p:spTgt spid="71"/>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74"/>
                                        </p:tgtEl>
                                        <p:attrNameLst>
                                          <p:attrName>r</p:attrName>
                                        </p:attrNameLst>
                                      </p:cBhvr>
                                    </p:animRot>
                                    <p:animRot by="-240000">
                                      <p:cBhvr>
                                        <p:cTn id="45" dur="200" fill="hold">
                                          <p:stCondLst>
                                            <p:cond delay="200"/>
                                          </p:stCondLst>
                                        </p:cTn>
                                        <p:tgtEl>
                                          <p:spTgt spid="74"/>
                                        </p:tgtEl>
                                        <p:attrNameLst>
                                          <p:attrName>r</p:attrName>
                                        </p:attrNameLst>
                                      </p:cBhvr>
                                    </p:animRot>
                                    <p:animRot by="240000">
                                      <p:cBhvr>
                                        <p:cTn id="46" dur="200" fill="hold">
                                          <p:stCondLst>
                                            <p:cond delay="400"/>
                                          </p:stCondLst>
                                        </p:cTn>
                                        <p:tgtEl>
                                          <p:spTgt spid="74"/>
                                        </p:tgtEl>
                                        <p:attrNameLst>
                                          <p:attrName>r</p:attrName>
                                        </p:attrNameLst>
                                      </p:cBhvr>
                                    </p:animRot>
                                    <p:animRot by="-240000">
                                      <p:cBhvr>
                                        <p:cTn id="47" dur="200" fill="hold">
                                          <p:stCondLst>
                                            <p:cond delay="600"/>
                                          </p:stCondLst>
                                        </p:cTn>
                                        <p:tgtEl>
                                          <p:spTgt spid="74"/>
                                        </p:tgtEl>
                                        <p:attrNameLst>
                                          <p:attrName>r</p:attrName>
                                        </p:attrNameLst>
                                      </p:cBhvr>
                                    </p:animRot>
                                    <p:animRot by="120000">
                                      <p:cBhvr>
                                        <p:cTn id="48" dur="200" fill="hold">
                                          <p:stCondLst>
                                            <p:cond delay="800"/>
                                          </p:stCondLst>
                                        </p:cTn>
                                        <p:tgtEl>
                                          <p:spTgt spid="74"/>
                                        </p:tgtEl>
                                        <p:attrNameLst>
                                          <p:attrName>r</p:attrName>
                                        </p:attrNameLst>
                                      </p:cBhvr>
                                    </p:animRot>
                                  </p:childTnLst>
                                </p:cTn>
                              </p:par>
                              <p:par>
                                <p:cTn id="49" presetID="32" presetClass="emph" presetSubtype="0" fill="hold" grpId="0" nodeType="withEffect">
                                  <p:stCondLst>
                                    <p:cond delay="0"/>
                                  </p:stCondLst>
                                  <p:childTnLst>
                                    <p:animRot by="120000">
                                      <p:cBhvr>
                                        <p:cTn id="50" dur="100" fill="hold">
                                          <p:stCondLst>
                                            <p:cond delay="0"/>
                                          </p:stCondLst>
                                        </p:cTn>
                                        <p:tgtEl>
                                          <p:spTgt spid="77"/>
                                        </p:tgtEl>
                                        <p:attrNameLst>
                                          <p:attrName>r</p:attrName>
                                        </p:attrNameLst>
                                      </p:cBhvr>
                                    </p:animRot>
                                    <p:animRot by="-240000">
                                      <p:cBhvr>
                                        <p:cTn id="51" dur="200" fill="hold">
                                          <p:stCondLst>
                                            <p:cond delay="200"/>
                                          </p:stCondLst>
                                        </p:cTn>
                                        <p:tgtEl>
                                          <p:spTgt spid="77"/>
                                        </p:tgtEl>
                                        <p:attrNameLst>
                                          <p:attrName>r</p:attrName>
                                        </p:attrNameLst>
                                      </p:cBhvr>
                                    </p:animRot>
                                    <p:animRot by="240000">
                                      <p:cBhvr>
                                        <p:cTn id="52" dur="200" fill="hold">
                                          <p:stCondLst>
                                            <p:cond delay="400"/>
                                          </p:stCondLst>
                                        </p:cTn>
                                        <p:tgtEl>
                                          <p:spTgt spid="77"/>
                                        </p:tgtEl>
                                        <p:attrNameLst>
                                          <p:attrName>r</p:attrName>
                                        </p:attrNameLst>
                                      </p:cBhvr>
                                    </p:animRot>
                                    <p:animRot by="-240000">
                                      <p:cBhvr>
                                        <p:cTn id="53" dur="200" fill="hold">
                                          <p:stCondLst>
                                            <p:cond delay="600"/>
                                          </p:stCondLst>
                                        </p:cTn>
                                        <p:tgtEl>
                                          <p:spTgt spid="77"/>
                                        </p:tgtEl>
                                        <p:attrNameLst>
                                          <p:attrName>r</p:attrName>
                                        </p:attrNameLst>
                                      </p:cBhvr>
                                    </p:animRot>
                                    <p:animRot by="120000">
                                      <p:cBhvr>
                                        <p:cTn id="54" dur="200" fill="hold">
                                          <p:stCondLst>
                                            <p:cond delay="800"/>
                                          </p:stCondLst>
                                        </p:cTn>
                                        <p:tgtEl>
                                          <p:spTgt spid="77"/>
                                        </p:tgtEl>
                                        <p:attrNameLst>
                                          <p:attrName>r</p:attrName>
                                        </p:attrNameLst>
                                      </p:cBhvr>
                                    </p:animRot>
                                  </p:childTnLst>
                                </p:cTn>
                              </p:par>
                              <p:par>
                                <p:cTn id="55" presetID="32" presetClass="emph" presetSubtype="0" fill="hold" grpId="0" nodeType="withEffect">
                                  <p:stCondLst>
                                    <p:cond delay="0"/>
                                  </p:stCondLst>
                                  <p:childTnLst>
                                    <p:animRot by="120000">
                                      <p:cBhvr>
                                        <p:cTn id="56" dur="100" fill="hold">
                                          <p:stCondLst>
                                            <p:cond delay="0"/>
                                          </p:stCondLst>
                                        </p:cTn>
                                        <p:tgtEl>
                                          <p:spTgt spid="2"/>
                                        </p:tgtEl>
                                        <p:attrNameLst>
                                          <p:attrName>r</p:attrName>
                                        </p:attrNameLst>
                                      </p:cBhvr>
                                    </p:animRot>
                                    <p:animRot by="-240000">
                                      <p:cBhvr>
                                        <p:cTn id="57" dur="200" fill="hold">
                                          <p:stCondLst>
                                            <p:cond delay="200"/>
                                          </p:stCondLst>
                                        </p:cTn>
                                        <p:tgtEl>
                                          <p:spTgt spid="2"/>
                                        </p:tgtEl>
                                        <p:attrNameLst>
                                          <p:attrName>r</p:attrName>
                                        </p:attrNameLst>
                                      </p:cBhvr>
                                    </p:animRot>
                                    <p:animRot by="240000">
                                      <p:cBhvr>
                                        <p:cTn id="58" dur="200" fill="hold">
                                          <p:stCondLst>
                                            <p:cond delay="400"/>
                                          </p:stCondLst>
                                        </p:cTn>
                                        <p:tgtEl>
                                          <p:spTgt spid="2"/>
                                        </p:tgtEl>
                                        <p:attrNameLst>
                                          <p:attrName>r</p:attrName>
                                        </p:attrNameLst>
                                      </p:cBhvr>
                                    </p:animRot>
                                    <p:animRot by="-240000">
                                      <p:cBhvr>
                                        <p:cTn id="59" dur="200" fill="hold">
                                          <p:stCondLst>
                                            <p:cond delay="600"/>
                                          </p:stCondLst>
                                        </p:cTn>
                                        <p:tgtEl>
                                          <p:spTgt spid="2"/>
                                        </p:tgtEl>
                                        <p:attrNameLst>
                                          <p:attrName>r</p:attrName>
                                        </p:attrNameLst>
                                      </p:cBhvr>
                                    </p:animRot>
                                    <p:animRot by="120000">
                                      <p:cBhvr>
                                        <p:cTn id="6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71" grpId="0" animBg="1"/>
      <p:bldP spid="74" grpId="0" animBg="1"/>
      <p:bldP spid="77" grpId="0" animBg="1"/>
      <p:bldP spid="61" grpId="0" animBg="1"/>
      <p:bldP spid="62" grpId="0" animBg="1"/>
      <p:bldP spid="63" grpId="0" animBg="1"/>
      <p:bldP spid="64" grpId="0" animBg="1"/>
      <p:bldP spid="65" grpId="0" animBg="1"/>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0AB3A848-160B-492A-B0C3-42795FBBB581}"/>
              </a:ext>
            </a:extLst>
          </p:cNvPr>
          <p:cNvSpPr>
            <a:spLocks noGrp="1"/>
          </p:cNvSpPr>
          <p:nvPr>
            <p:ph sz="half" idx="2"/>
          </p:nvPr>
        </p:nvSpPr>
        <p:spPr>
          <a:xfrm>
            <a:off x="893441" y="1127287"/>
            <a:ext cx="4129454" cy="2198882"/>
          </a:xfrm>
        </p:spPr>
        <p:txBody>
          <a:bodyPr/>
          <a:lstStyle/>
          <a:p>
            <a:r>
              <a:rPr lang="en-US" b="1"/>
              <a:t>Thêm mẫu điện thoại mới vào danh sách</a:t>
            </a:r>
            <a:endParaRPr lang="es-ES" b="1"/>
          </a:p>
          <a:p>
            <a:r>
              <a:rPr lang="en-US"/>
              <a:t>	</a:t>
            </a:r>
            <a:r>
              <a:rPr lang="vi-VN"/>
              <a:t>Nhập v</a:t>
            </a:r>
            <a:r>
              <a:rPr lang="en-US"/>
              <a:t>ào</a:t>
            </a:r>
            <a:r>
              <a:rPr lang="vi-VN"/>
              <a:t> th</a:t>
            </a:r>
            <a:r>
              <a:rPr lang="en-US"/>
              <a:t>ông</a:t>
            </a:r>
            <a:r>
              <a:rPr lang="vi-VN"/>
              <a:t> tin của điện thoại mới. Sau đ</a:t>
            </a:r>
            <a:r>
              <a:rPr lang="en-US"/>
              <a:t>ó</a:t>
            </a:r>
            <a:r>
              <a:rPr lang="vi-VN"/>
              <a:t> sử dụng phương thức add để th</a:t>
            </a:r>
            <a:r>
              <a:rPr lang="en-US"/>
              <a:t>êm</a:t>
            </a:r>
            <a:r>
              <a:rPr lang="vi-VN"/>
              <a:t> phần tử mới v</a:t>
            </a:r>
            <a:r>
              <a:rPr lang="en-US"/>
              <a:t>ào</a:t>
            </a:r>
            <a:r>
              <a:rPr lang="vi-VN"/>
              <a:t> danh s</a:t>
            </a:r>
            <a:r>
              <a:rPr lang="en-US"/>
              <a:t>ách</a:t>
            </a:r>
            <a:r>
              <a:rPr lang="vi-VN"/>
              <a:t>.</a:t>
            </a:r>
            <a:endParaRPr lang="en-US"/>
          </a:p>
          <a:p>
            <a:endParaRPr lang="en-US"/>
          </a:p>
        </p:txBody>
      </p:sp>
      <p:sp>
        <p:nvSpPr>
          <p:cNvPr id="5" name="Title 3">
            <a:extLst>
              <a:ext uri="{FF2B5EF4-FFF2-40B4-BE49-F238E27FC236}">
                <a16:creationId xmlns:a16="http://schemas.microsoft.com/office/drawing/2014/main" id="{F8E7A095-F8D3-4A11-9929-FFF9E23B4C60}"/>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6" name="Grupo 6">
            <a:extLst>
              <a:ext uri="{FF2B5EF4-FFF2-40B4-BE49-F238E27FC236}">
                <a16:creationId xmlns:a16="http://schemas.microsoft.com/office/drawing/2014/main" id="{03EE29B4-D994-4738-AE9B-A4B4A945F3B8}"/>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9F55057F-14D6-49FB-9943-A26C55F0951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85F37170-AC37-4778-80C9-CFE832E5E420}"/>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EE871D8C-8521-409E-8507-ADC174F85C1B}"/>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5632F0FD-62C0-4123-BD00-B54A0A10EEAF}"/>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8458EBF5-D74B-4172-96C9-F43FB6BF76BB}"/>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A0FDC0CD-C1F7-48E5-A3A1-1490B424BEF3}"/>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9600596B-187E-4D9B-8A94-49915653C8EB}"/>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7DDBCCCD-E9F2-48DE-B487-50777013CE4D}"/>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5D62FA63-4057-49AD-9989-F2181EC4B452}"/>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431CF4E3-F5B9-4DF1-8068-7B027DDE63FC}"/>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309FE480-8EE0-4E01-9CC9-5A47F9374208}"/>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0EDC21C3-7C4B-43E2-AAD4-2B7815782E96}"/>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1092E5C4-FD8C-4E1F-A0EA-20A73AE1193C}"/>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3559C713-F000-4C59-A652-29A409A2EAE1}"/>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55A7B99F-A608-4E74-A370-36CC3309FCF9}"/>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914DD1A8-4131-4683-8D22-D5A5EE55CE95}"/>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7913C429-760E-4889-8D27-125E52A3CCDB}"/>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97996FB4-86AF-417C-9F9D-C5505B5A76EC}"/>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E5F47BA2-5B28-462D-80E6-A04AEDC3BAA5}"/>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E87D5F69-3CD9-4D80-ADA5-E9CB482BE3CE}"/>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DB07F5AA-1FD0-4D7B-BC63-44CD94B53A2E}"/>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FDFA1D0C-8306-4368-AB34-F04DA28FDFE4}"/>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EA4CCB8D-31A1-4B88-95B3-36771C739287}"/>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72B48FFC-0F9E-4F34-854D-9B98A07041B6}"/>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77157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8D84C587-C07B-4D30-AA4B-A32D16389F18}"/>
              </a:ext>
            </a:extLst>
          </p:cNvPr>
          <p:cNvSpPr>
            <a:spLocks noGrp="1"/>
          </p:cNvSpPr>
          <p:nvPr>
            <p:ph sz="half" idx="2"/>
          </p:nvPr>
        </p:nvSpPr>
        <p:spPr>
          <a:xfrm>
            <a:off x="893441" y="1127287"/>
            <a:ext cx="4129454" cy="2198882"/>
          </a:xfrm>
        </p:spPr>
        <p:txBody>
          <a:bodyPr/>
          <a:lstStyle/>
          <a:p>
            <a:pPr lvl="0"/>
            <a:r>
              <a:rPr lang="vi-VN" b="1"/>
              <a:t>X</a:t>
            </a:r>
            <a:r>
              <a:rPr lang="en-US" b="1"/>
              <a:t>óa</a:t>
            </a:r>
            <a:r>
              <a:rPr lang="vi-VN" b="1"/>
              <a:t> một mẫu điện thoại trong mảng qua id</a:t>
            </a:r>
            <a:endParaRPr lang="en-US"/>
          </a:p>
          <a:p>
            <a:r>
              <a:rPr lang="en-US"/>
              <a:t>	</a:t>
            </a:r>
            <a:r>
              <a:rPr lang="vi-VN"/>
              <a:t>Nhập id của mẫu điện thoại cần x</a:t>
            </a:r>
            <a:r>
              <a:rPr lang="en-US"/>
              <a:t>óa</a:t>
            </a:r>
            <a:r>
              <a:rPr lang="vi-VN"/>
              <a:t>. Nếu trong danh s</a:t>
            </a:r>
            <a:r>
              <a:rPr lang="en-US"/>
              <a:t>ách</a:t>
            </a:r>
            <a:r>
              <a:rPr lang="vi-VN"/>
              <a:t> kh</a:t>
            </a:r>
            <a:r>
              <a:rPr lang="en-US"/>
              <a:t>ông</a:t>
            </a:r>
            <a:r>
              <a:rPr lang="vi-VN"/>
              <a:t> tồn tại id th</a:t>
            </a:r>
            <a:r>
              <a:rPr lang="en-US"/>
              <a:t>ì</a:t>
            </a:r>
            <a:r>
              <a:rPr lang="vi-VN"/>
              <a:t> sẽ trả về false, c</a:t>
            </a:r>
            <a:r>
              <a:rPr lang="en-US"/>
              <a:t>òn</a:t>
            </a:r>
            <a:r>
              <a:rPr lang="vi-VN"/>
              <a:t> ngược lại sẽ trả về true (boolean), sau đ</a:t>
            </a:r>
            <a:r>
              <a:rPr lang="en-US"/>
              <a:t>ó</a:t>
            </a:r>
            <a:r>
              <a:rPr lang="vi-VN"/>
              <a:t> in th</a:t>
            </a:r>
            <a:r>
              <a:rPr lang="en-US"/>
              <a:t>ông</a:t>
            </a:r>
            <a:r>
              <a:rPr lang="vi-VN"/>
              <a:t> tin điện thoại cần x</a:t>
            </a:r>
            <a:r>
              <a:rPr lang="en-US"/>
              <a:t>óa</a:t>
            </a:r>
            <a:r>
              <a:rPr lang="vi-VN"/>
              <a:t> ra m</a:t>
            </a:r>
            <a:r>
              <a:rPr lang="en-US"/>
              <a:t>àn</a:t>
            </a:r>
            <a:r>
              <a:rPr lang="vi-VN"/>
              <a:t> h</a:t>
            </a:r>
            <a:r>
              <a:rPr lang="en-US"/>
              <a:t>ình</a:t>
            </a:r>
            <a:r>
              <a:rPr lang="vi-VN"/>
              <a:t> v</a:t>
            </a:r>
            <a:r>
              <a:rPr lang="en-US"/>
              <a:t>à</a:t>
            </a:r>
            <a:r>
              <a:rPr lang="vi-VN"/>
              <a:t> sử dụng lệnh remove để x</a:t>
            </a:r>
            <a:r>
              <a:rPr lang="en-US"/>
              <a:t>óa</a:t>
            </a:r>
            <a:r>
              <a:rPr lang="vi-VN"/>
              <a:t> phần tử đ</a:t>
            </a:r>
            <a:r>
              <a:rPr lang="en-US"/>
              <a:t>ó</a:t>
            </a:r>
            <a:r>
              <a:rPr lang="vi-VN"/>
              <a:t> ra khỏi danh s</a:t>
            </a:r>
            <a:r>
              <a:rPr lang="en-US"/>
              <a:t>ách</a:t>
            </a:r>
            <a:r>
              <a:rPr lang="vi-VN"/>
              <a:t>.</a:t>
            </a:r>
            <a:endParaRPr lang="en-US"/>
          </a:p>
          <a:p>
            <a:endParaRPr lang="en-US"/>
          </a:p>
        </p:txBody>
      </p:sp>
      <p:sp>
        <p:nvSpPr>
          <p:cNvPr id="5" name="Title 3">
            <a:extLst>
              <a:ext uri="{FF2B5EF4-FFF2-40B4-BE49-F238E27FC236}">
                <a16:creationId xmlns:a16="http://schemas.microsoft.com/office/drawing/2014/main" id="{D1EEE19C-6B0E-4041-B856-3D6F5A516B6C}"/>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6" name="Grupo 6">
            <a:extLst>
              <a:ext uri="{FF2B5EF4-FFF2-40B4-BE49-F238E27FC236}">
                <a16:creationId xmlns:a16="http://schemas.microsoft.com/office/drawing/2014/main" id="{65563A4B-944C-4D3E-96CB-99F3280ADEB4}"/>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F68546B2-D5DD-4B38-AE6A-56FDA53299AD}"/>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4456B62B-96BD-44AB-8F4A-FE82C2D80BB9}"/>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BEE3F867-1BAF-480E-9356-287F9275B2B7}"/>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E3ECF015-223F-409E-8EB9-96C1D7A70D53}"/>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7CEE949B-0909-4329-BE96-A95972D7B1EC}"/>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FBA22FEC-D22E-4F2A-9ACE-1FF54C1D5A72}"/>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9D1365E4-3A0A-449C-8AE8-AFB8A67C6736}"/>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8E5C08F4-B651-4ADC-AD42-5AACA3132066}"/>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ABD7A3BD-1284-46E0-A21B-FABDC7CF12D1}"/>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32513E54-01B2-4016-B766-BEE817892775}"/>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743A3892-33EE-4A99-87EC-E69A1C723244}"/>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406E634B-46D8-4B02-84E6-6C73C0F7CC25}"/>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E8ABF631-E6CF-45C1-B787-2AEBF54D07D0}"/>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FF8A3E04-A5C7-4094-99DD-843E2B97E387}"/>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38269E98-B041-4E99-BAE2-37EFFB80681B}"/>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E5554A89-C6CF-4514-9DAF-92AEB18025DD}"/>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48A4E96F-8C27-4931-B9FD-E067D8D31EE1}"/>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CD9E74E8-15C3-46BD-BF7D-C4A00B042232}"/>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550A17B8-4F81-4FB5-AA00-D2AC1B3B3DC2}"/>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BDF01B84-9BA7-4D32-ADAA-60D9693013A8}"/>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1CD72182-2243-4770-ABB8-FC80431F289F}"/>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7AFC4B21-468E-41BD-A85C-FF53991BB309}"/>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10FF493E-F95A-4BF3-B117-F57CC5A1F97F}"/>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BE900B02-CC3D-472E-A7A9-A8C108007EC0}"/>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48050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5">
            <a:extLst>
              <a:ext uri="{FF2B5EF4-FFF2-40B4-BE49-F238E27FC236}">
                <a16:creationId xmlns:a16="http://schemas.microsoft.com/office/drawing/2014/main" id="{EDE4A98E-5E28-4839-B61D-F1672E036668}"/>
              </a:ext>
            </a:extLst>
          </p:cNvPr>
          <p:cNvSpPr>
            <a:spLocks noGrp="1"/>
          </p:cNvSpPr>
          <p:nvPr>
            <p:ph sz="half" idx="2"/>
          </p:nvPr>
        </p:nvSpPr>
        <p:spPr>
          <a:xfrm>
            <a:off x="893441" y="1127287"/>
            <a:ext cx="4129454" cy="2198882"/>
          </a:xfrm>
        </p:spPr>
        <p:txBody>
          <a:bodyPr/>
          <a:lstStyle/>
          <a:p>
            <a:pPr lvl="0"/>
            <a:r>
              <a:rPr lang="vi-VN" b="1"/>
              <a:t>Kiểm tra một mẫu điện thoại c</a:t>
            </a:r>
            <a:r>
              <a:rPr lang="en-US" b="1"/>
              <a:t>ó</a:t>
            </a:r>
            <a:r>
              <a:rPr lang="vi-VN" b="1"/>
              <a:t> tồn tại trong kho hay kh</a:t>
            </a:r>
            <a:r>
              <a:rPr lang="en-US" b="1"/>
              <a:t>ông</a:t>
            </a:r>
            <a:endParaRPr lang="en-US"/>
          </a:p>
          <a:p>
            <a:r>
              <a:rPr lang="en-US"/>
              <a:t>	</a:t>
            </a:r>
            <a:r>
              <a:rPr lang="vi-VN"/>
              <a:t>Nhập id của mẫu điện thoại cần kiểm tra. Sau đ</a:t>
            </a:r>
            <a:r>
              <a:rPr lang="en-US"/>
              <a:t>ó</a:t>
            </a:r>
            <a:r>
              <a:rPr lang="vi-VN"/>
              <a:t> sử dụng phương thức contains để kiểm tra trong danh s</a:t>
            </a:r>
            <a:r>
              <a:rPr lang="en-US"/>
              <a:t>ách</a:t>
            </a:r>
            <a:r>
              <a:rPr lang="vi-VN"/>
              <a:t> c</a:t>
            </a:r>
            <a:r>
              <a:rPr lang="en-US"/>
              <a:t>ó</a:t>
            </a:r>
            <a:r>
              <a:rPr lang="vi-VN"/>
              <a:t> tồn tại phần tử đ</a:t>
            </a:r>
            <a:r>
              <a:rPr lang="en-US"/>
              <a:t>ó</a:t>
            </a:r>
            <a:r>
              <a:rPr lang="vi-VN"/>
              <a:t> hay kh</a:t>
            </a:r>
            <a:r>
              <a:rPr lang="en-US"/>
              <a:t>ông</a:t>
            </a:r>
            <a:r>
              <a:rPr lang="vi-VN"/>
              <a:t>, nếu c</a:t>
            </a:r>
            <a:r>
              <a:rPr lang="en-US"/>
              <a:t>ó</a:t>
            </a:r>
            <a:r>
              <a:rPr lang="vi-VN"/>
              <a:t> trả lại true, nếu kh</a:t>
            </a:r>
            <a:r>
              <a:rPr lang="en-US"/>
              <a:t>ông</a:t>
            </a:r>
            <a:r>
              <a:rPr lang="vi-VN"/>
              <a:t> trả lại false (boolean).</a:t>
            </a:r>
            <a:endParaRPr lang="en-US"/>
          </a:p>
          <a:p>
            <a:endParaRPr lang="en-US"/>
          </a:p>
        </p:txBody>
      </p:sp>
      <p:sp>
        <p:nvSpPr>
          <p:cNvPr id="32" name="Title 3">
            <a:extLst>
              <a:ext uri="{FF2B5EF4-FFF2-40B4-BE49-F238E27FC236}">
                <a16:creationId xmlns:a16="http://schemas.microsoft.com/office/drawing/2014/main" id="{A511BDDC-CFE5-4E1F-AE8D-7F31E92FA513}"/>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33" name="Grupo 6">
            <a:extLst>
              <a:ext uri="{FF2B5EF4-FFF2-40B4-BE49-F238E27FC236}">
                <a16:creationId xmlns:a16="http://schemas.microsoft.com/office/drawing/2014/main" id="{32977782-7CE0-414E-B770-D9F39271789E}"/>
              </a:ext>
            </a:extLst>
          </p:cNvPr>
          <p:cNvGrpSpPr/>
          <p:nvPr/>
        </p:nvGrpSpPr>
        <p:grpSpPr>
          <a:xfrm>
            <a:off x="6942677" y="3294151"/>
            <a:ext cx="812385" cy="815360"/>
            <a:chOff x="2759075" y="2149476"/>
            <a:chExt cx="433388" cy="434975"/>
          </a:xfrm>
        </p:grpSpPr>
        <p:sp>
          <p:nvSpPr>
            <p:cNvPr id="34" name="Freeform 236">
              <a:extLst>
                <a:ext uri="{FF2B5EF4-FFF2-40B4-BE49-F238E27FC236}">
                  <a16:creationId xmlns:a16="http://schemas.microsoft.com/office/drawing/2014/main" id="{639432EA-64EB-4336-BA1D-01A144D2E17D}"/>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0">
              <a:extLst>
                <a:ext uri="{FF2B5EF4-FFF2-40B4-BE49-F238E27FC236}">
                  <a16:creationId xmlns:a16="http://schemas.microsoft.com/office/drawing/2014/main" id="{CE866AFB-E507-4CA4-8474-86337A05E811}"/>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6" name="Freeform 298">
            <a:extLst>
              <a:ext uri="{FF2B5EF4-FFF2-40B4-BE49-F238E27FC236}">
                <a16:creationId xmlns:a16="http://schemas.microsoft.com/office/drawing/2014/main" id="{D9B53873-2182-409C-9EE6-009CC6C7F435}"/>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02">
            <a:extLst>
              <a:ext uri="{FF2B5EF4-FFF2-40B4-BE49-F238E27FC236}">
                <a16:creationId xmlns:a16="http://schemas.microsoft.com/office/drawing/2014/main" id="{9B13F05D-358E-4741-8839-9F1047101789}"/>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157">
            <a:extLst>
              <a:ext uri="{FF2B5EF4-FFF2-40B4-BE49-F238E27FC236}">
                <a16:creationId xmlns:a16="http://schemas.microsoft.com/office/drawing/2014/main" id="{F6780949-EFF3-4EDA-A852-A14C43B1A06B}"/>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9">
            <a:extLst>
              <a:ext uri="{FF2B5EF4-FFF2-40B4-BE49-F238E27FC236}">
                <a16:creationId xmlns:a16="http://schemas.microsoft.com/office/drawing/2014/main" id="{33AE17D1-9299-44A7-9475-949A9FD84720}"/>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20">
            <a:extLst>
              <a:ext uri="{FF2B5EF4-FFF2-40B4-BE49-F238E27FC236}">
                <a16:creationId xmlns:a16="http://schemas.microsoft.com/office/drawing/2014/main" id="{87B71E6A-B3CB-4BD3-BC97-8F5826671064}"/>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1" name="Grupo 35">
            <a:extLst>
              <a:ext uri="{FF2B5EF4-FFF2-40B4-BE49-F238E27FC236}">
                <a16:creationId xmlns:a16="http://schemas.microsoft.com/office/drawing/2014/main" id="{FB4508C7-3C20-46A7-B2B3-F15AAA0E115C}"/>
              </a:ext>
            </a:extLst>
          </p:cNvPr>
          <p:cNvGrpSpPr/>
          <p:nvPr/>
        </p:nvGrpSpPr>
        <p:grpSpPr>
          <a:xfrm>
            <a:off x="5638780" y="2242438"/>
            <a:ext cx="773659" cy="963355"/>
            <a:chOff x="6696077" y="2921001"/>
            <a:chExt cx="330200" cy="411163"/>
          </a:xfrm>
        </p:grpSpPr>
        <p:sp>
          <p:nvSpPr>
            <p:cNvPr id="42" name="Freeform 245">
              <a:extLst>
                <a:ext uri="{FF2B5EF4-FFF2-40B4-BE49-F238E27FC236}">
                  <a16:creationId xmlns:a16="http://schemas.microsoft.com/office/drawing/2014/main" id="{A0E7D444-79E7-4401-B22C-8C163DCD7B26}"/>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3" name="Grupo 37">
              <a:extLst>
                <a:ext uri="{FF2B5EF4-FFF2-40B4-BE49-F238E27FC236}">
                  <a16:creationId xmlns:a16="http://schemas.microsoft.com/office/drawing/2014/main" id="{027301FE-B703-4090-A424-7CDBB4DD662D}"/>
                </a:ext>
              </a:extLst>
            </p:cNvPr>
            <p:cNvGrpSpPr/>
            <p:nvPr/>
          </p:nvGrpSpPr>
          <p:grpSpPr>
            <a:xfrm>
              <a:off x="6699249" y="2924175"/>
              <a:ext cx="323854" cy="407989"/>
              <a:chOff x="6699249" y="2924175"/>
              <a:chExt cx="323854" cy="407989"/>
            </a:xfrm>
          </p:grpSpPr>
          <p:grpSp>
            <p:nvGrpSpPr>
              <p:cNvPr id="44" name="Grupo 38">
                <a:extLst>
                  <a:ext uri="{FF2B5EF4-FFF2-40B4-BE49-F238E27FC236}">
                    <a16:creationId xmlns:a16="http://schemas.microsoft.com/office/drawing/2014/main" id="{463564A6-B1A7-4B64-B349-12D65F2CA0DB}"/>
                  </a:ext>
                </a:extLst>
              </p:cNvPr>
              <p:cNvGrpSpPr/>
              <p:nvPr/>
            </p:nvGrpSpPr>
            <p:grpSpPr>
              <a:xfrm>
                <a:off x="6699249" y="2924175"/>
                <a:ext cx="323854" cy="407989"/>
                <a:chOff x="6699249" y="2924175"/>
                <a:chExt cx="323854" cy="407989"/>
              </a:xfrm>
            </p:grpSpPr>
            <p:sp>
              <p:nvSpPr>
                <p:cNvPr id="47" name="Freeform 244">
                  <a:extLst>
                    <a:ext uri="{FF2B5EF4-FFF2-40B4-BE49-F238E27FC236}">
                      <a16:creationId xmlns:a16="http://schemas.microsoft.com/office/drawing/2014/main" id="{4AC6B751-A198-4B70-BA86-5AA35D7094ED}"/>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46">
                  <a:extLst>
                    <a:ext uri="{FF2B5EF4-FFF2-40B4-BE49-F238E27FC236}">
                      <a16:creationId xmlns:a16="http://schemas.microsoft.com/office/drawing/2014/main" id="{3A2B4F5E-4BC7-4529-B10C-4E22D20779BD}"/>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48">
                  <a:extLst>
                    <a:ext uri="{FF2B5EF4-FFF2-40B4-BE49-F238E27FC236}">
                      <a16:creationId xmlns:a16="http://schemas.microsoft.com/office/drawing/2014/main" id="{F9939E5C-DED4-4138-9AD0-14CF15A83275}"/>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5" name="Freeform 249">
                <a:extLst>
                  <a:ext uri="{FF2B5EF4-FFF2-40B4-BE49-F238E27FC236}">
                    <a16:creationId xmlns:a16="http://schemas.microsoft.com/office/drawing/2014/main" id="{0044F483-ACE7-4CF7-AB93-1B7E51CF866F}"/>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Freeform 250">
                <a:extLst>
                  <a:ext uri="{FF2B5EF4-FFF2-40B4-BE49-F238E27FC236}">
                    <a16:creationId xmlns:a16="http://schemas.microsoft.com/office/drawing/2014/main" id="{283C172F-66F9-4AB5-A72D-75DCBCF4FDBD}"/>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0" name="Elipse 48">
            <a:extLst>
              <a:ext uri="{FF2B5EF4-FFF2-40B4-BE49-F238E27FC236}">
                <a16:creationId xmlns:a16="http://schemas.microsoft.com/office/drawing/2014/main" id="{423F503A-5905-4F31-9EE5-731436D60BC8}"/>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Elipse 49">
            <a:extLst>
              <a:ext uri="{FF2B5EF4-FFF2-40B4-BE49-F238E27FC236}">
                <a16:creationId xmlns:a16="http://schemas.microsoft.com/office/drawing/2014/main" id="{6CB8BB4B-C452-4189-974E-5A56CF0BB1C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2" name="Elipse 50">
            <a:extLst>
              <a:ext uri="{FF2B5EF4-FFF2-40B4-BE49-F238E27FC236}">
                <a16:creationId xmlns:a16="http://schemas.microsoft.com/office/drawing/2014/main" id="{DA63CD48-3B83-426D-A584-5EDEDAC74033}"/>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3" name="Freeform 235">
            <a:extLst>
              <a:ext uri="{FF2B5EF4-FFF2-40B4-BE49-F238E27FC236}">
                <a16:creationId xmlns:a16="http://schemas.microsoft.com/office/drawing/2014/main" id="{021FCDA0-670E-409F-9C98-CF1BC275362C}"/>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4" name="Grupo 2">
            <a:extLst>
              <a:ext uri="{FF2B5EF4-FFF2-40B4-BE49-F238E27FC236}">
                <a16:creationId xmlns:a16="http://schemas.microsoft.com/office/drawing/2014/main" id="{EEB69AB5-951C-412A-9700-70C0A0B452B3}"/>
              </a:ext>
            </a:extLst>
          </p:cNvPr>
          <p:cNvGrpSpPr/>
          <p:nvPr/>
        </p:nvGrpSpPr>
        <p:grpSpPr>
          <a:xfrm>
            <a:off x="977085" y="4908455"/>
            <a:ext cx="1199268" cy="599634"/>
            <a:chOff x="5638801" y="2709863"/>
            <a:chExt cx="495300" cy="247650"/>
          </a:xfrm>
        </p:grpSpPr>
        <p:sp>
          <p:nvSpPr>
            <p:cNvPr id="55" name="Freeform 175">
              <a:extLst>
                <a:ext uri="{FF2B5EF4-FFF2-40B4-BE49-F238E27FC236}">
                  <a16:creationId xmlns:a16="http://schemas.microsoft.com/office/drawing/2014/main" id="{E7223097-5A8E-4C63-8B84-EBC9361B8F26}"/>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178">
              <a:extLst>
                <a:ext uri="{FF2B5EF4-FFF2-40B4-BE49-F238E27FC236}">
                  <a16:creationId xmlns:a16="http://schemas.microsoft.com/office/drawing/2014/main" id="{797AABD6-DF81-4F18-9CDF-52A0EF80546E}"/>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7" name="Freeform 235">
            <a:extLst>
              <a:ext uri="{FF2B5EF4-FFF2-40B4-BE49-F238E27FC236}">
                <a16:creationId xmlns:a16="http://schemas.microsoft.com/office/drawing/2014/main" id="{1B504596-5AA4-4820-8646-3C82074E9198}"/>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70344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3"/>
                                        </p:tgtEl>
                                        <p:attrNameLst>
                                          <p:attrName>r</p:attrName>
                                        </p:attrNameLst>
                                      </p:cBhvr>
                                    </p:animRot>
                                    <p:animRot by="-240000">
                                      <p:cBhvr>
                                        <p:cTn id="7" dur="200" fill="hold">
                                          <p:stCondLst>
                                            <p:cond delay="200"/>
                                          </p:stCondLst>
                                        </p:cTn>
                                        <p:tgtEl>
                                          <p:spTgt spid="33"/>
                                        </p:tgtEl>
                                        <p:attrNameLst>
                                          <p:attrName>r</p:attrName>
                                        </p:attrNameLst>
                                      </p:cBhvr>
                                    </p:animRot>
                                    <p:animRot by="240000">
                                      <p:cBhvr>
                                        <p:cTn id="8" dur="200" fill="hold">
                                          <p:stCondLst>
                                            <p:cond delay="400"/>
                                          </p:stCondLst>
                                        </p:cTn>
                                        <p:tgtEl>
                                          <p:spTgt spid="33"/>
                                        </p:tgtEl>
                                        <p:attrNameLst>
                                          <p:attrName>r</p:attrName>
                                        </p:attrNameLst>
                                      </p:cBhvr>
                                    </p:animRot>
                                    <p:animRot by="-240000">
                                      <p:cBhvr>
                                        <p:cTn id="9" dur="200" fill="hold">
                                          <p:stCondLst>
                                            <p:cond delay="600"/>
                                          </p:stCondLst>
                                        </p:cTn>
                                        <p:tgtEl>
                                          <p:spTgt spid="33"/>
                                        </p:tgtEl>
                                        <p:attrNameLst>
                                          <p:attrName>r</p:attrName>
                                        </p:attrNameLst>
                                      </p:cBhvr>
                                    </p:animRot>
                                    <p:animRot by="120000">
                                      <p:cBhvr>
                                        <p:cTn id="10" dur="200" fill="hold">
                                          <p:stCondLst>
                                            <p:cond delay="800"/>
                                          </p:stCondLst>
                                        </p:cTn>
                                        <p:tgtEl>
                                          <p:spTgt spid="3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1"/>
                                        </p:tgtEl>
                                        <p:attrNameLst>
                                          <p:attrName>r</p:attrName>
                                        </p:attrNameLst>
                                      </p:cBhvr>
                                    </p:animRot>
                                    <p:animRot by="-240000">
                                      <p:cBhvr>
                                        <p:cTn id="13" dur="200" fill="hold">
                                          <p:stCondLst>
                                            <p:cond delay="200"/>
                                          </p:stCondLst>
                                        </p:cTn>
                                        <p:tgtEl>
                                          <p:spTgt spid="41"/>
                                        </p:tgtEl>
                                        <p:attrNameLst>
                                          <p:attrName>r</p:attrName>
                                        </p:attrNameLst>
                                      </p:cBhvr>
                                    </p:animRot>
                                    <p:animRot by="240000">
                                      <p:cBhvr>
                                        <p:cTn id="14" dur="200" fill="hold">
                                          <p:stCondLst>
                                            <p:cond delay="400"/>
                                          </p:stCondLst>
                                        </p:cTn>
                                        <p:tgtEl>
                                          <p:spTgt spid="41"/>
                                        </p:tgtEl>
                                        <p:attrNameLst>
                                          <p:attrName>r</p:attrName>
                                        </p:attrNameLst>
                                      </p:cBhvr>
                                    </p:animRot>
                                    <p:animRot by="-240000">
                                      <p:cBhvr>
                                        <p:cTn id="15" dur="200" fill="hold">
                                          <p:stCondLst>
                                            <p:cond delay="600"/>
                                          </p:stCondLst>
                                        </p:cTn>
                                        <p:tgtEl>
                                          <p:spTgt spid="41"/>
                                        </p:tgtEl>
                                        <p:attrNameLst>
                                          <p:attrName>r</p:attrName>
                                        </p:attrNameLst>
                                      </p:cBhvr>
                                    </p:animRot>
                                    <p:animRot by="120000">
                                      <p:cBhvr>
                                        <p:cTn id="16" dur="200" fill="hold">
                                          <p:stCondLst>
                                            <p:cond delay="800"/>
                                          </p:stCondLst>
                                        </p:cTn>
                                        <p:tgtEl>
                                          <p:spTgt spid="41"/>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40"/>
                                        </p:tgtEl>
                                        <p:attrNameLst>
                                          <p:attrName>r</p:attrName>
                                        </p:attrNameLst>
                                      </p:cBhvr>
                                    </p:animRot>
                                    <p:animRot by="-240000">
                                      <p:cBhvr>
                                        <p:cTn id="19" dur="200" fill="hold">
                                          <p:stCondLst>
                                            <p:cond delay="200"/>
                                          </p:stCondLst>
                                        </p:cTn>
                                        <p:tgtEl>
                                          <p:spTgt spid="40"/>
                                        </p:tgtEl>
                                        <p:attrNameLst>
                                          <p:attrName>r</p:attrName>
                                        </p:attrNameLst>
                                      </p:cBhvr>
                                    </p:animRot>
                                    <p:animRot by="240000">
                                      <p:cBhvr>
                                        <p:cTn id="20" dur="200" fill="hold">
                                          <p:stCondLst>
                                            <p:cond delay="400"/>
                                          </p:stCondLst>
                                        </p:cTn>
                                        <p:tgtEl>
                                          <p:spTgt spid="40"/>
                                        </p:tgtEl>
                                        <p:attrNameLst>
                                          <p:attrName>r</p:attrName>
                                        </p:attrNameLst>
                                      </p:cBhvr>
                                    </p:animRot>
                                    <p:animRot by="-240000">
                                      <p:cBhvr>
                                        <p:cTn id="21" dur="200" fill="hold">
                                          <p:stCondLst>
                                            <p:cond delay="600"/>
                                          </p:stCondLst>
                                        </p:cTn>
                                        <p:tgtEl>
                                          <p:spTgt spid="40"/>
                                        </p:tgtEl>
                                        <p:attrNameLst>
                                          <p:attrName>r</p:attrName>
                                        </p:attrNameLst>
                                      </p:cBhvr>
                                    </p:animRot>
                                    <p:animRot by="120000">
                                      <p:cBhvr>
                                        <p:cTn id="22" dur="200" fill="hold">
                                          <p:stCondLst>
                                            <p:cond delay="800"/>
                                          </p:stCondLst>
                                        </p:cTn>
                                        <p:tgtEl>
                                          <p:spTgt spid="40"/>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53"/>
                                        </p:tgtEl>
                                        <p:attrNameLst>
                                          <p:attrName>r</p:attrName>
                                        </p:attrNameLst>
                                      </p:cBhvr>
                                    </p:animRot>
                                    <p:animRot by="-240000">
                                      <p:cBhvr>
                                        <p:cTn id="33" dur="200" fill="hold">
                                          <p:stCondLst>
                                            <p:cond delay="200"/>
                                          </p:stCondLst>
                                        </p:cTn>
                                        <p:tgtEl>
                                          <p:spTgt spid="53"/>
                                        </p:tgtEl>
                                        <p:attrNameLst>
                                          <p:attrName>r</p:attrName>
                                        </p:attrNameLst>
                                      </p:cBhvr>
                                    </p:animRot>
                                    <p:animRot by="240000">
                                      <p:cBhvr>
                                        <p:cTn id="34" dur="200" fill="hold">
                                          <p:stCondLst>
                                            <p:cond delay="400"/>
                                          </p:stCondLst>
                                        </p:cTn>
                                        <p:tgtEl>
                                          <p:spTgt spid="53"/>
                                        </p:tgtEl>
                                        <p:attrNameLst>
                                          <p:attrName>r</p:attrName>
                                        </p:attrNameLst>
                                      </p:cBhvr>
                                    </p:animRot>
                                    <p:animRot by="-240000">
                                      <p:cBhvr>
                                        <p:cTn id="35" dur="200" fill="hold">
                                          <p:stCondLst>
                                            <p:cond delay="600"/>
                                          </p:stCondLst>
                                        </p:cTn>
                                        <p:tgtEl>
                                          <p:spTgt spid="53"/>
                                        </p:tgtEl>
                                        <p:attrNameLst>
                                          <p:attrName>r</p:attrName>
                                        </p:attrNameLst>
                                      </p:cBhvr>
                                    </p:animRot>
                                    <p:animRot by="120000">
                                      <p:cBhvr>
                                        <p:cTn id="36" dur="200" fill="hold">
                                          <p:stCondLst>
                                            <p:cond delay="800"/>
                                          </p:stCondLst>
                                        </p:cTn>
                                        <p:tgtEl>
                                          <p:spTgt spid="53"/>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54"/>
                                        </p:tgtEl>
                                        <p:attrNameLst>
                                          <p:attrName>r</p:attrName>
                                        </p:attrNameLst>
                                      </p:cBhvr>
                                    </p:animRot>
                                    <p:animRot by="-240000">
                                      <p:cBhvr>
                                        <p:cTn id="39" dur="200" fill="hold">
                                          <p:stCondLst>
                                            <p:cond delay="200"/>
                                          </p:stCondLst>
                                        </p:cTn>
                                        <p:tgtEl>
                                          <p:spTgt spid="54"/>
                                        </p:tgtEl>
                                        <p:attrNameLst>
                                          <p:attrName>r</p:attrName>
                                        </p:attrNameLst>
                                      </p:cBhvr>
                                    </p:animRot>
                                    <p:animRot by="240000">
                                      <p:cBhvr>
                                        <p:cTn id="40" dur="200" fill="hold">
                                          <p:stCondLst>
                                            <p:cond delay="400"/>
                                          </p:stCondLst>
                                        </p:cTn>
                                        <p:tgtEl>
                                          <p:spTgt spid="54"/>
                                        </p:tgtEl>
                                        <p:attrNameLst>
                                          <p:attrName>r</p:attrName>
                                        </p:attrNameLst>
                                      </p:cBhvr>
                                    </p:animRot>
                                    <p:animRot by="-240000">
                                      <p:cBhvr>
                                        <p:cTn id="41" dur="200" fill="hold">
                                          <p:stCondLst>
                                            <p:cond delay="600"/>
                                          </p:stCondLst>
                                        </p:cTn>
                                        <p:tgtEl>
                                          <p:spTgt spid="54"/>
                                        </p:tgtEl>
                                        <p:attrNameLst>
                                          <p:attrName>r</p:attrName>
                                        </p:attrNameLst>
                                      </p:cBhvr>
                                    </p:animRot>
                                    <p:animRot by="120000">
                                      <p:cBhvr>
                                        <p:cTn id="42" dur="200" fill="hold">
                                          <p:stCondLst>
                                            <p:cond delay="800"/>
                                          </p:stCondLst>
                                        </p:cTn>
                                        <p:tgtEl>
                                          <p:spTgt spid="54"/>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7"/>
                                        </p:tgtEl>
                                        <p:attrNameLst>
                                          <p:attrName>r</p:attrName>
                                        </p:attrNameLst>
                                      </p:cBhvr>
                                    </p:animRot>
                                    <p:animRot by="-240000">
                                      <p:cBhvr>
                                        <p:cTn id="45" dur="200" fill="hold">
                                          <p:stCondLst>
                                            <p:cond delay="200"/>
                                          </p:stCondLst>
                                        </p:cTn>
                                        <p:tgtEl>
                                          <p:spTgt spid="57"/>
                                        </p:tgtEl>
                                        <p:attrNameLst>
                                          <p:attrName>r</p:attrName>
                                        </p:attrNameLst>
                                      </p:cBhvr>
                                    </p:animRot>
                                    <p:animRot by="240000">
                                      <p:cBhvr>
                                        <p:cTn id="46" dur="200" fill="hold">
                                          <p:stCondLst>
                                            <p:cond delay="400"/>
                                          </p:stCondLst>
                                        </p:cTn>
                                        <p:tgtEl>
                                          <p:spTgt spid="57"/>
                                        </p:tgtEl>
                                        <p:attrNameLst>
                                          <p:attrName>r</p:attrName>
                                        </p:attrNameLst>
                                      </p:cBhvr>
                                    </p:animRot>
                                    <p:animRot by="-240000">
                                      <p:cBhvr>
                                        <p:cTn id="47" dur="200" fill="hold">
                                          <p:stCondLst>
                                            <p:cond delay="600"/>
                                          </p:stCondLst>
                                        </p:cTn>
                                        <p:tgtEl>
                                          <p:spTgt spid="57"/>
                                        </p:tgtEl>
                                        <p:attrNameLst>
                                          <p:attrName>r</p:attrName>
                                        </p:attrNameLst>
                                      </p:cBhvr>
                                    </p:animRot>
                                    <p:animRot by="120000">
                                      <p:cBhvr>
                                        <p:cTn id="48" dur="200" fill="hold">
                                          <p:stCondLst>
                                            <p:cond delay="800"/>
                                          </p:stCondLst>
                                        </p:cTn>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40" grpId="0" animBg="1"/>
      <p:bldP spid="53" grpId="0" animBg="1"/>
      <p:bldP spid="5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DDDD2826-F665-4D2F-9BED-9E9623BC2516}"/>
              </a:ext>
            </a:extLst>
          </p:cNvPr>
          <p:cNvSpPr>
            <a:spLocks noGrp="1"/>
          </p:cNvSpPr>
          <p:nvPr>
            <p:ph sz="half" idx="2"/>
          </p:nvPr>
        </p:nvSpPr>
        <p:spPr>
          <a:xfrm>
            <a:off x="893441" y="1127287"/>
            <a:ext cx="4129454" cy="2198882"/>
          </a:xfrm>
        </p:spPr>
        <p:txBody>
          <a:bodyPr/>
          <a:lstStyle/>
          <a:p>
            <a:pPr lvl="0"/>
            <a:r>
              <a:rPr lang="vi-VN" b="1"/>
              <a:t>Sếp giảm điện thoại theo gi</a:t>
            </a:r>
            <a:r>
              <a:rPr lang="en-US" b="1"/>
              <a:t>á</a:t>
            </a:r>
            <a:r>
              <a:rPr lang="vi-VN" b="1"/>
              <a:t> b</a:t>
            </a:r>
            <a:r>
              <a:rPr lang="en-US" b="1"/>
              <a:t>án</a:t>
            </a:r>
            <a:endParaRPr lang="en-US"/>
          </a:p>
          <a:p>
            <a:pPr marL="285750" lvl="0" indent="-285750">
              <a:buFont typeface="Arial" panose="020B0604020202020204" pitchFamily="34" charset="0"/>
              <a:buChar char="•"/>
            </a:pPr>
            <a:r>
              <a:rPr lang="en-US"/>
              <a:t>S</a:t>
            </a:r>
            <a:r>
              <a:rPr lang="vi-VN"/>
              <a:t>ử dụng Collections Sort trong ArrayList&lt;dienThoai&gt;</a:t>
            </a:r>
            <a:endParaRPr lang="en-US"/>
          </a:p>
          <a:p>
            <a:pPr marL="285750" lvl="0" indent="-285750">
              <a:buFont typeface="Arial" panose="020B0604020202020204" pitchFamily="34" charset="0"/>
              <a:buChar char="•"/>
            </a:pPr>
            <a:r>
              <a:rPr lang="en-US"/>
              <a:t>T</a:t>
            </a:r>
            <a:r>
              <a:rPr lang="vi-VN"/>
              <a:t>ạo phương thức int compare(dienThoai dt1, dienThoai dt2)</a:t>
            </a:r>
            <a:r>
              <a:rPr lang="en-US"/>
              <a:t>(</a:t>
            </a:r>
            <a:r>
              <a:rPr lang="vi-VN"/>
              <a:t>Nguyenvong a1, Nguyenvong a2)</a:t>
            </a:r>
            <a:endParaRPr lang="en-US"/>
          </a:p>
          <a:p>
            <a:pPr marL="285750" lvl="0" indent="-285750">
              <a:buFont typeface="Arial" panose="020B0604020202020204" pitchFamily="34" charset="0"/>
              <a:buChar char="•"/>
            </a:pPr>
            <a:r>
              <a:rPr lang="vi-VN"/>
              <a:t>Sử dụng lệnh if để so s</a:t>
            </a:r>
            <a:r>
              <a:rPr lang="en-US"/>
              <a:t>ánh</a:t>
            </a:r>
            <a:r>
              <a:rPr lang="vi-VN"/>
              <a:t> từng trường hợp:</a:t>
            </a:r>
            <a:endParaRPr lang="en-US"/>
          </a:p>
          <a:p>
            <a:pPr marL="285750" lvl="0" indent="-285750">
              <a:buFont typeface="Wingdings" panose="05000000000000000000" pitchFamily="2" charset="2"/>
              <a:buChar char="v"/>
            </a:pPr>
            <a:r>
              <a:rPr lang="vi-VN"/>
              <a:t>Nếu dt1.getGiaDT() &lt; dt2.getGiaDT() th</a:t>
            </a:r>
            <a:r>
              <a:rPr lang="en-US"/>
              <a:t>ì</a:t>
            </a:r>
            <a:r>
              <a:rPr lang="vi-VN"/>
              <a:t> return 1</a:t>
            </a:r>
            <a:endParaRPr lang="en-US"/>
          </a:p>
          <a:p>
            <a:pPr marL="285750" lvl="0" indent="-285750">
              <a:buFont typeface="Wingdings" panose="05000000000000000000" pitchFamily="2" charset="2"/>
              <a:buChar char="v"/>
            </a:pPr>
            <a:r>
              <a:rPr lang="vi-VN"/>
              <a:t>Nếu dt1.getGiaDT() &gt; dt2.getGiaDT() th</a:t>
            </a:r>
            <a:r>
              <a:rPr lang="en-US"/>
              <a:t>ì</a:t>
            </a:r>
            <a:r>
              <a:rPr lang="vi-VN"/>
              <a:t> return -1</a:t>
            </a:r>
            <a:endParaRPr lang="en-US"/>
          </a:p>
          <a:p>
            <a:pPr marL="285750" lvl="0" indent="-285750">
              <a:buFont typeface="Arial" panose="020B0604020202020204" pitchFamily="34" charset="0"/>
              <a:buChar char="•"/>
            </a:pPr>
            <a:r>
              <a:rPr lang="vi-VN"/>
              <a:t>Cuối c</a:t>
            </a:r>
            <a:r>
              <a:rPr lang="en-US"/>
              <a:t>ùng</a:t>
            </a:r>
            <a:r>
              <a:rPr lang="vi-VN"/>
              <a:t> in danh s</a:t>
            </a:r>
            <a:r>
              <a:rPr lang="en-US"/>
              <a:t>ách</a:t>
            </a:r>
            <a:r>
              <a:rPr lang="vi-VN"/>
              <a:t> đ</a:t>
            </a:r>
            <a:r>
              <a:rPr lang="en-US"/>
              <a:t>ã</a:t>
            </a:r>
            <a:r>
              <a:rPr lang="vi-VN"/>
              <a:t> được sắp xếp ra m</a:t>
            </a:r>
            <a:r>
              <a:rPr lang="en-US"/>
              <a:t>àn</a:t>
            </a:r>
            <a:r>
              <a:rPr lang="vi-VN"/>
              <a:t> h</a:t>
            </a:r>
            <a:r>
              <a:rPr lang="en-US"/>
              <a:t>ình</a:t>
            </a:r>
            <a:r>
              <a:rPr lang="vi-VN"/>
              <a:t>.</a:t>
            </a:r>
            <a:endParaRPr lang="en-US"/>
          </a:p>
          <a:p>
            <a:endParaRPr lang="en-US"/>
          </a:p>
        </p:txBody>
      </p:sp>
      <p:sp>
        <p:nvSpPr>
          <p:cNvPr id="5" name="Title 3">
            <a:extLst>
              <a:ext uri="{FF2B5EF4-FFF2-40B4-BE49-F238E27FC236}">
                <a16:creationId xmlns:a16="http://schemas.microsoft.com/office/drawing/2014/main" id="{8DC9A07C-F380-4080-918B-C4F65EB32803}"/>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6" name="Grupo 6">
            <a:extLst>
              <a:ext uri="{FF2B5EF4-FFF2-40B4-BE49-F238E27FC236}">
                <a16:creationId xmlns:a16="http://schemas.microsoft.com/office/drawing/2014/main" id="{326FFD60-7601-43E3-8109-B81EA3E09263}"/>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9DF7C74A-A82F-41EA-AC9C-23B5FF1EB5E1}"/>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EF272888-BC04-412D-900A-9900B5F51BBD}"/>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BA7E3F0B-AD0F-485E-8E0E-878C2AAEDBA8}"/>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21FBCE34-E340-46D9-9491-75A23F830184}"/>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ADF94562-B2C6-429D-A9B5-7C36B679D824}"/>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76C52F3A-932E-4508-BC1A-5200C483F006}"/>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16BB2309-A5AD-4889-B4A9-3DCC9CF8E6BB}"/>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3DE4555F-F60A-4A9A-897C-E2B9B8025270}"/>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05A65A26-0DC0-40EA-93A3-CB8FB91AF965}"/>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44A7B1DC-AE09-488D-B190-CA7392726C38}"/>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1CF621BF-944B-4054-9093-19E53774F632}"/>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033B9A9B-7094-4123-BEE4-9AEBE012748D}"/>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0CE1F083-45EA-45E3-BA5F-E6759A25542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0F417708-CA1E-418B-8BC2-792A3DDC76CD}"/>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015809E3-A3C0-44F3-B9E3-AACC12C0D0AC}"/>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04B31E69-2254-441D-BCDA-E2B822A43B85}"/>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2DF979C8-0F48-490D-A6FB-7F71180329AB}"/>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5406BA5B-6D6B-4D8D-B368-500E9104750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B52E1870-993B-4991-9887-FDE8756D1C7D}"/>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580670AC-527B-41F2-A657-D8FDEA89C324}"/>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681E2121-2F75-4B07-B010-C3FEF6B07579}"/>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C41218B9-1314-4C87-9AB9-119390980570}"/>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6F79A718-2797-46C8-984E-91C1B683605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228694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6281408B-EC0A-47AF-9ABC-F272075A5699}"/>
              </a:ext>
            </a:extLst>
          </p:cNvPr>
          <p:cNvSpPr>
            <a:spLocks noGrp="1"/>
          </p:cNvSpPr>
          <p:nvPr>
            <p:ph sz="half" idx="2"/>
          </p:nvPr>
        </p:nvSpPr>
        <p:spPr>
          <a:xfrm>
            <a:off x="893441" y="1127287"/>
            <a:ext cx="4129454" cy="2198882"/>
          </a:xfrm>
        </p:spPr>
        <p:txBody>
          <a:bodyPr/>
          <a:lstStyle/>
          <a:p>
            <a:pPr lvl="0"/>
            <a:r>
              <a:rPr lang="en-US" b="1"/>
              <a:t>Nhập kho</a:t>
            </a:r>
            <a:endParaRPr lang="en-US"/>
          </a:p>
          <a:p>
            <a:r>
              <a:rPr lang="en-US"/>
              <a:t>	</a:t>
            </a:r>
            <a:r>
              <a:rPr lang="vi-VN"/>
              <a:t>Tạo ra một danh s</a:t>
            </a:r>
            <a:r>
              <a:rPr lang="en-US"/>
              <a:t>ách</a:t>
            </a:r>
            <a:r>
              <a:rPr lang="vi-VN"/>
              <a:t> nhập kho.  Nhập kho bao gồm 2 phương thức l</a:t>
            </a:r>
            <a:r>
              <a:rPr lang="en-US"/>
              <a:t>à</a:t>
            </a:r>
            <a:r>
              <a:rPr lang="vi-VN"/>
              <a:t> nhập dữ liệu v</a:t>
            </a:r>
            <a:r>
              <a:rPr lang="en-US"/>
              <a:t>à</a:t>
            </a:r>
            <a:r>
              <a:rPr lang="vi-VN"/>
              <a:t> in danh s</a:t>
            </a:r>
            <a:r>
              <a:rPr lang="en-US"/>
              <a:t>ách</a:t>
            </a:r>
            <a:r>
              <a:rPr lang="vi-VN"/>
              <a:t>.</a:t>
            </a:r>
            <a:endParaRPr lang="en-US"/>
          </a:p>
          <a:p>
            <a:endParaRPr lang="en-US"/>
          </a:p>
        </p:txBody>
      </p:sp>
      <p:sp>
        <p:nvSpPr>
          <p:cNvPr id="5" name="Title 3">
            <a:extLst>
              <a:ext uri="{FF2B5EF4-FFF2-40B4-BE49-F238E27FC236}">
                <a16:creationId xmlns:a16="http://schemas.microsoft.com/office/drawing/2014/main" id="{1FB44F28-010A-4556-B33B-044527D7AAD3}"/>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6" name="Grupo 6">
            <a:extLst>
              <a:ext uri="{FF2B5EF4-FFF2-40B4-BE49-F238E27FC236}">
                <a16:creationId xmlns:a16="http://schemas.microsoft.com/office/drawing/2014/main" id="{EF410405-5165-4287-9A35-CCFF0BB9A6A8}"/>
              </a:ext>
            </a:extLst>
          </p:cNvPr>
          <p:cNvGrpSpPr/>
          <p:nvPr/>
        </p:nvGrpSpPr>
        <p:grpSpPr>
          <a:xfrm>
            <a:off x="6942677" y="3294151"/>
            <a:ext cx="812385" cy="815360"/>
            <a:chOff x="2759075" y="2149476"/>
            <a:chExt cx="433388" cy="434975"/>
          </a:xfrm>
        </p:grpSpPr>
        <p:sp>
          <p:nvSpPr>
            <p:cNvPr id="7" name="Freeform 236">
              <a:extLst>
                <a:ext uri="{FF2B5EF4-FFF2-40B4-BE49-F238E27FC236}">
                  <a16:creationId xmlns:a16="http://schemas.microsoft.com/office/drawing/2014/main" id="{2B8364BC-E699-475D-B9BC-9BFD2B355CD5}"/>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0">
              <a:extLst>
                <a:ext uri="{FF2B5EF4-FFF2-40B4-BE49-F238E27FC236}">
                  <a16:creationId xmlns:a16="http://schemas.microsoft.com/office/drawing/2014/main" id="{6EF8B49F-98A0-4314-B71B-B6BD61EB7661}"/>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Freeform 298">
            <a:extLst>
              <a:ext uri="{FF2B5EF4-FFF2-40B4-BE49-F238E27FC236}">
                <a16:creationId xmlns:a16="http://schemas.microsoft.com/office/drawing/2014/main" id="{33C71400-374B-4C52-AD93-A45CE258820F}"/>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3CF8D442-5744-4D69-A579-123CFF3808C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6A8A5306-369B-4471-B765-62873B882C7A}"/>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4E8DF211-6F22-4AC5-8CA4-350AA44926FC}"/>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897612A5-3A99-4097-A615-827887B89184}"/>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35">
            <a:extLst>
              <a:ext uri="{FF2B5EF4-FFF2-40B4-BE49-F238E27FC236}">
                <a16:creationId xmlns:a16="http://schemas.microsoft.com/office/drawing/2014/main" id="{7E9646C6-4635-4FB1-A754-1725C809D7F6}"/>
              </a:ext>
            </a:extLst>
          </p:cNvPr>
          <p:cNvGrpSpPr/>
          <p:nvPr/>
        </p:nvGrpSpPr>
        <p:grpSpPr>
          <a:xfrm>
            <a:off x="5638780" y="2242438"/>
            <a:ext cx="773659" cy="963355"/>
            <a:chOff x="6696077" y="2921001"/>
            <a:chExt cx="330200" cy="411163"/>
          </a:xfrm>
        </p:grpSpPr>
        <p:sp>
          <p:nvSpPr>
            <p:cNvPr id="15" name="Freeform 245">
              <a:extLst>
                <a:ext uri="{FF2B5EF4-FFF2-40B4-BE49-F238E27FC236}">
                  <a16:creationId xmlns:a16="http://schemas.microsoft.com/office/drawing/2014/main" id="{D5BB07A3-B949-4D57-9AF6-F55358EC3293}"/>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7">
              <a:extLst>
                <a:ext uri="{FF2B5EF4-FFF2-40B4-BE49-F238E27FC236}">
                  <a16:creationId xmlns:a16="http://schemas.microsoft.com/office/drawing/2014/main" id="{4D8B59F2-22E6-4587-8842-02BEBA996951}"/>
                </a:ext>
              </a:extLst>
            </p:cNvPr>
            <p:cNvGrpSpPr/>
            <p:nvPr/>
          </p:nvGrpSpPr>
          <p:grpSpPr>
            <a:xfrm>
              <a:off x="6699249" y="2924175"/>
              <a:ext cx="323854" cy="407989"/>
              <a:chOff x="6699249" y="2924175"/>
              <a:chExt cx="323854" cy="407989"/>
            </a:xfrm>
          </p:grpSpPr>
          <p:grpSp>
            <p:nvGrpSpPr>
              <p:cNvPr id="17" name="Grupo 38">
                <a:extLst>
                  <a:ext uri="{FF2B5EF4-FFF2-40B4-BE49-F238E27FC236}">
                    <a16:creationId xmlns:a16="http://schemas.microsoft.com/office/drawing/2014/main" id="{9601218B-2F06-4976-B40A-02894D9D500A}"/>
                  </a:ext>
                </a:extLst>
              </p:cNvPr>
              <p:cNvGrpSpPr/>
              <p:nvPr/>
            </p:nvGrpSpPr>
            <p:grpSpPr>
              <a:xfrm>
                <a:off x="6699249" y="2924175"/>
                <a:ext cx="323854" cy="407989"/>
                <a:chOff x="6699249" y="2924175"/>
                <a:chExt cx="323854" cy="407989"/>
              </a:xfrm>
            </p:grpSpPr>
            <p:sp>
              <p:nvSpPr>
                <p:cNvPr id="20" name="Freeform 244">
                  <a:extLst>
                    <a:ext uri="{FF2B5EF4-FFF2-40B4-BE49-F238E27FC236}">
                      <a16:creationId xmlns:a16="http://schemas.microsoft.com/office/drawing/2014/main" id="{841F4EF1-8B32-4350-9B44-6D009FD32CD8}"/>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6">
                  <a:extLst>
                    <a:ext uri="{FF2B5EF4-FFF2-40B4-BE49-F238E27FC236}">
                      <a16:creationId xmlns:a16="http://schemas.microsoft.com/office/drawing/2014/main" id="{7D0BA563-B921-4003-827B-008ADA6626DF}"/>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48">
                  <a:extLst>
                    <a:ext uri="{FF2B5EF4-FFF2-40B4-BE49-F238E27FC236}">
                      <a16:creationId xmlns:a16="http://schemas.microsoft.com/office/drawing/2014/main" id="{5BC57BC0-1ECE-4049-B3AD-397C1FBEC8A4}"/>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49">
                <a:extLst>
                  <a:ext uri="{FF2B5EF4-FFF2-40B4-BE49-F238E27FC236}">
                    <a16:creationId xmlns:a16="http://schemas.microsoft.com/office/drawing/2014/main" id="{0197D4F0-4F33-4A93-B743-6C0846C7BC4E}"/>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50">
                <a:extLst>
                  <a:ext uri="{FF2B5EF4-FFF2-40B4-BE49-F238E27FC236}">
                    <a16:creationId xmlns:a16="http://schemas.microsoft.com/office/drawing/2014/main" id="{8292758F-4714-4D41-BD57-6782D7CA68F5}"/>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3" name="Elipse 48">
            <a:extLst>
              <a:ext uri="{FF2B5EF4-FFF2-40B4-BE49-F238E27FC236}">
                <a16:creationId xmlns:a16="http://schemas.microsoft.com/office/drawing/2014/main" id="{0D472768-6FA3-415D-94F0-29C85AF6D93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B0A32A1B-8AA3-461F-812A-17B969CF2443}"/>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D0153E8F-1278-46D5-8138-62998AF6A36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B3409057-26A2-4873-8D11-13A022750492}"/>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5C4E3D19-C13B-4FB3-9ADC-3EFA987A86F6}"/>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A5B086DD-387B-4133-951C-A2C0516F65A4}"/>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B9836F7E-EEE8-4683-B164-96C3183CC41F}"/>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62C70BA1-B6B5-49CF-B5D0-2AEDBDF9554B}"/>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59977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26"/>
                                        </p:tgtEl>
                                        <p:attrNameLst>
                                          <p:attrName>r</p:attrName>
                                        </p:attrNameLst>
                                      </p:cBhvr>
                                    </p:animRot>
                                    <p:animRot by="-240000">
                                      <p:cBhvr>
                                        <p:cTn id="33" dur="200" fill="hold">
                                          <p:stCondLst>
                                            <p:cond delay="200"/>
                                          </p:stCondLst>
                                        </p:cTn>
                                        <p:tgtEl>
                                          <p:spTgt spid="26"/>
                                        </p:tgtEl>
                                        <p:attrNameLst>
                                          <p:attrName>r</p:attrName>
                                        </p:attrNameLst>
                                      </p:cBhvr>
                                    </p:animRot>
                                    <p:animRot by="240000">
                                      <p:cBhvr>
                                        <p:cTn id="34" dur="200" fill="hold">
                                          <p:stCondLst>
                                            <p:cond delay="400"/>
                                          </p:stCondLst>
                                        </p:cTn>
                                        <p:tgtEl>
                                          <p:spTgt spid="26"/>
                                        </p:tgtEl>
                                        <p:attrNameLst>
                                          <p:attrName>r</p:attrName>
                                        </p:attrNameLst>
                                      </p:cBhvr>
                                    </p:animRot>
                                    <p:animRot by="-240000">
                                      <p:cBhvr>
                                        <p:cTn id="35" dur="200" fill="hold">
                                          <p:stCondLst>
                                            <p:cond delay="600"/>
                                          </p:stCondLst>
                                        </p:cTn>
                                        <p:tgtEl>
                                          <p:spTgt spid="26"/>
                                        </p:tgtEl>
                                        <p:attrNameLst>
                                          <p:attrName>r</p:attrName>
                                        </p:attrNameLst>
                                      </p:cBhvr>
                                    </p:animRot>
                                    <p:animRot by="120000">
                                      <p:cBhvr>
                                        <p:cTn id="36" dur="200" fill="hold">
                                          <p:stCondLst>
                                            <p:cond delay="800"/>
                                          </p:stCondLst>
                                        </p:cTn>
                                        <p:tgtEl>
                                          <p:spTgt spid="26"/>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27"/>
                                        </p:tgtEl>
                                        <p:attrNameLst>
                                          <p:attrName>r</p:attrName>
                                        </p:attrNameLst>
                                      </p:cBhvr>
                                    </p:animRot>
                                    <p:animRot by="-240000">
                                      <p:cBhvr>
                                        <p:cTn id="39" dur="200" fill="hold">
                                          <p:stCondLst>
                                            <p:cond delay="200"/>
                                          </p:stCondLst>
                                        </p:cTn>
                                        <p:tgtEl>
                                          <p:spTgt spid="27"/>
                                        </p:tgtEl>
                                        <p:attrNameLst>
                                          <p:attrName>r</p:attrName>
                                        </p:attrNameLst>
                                      </p:cBhvr>
                                    </p:animRot>
                                    <p:animRot by="240000">
                                      <p:cBhvr>
                                        <p:cTn id="40" dur="200" fill="hold">
                                          <p:stCondLst>
                                            <p:cond delay="400"/>
                                          </p:stCondLst>
                                        </p:cTn>
                                        <p:tgtEl>
                                          <p:spTgt spid="27"/>
                                        </p:tgtEl>
                                        <p:attrNameLst>
                                          <p:attrName>r</p:attrName>
                                        </p:attrNameLst>
                                      </p:cBhvr>
                                    </p:animRot>
                                    <p:animRot by="-240000">
                                      <p:cBhvr>
                                        <p:cTn id="41" dur="200" fill="hold">
                                          <p:stCondLst>
                                            <p:cond delay="600"/>
                                          </p:stCondLst>
                                        </p:cTn>
                                        <p:tgtEl>
                                          <p:spTgt spid="27"/>
                                        </p:tgtEl>
                                        <p:attrNameLst>
                                          <p:attrName>r</p:attrName>
                                        </p:attrNameLst>
                                      </p:cBhvr>
                                    </p:animRot>
                                    <p:animRot by="120000">
                                      <p:cBhvr>
                                        <p:cTn id="42" dur="200" fill="hold">
                                          <p:stCondLst>
                                            <p:cond delay="800"/>
                                          </p:stCondLst>
                                        </p:cTn>
                                        <p:tgtEl>
                                          <p:spTgt spid="2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0"/>
                                        </p:tgtEl>
                                        <p:attrNameLst>
                                          <p:attrName>r</p:attrName>
                                        </p:attrNameLst>
                                      </p:cBhvr>
                                    </p:animRot>
                                    <p:animRot by="-240000">
                                      <p:cBhvr>
                                        <p:cTn id="45" dur="200" fill="hold">
                                          <p:stCondLst>
                                            <p:cond delay="200"/>
                                          </p:stCondLst>
                                        </p:cTn>
                                        <p:tgtEl>
                                          <p:spTgt spid="30"/>
                                        </p:tgtEl>
                                        <p:attrNameLst>
                                          <p:attrName>r</p:attrName>
                                        </p:attrNameLst>
                                      </p:cBhvr>
                                    </p:animRot>
                                    <p:animRot by="240000">
                                      <p:cBhvr>
                                        <p:cTn id="46" dur="200" fill="hold">
                                          <p:stCondLst>
                                            <p:cond delay="400"/>
                                          </p:stCondLst>
                                        </p:cTn>
                                        <p:tgtEl>
                                          <p:spTgt spid="30"/>
                                        </p:tgtEl>
                                        <p:attrNameLst>
                                          <p:attrName>r</p:attrName>
                                        </p:attrNameLst>
                                      </p:cBhvr>
                                    </p:animRot>
                                    <p:animRot by="-240000">
                                      <p:cBhvr>
                                        <p:cTn id="47" dur="200" fill="hold">
                                          <p:stCondLst>
                                            <p:cond delay="600"/>
                                          </p:stCondLst>
                                        </p:cTn>
                                        <p:tgtEl>
                                          <p:spTgt spid="30"/>
                                        </p:tgtEl>
                                        <p:attrNameLst>
                                          <p:attrName>r</p:attrName>
                                        </p:attrNameLst>
                                      </p:cBhvr>
                                    </p:animRot>
                                    <p:animRot by="120000">
                                      <p:cBhvr>
                                        <p:cTn id="48"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5">
            <a:extLst>
              <a:ext uri="{FF2B5EF4-FFF2-40B4-BE49-F238E27FC236}">
                <a16:creationId xmlns:a16="http://schemas.microsoft.com/office/drawing/2014/main" id="{BCA40BD7-9279-4349-A578-A99CE8E62E75}"/>
              </a:ext>
            </a:extLst>
          </p:cNvPr>
          <p:cNvSpPr>
            <a:spLocks noGrp="1"/>
          </p:cNvSpPr>
          <p:nvPr>
            <p:ph sz="half" idx="2"/>
          </p:nvPr>
        </p:nvSpPr>
        <p:spPr>
          <a:xfrm>
            <a:off x="893441" y="1127287"/>
            <a:ext cx="4129454" cy="2198882"/>
          </a:xfrm>
        </p:spPr>
        <p:txBody>
          <a:bodyPr/>
          <a:lstStyle/>
          <a:p>
            <a:pPr lvl="0"/>
            <a:r>
              <a:rPr lang="en-US" b="1"/>
              <a:t>Xuất kho</a:t>
            </a:r>
            <a:endParaRPr lang="en-US"/>
          </a:p>
          <a:p>
            <a:r>
              <a:rPr lang="en-US"/>
              <a:t>	</a:t>
            </a:r>
            <a:r>
              <a:rPr lang="vi-VN"/>
              <a:t>Tạo ra một danh s</a:t>
            </a:r>
            <a:r>
              <a:rPr lang="en-US"/>
              <a:t>ách</a:t>
            </a:r>
            <a:r>
              <a:rPr lang="vi-VN"/>
              <a:t> xuất kho. Xuất kho bao gồm 2 phương thức nhập dữ liệu v</a:t>
            </a:r>
            <a:r>
              <a:rPr lang="en-US"/>
              <a:t>à</a:t>
            </a:r>
            <a:r>
              <a:rPr lang="vi-VN"/>
              <a:t> in danh s</a:t>
            </a:r>
            <a:r>
              <a:rPr lang="en-US"/>
              <a:t>ách</a:t>
            </a:r>
            <a:r>
              <a:rPr lang="vi-VN"/>
              <a:t> ra m</a:t>
            </a:r>
            <a:r>
              <a:rPr lang="en-US"/>
              <a:t>àn</a:t>
            </a:r>
            <a:r>
              <a:rPr lang="vi-VN"/>
              <a:t> h</a:t>
            </a:r>
            <a:r>
              <a:rPr lang="en-US"/>
              <a:t>ình</a:t>
            </a:r>
            <a:r>
              <a:rPr lang="vi-VN"/>
              <a:t>.</a:t>
            </a:r>
            <a:endParaRPr lang="en-US"/>
          </a:p>
          <a:p>
            <a:endParaRPr lang="en-US"/>
          </a:p>
        </p:txBody>
      </p:sp>
      <p:sp>
        <p:nvSpPr>
          <p:cNvPr id="32" name="Title 3">
            <a:extLst>
              <a:ext uri="{FF2B5EF4-FFF2-40B4-BE49-F238E27FC236}">
                <a16:creationId xmlns:a16="http://schemas.microsoft.com/office/drawing/2014/main" id="{78D2D5E7-B654-4572-952B-899CF7B4CACA}"/>
              </a:ext>
            </a:extLst>
          </p:cNvPr>
          <p:cNvSpPr>
            <a:spLocks noGrp="1"/>
          </p:cNvSpPr>
          <p:nvPr>
            <p:ph type="title"/>
          </p:nvPr>
        </p:nvSpPr>
        <p:spPr>
          <a:xfrm>
            <a:off x="723900" y="589879"/>
            <a:ext cx="7696200" cy="367298"/>
          </a:xfrm>
        </p:spPr>
        <p:txBody>
          <a:bodyPr/>
          <a:lstStyle/>
          <a:p>
            <a:r>
              <a:rPr lang="en-US"/>
              <a:t>Mô tả thuật toán thao tác</a:t>
            </a:r>
          </a:p>
        </p:txBody>
      </p:sp>
      <p:grpSp>
        <p:nvGrpSpPr>
          <p:cNvPr id="33" name="Grupo 6">
            <a:extLst>
              <a:ext uri="{FF2B5EF4-FFF2-40B4-BE49-F238E27FC236}">
                <a16:creationId xmlns:a16="http://schemas.microsoft.com/office/drawing/2014/main" id="{DD33A834-7C86-4487-9491-43C3723EA1A4}"/>
              </a:ext>
            </a:extLst>
          </p:cNvPr>
          <p:cNvGrpSpPr/>
          <p:nvPr/>
        </p:nvGrpSpPr>
        <p:grpSpPr>
          <a:xfrm>
            <a:off x="6942677" y="3294151"/>
            <a:ext cx="812385" cy="815360"/>
            <a:chOff x="2759075" y="2149476"/>
            <a:chExt cx="433388" cy="434975"/>
          </a:xfrm>
        </p:grpSpPr>
        <p:sp>
          <p:nvSpPr>
            <p:cNvPr id="34" name="Freeform 236">
              <a:extLst>
                <a:ext uri="{FF2B5EF4-FFF2-40B4-BE49-F238E27FC236}">
                  <a16:creationId xmlns:a16="http://schemas.microsoft.com/office/drawing/2014/main" id="{D048F401-1FE4-4E6C-B01F-D0D54B768182}"/>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0">
              <a:extLst>
                <a:ext uri="{FF2B5EF4-FFF2-40B4-BE49-F238E27FC236}">
                  <a16:creationId xmlns:a16="http://schemas.microsoft.com/office/drawing/2014/main" id="{BFE82CFC-ACBE-45F1-B3B9-01348B395BA8}"/>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6" name="Freeform 298">
            <a:extLst>
              <a:ext uri="{FF2B5EF4-FFF2-40B4-BE49-F238E27FC236}">
                <a16:creationId xmlns:a16="http://schemas.microsoft.com/office/drawing/2014/main" id="{06BF1BEE-6B69-4A83-B9EA-FC2418A725BD}"/>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02">
            <a:extLst>
              <a:ext uri="{FF2B5EF4-FFF2-40B4-BE49-F238E27FC236}">
                <a16:creationId xmlns:a16="http://schemas.microsoft.com/office/drawing/2014/main" id="{51C0ACB1-19BC-4631-BF46-7617E82A56A8}"/>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157">
            <a:extLst>
              <a:ext uri="{FF2B5EF4-FFF2-40B4-BE49-F238E27FC236}">
                <a16:creationId xmlns:a16="http://schemas.microsoft.com/office/drawing/2014/main" id="{E9DCF669-4F05-44C2-8F4E-8B9F888516D5}"/>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9">
            <a:extLst>
              <a:ext uri="{FF2B5EF4-FFF2-40B4-BE49-F238E27FC236}">
                <a16:creationId xmlns:a16="http://schemas.microsoft.com/office/drawing/2014/main" id="{40ED74C2-DB27-471F-B276-256840B3C003}"/>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20">
            <a:extLst>
              <a:ext uri="{FF2B5EF4-FFF2-40B4-BE49-F238E27FC236}">
                <a16:creationId xmlns:a16="http://schemas.microsoft.com/office/drawing/2014/main" id="{A43CF3B2-B1D2-4BF9-B7D8-710DE6431E05}"/>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1" name="Grupo 35">
            <a:extLst>
              <a:ext uri="{FF2B5EF4-FFF2-40B4-BE49-F238E27FC236}">
                <a16:creationId xmlns:a16="http://schemas.microsoft.com/office/drawing/2014/main" id="{9E540A15-19C3-45FC-917C-D66B33D9788D}"/>
              </a:ext>
            </a:extLst>
          </p:cNvPr>
          <p:cNvGrpSpPr/>
          <p:nvPr/>
        </p:nvGrpSpPr>
        <p:grpSpPr>
          <a:xfrm>
            <a:off x="5638780" y="2242438"/>
            <a:ext cx="773659" cy="963355"/>
            <a:chOff x="6696077" y="2921001"/>
            <a:chExt cx="330200" cy="411163"/>
          </a:xfrm>
        </p:grpSpPr>
        <p:sp>
          <p:nvSpPr>
            <p:cNvPr id="42" name="Freeform 245">
              <a:extLst>
                <a:ext uri="{FF2B5EF4-FFF2-40B4-BE49-F238E27FC236}">
                  <a16:creationId xmlns:a16="http://schemas.microsoft.com/office/drawing/2014/main" id="{E7AC31AE-B3AF-4314-AB18-68ACD5E71458}"/>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3" name="Grupo 37">
              <a:extLst>
                <a:ext uri="{FF2B5EF4-FFF2-40B4-BE49-F238E27FC236}">
                  <a16:creationId xmlns:a16="http://schemas.microsoft.com/office/drawing/2014/main" id="{8AC10DE0-66DA-4BA6-B86E-55866673D9B7}"/>
                </a:ext>
              </a:extLst>
            </p:cNvPr>
            <p:cNvGrpSpPr/>
            <p:nvPr/>
          </p:nvGrpSpPr>
          <p:grpSpPr>
            <a:xfrm>
              <a:off x="6699249" y="2924175"/>
              <a:ext cx="323854" cy="407989"/>
              <a:chOff x="6699249" y="2924175"/>
              <a:chExt cx="323854" cy="407989"/>
            </a:xfrm>
          </p:grpSpPr>
          <p:grpSp>
            <p:nvGrpSpPr>
              <p:cNvPr id="44" name="Grupo 38">
                <a:extLst>
                  <a:ext uri="{FF2B5EF4-FFF2-40B4-BE49-F238E27FC236}">
                    <a16:creationId xmlns:a16="http://schemas.microsoft.com/office/drawing/2014/main" id="{2D8DAB5C-AEFC-411A-B7AB-72533E3FD081}"/>
                  </a:ext>
                </a:extLst>
              </p:cNvPr>
              <p:cNvGrpSpPr/>
              <p:nvPr/>
            </p:nvGrpSpPr>
            <p:grpSpPr>
              <a:xfrm>
                <a:off x="6699249" y="2924175"/>
                <a:ext cx="323854" cy="407989"/>
                <a:chOff x="6699249" y="2924175"/>
                <a:chExt cx="323854" cy="407989"/>
              </a:xfrm>
            </p:grpSpPr>
            <p:sp>
              <p:nvSpPr>
                <p:cNvPr id="47" name="Freeform 244">
                  <a:extLst>
                    <a:ext uri="{FF2B5EF4-FFF2-40B4-BE49-F238E27FC236}">
                      <a16:creationId xmlns:a16="http://schemas.microsoft.com/office/drawing/2014/main" id="{AA994606-FD27-4C07-ABF6-E54D3EB79905}"/>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46">
                  <a:extLst>
                    <a:ext uri="{FF2B5EF4-FFF2-40B4-BE49-F238E27FC236}">
                      <a16:creationId xmlns:a16="http://schemas.microsoft.com/office/drawing/2014/main" id="{1B4DF048-3C81-4A2E-B5FE-DDFA9410C95D}"/>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48">
                  <a:extLst>
                    <a:ext uri="{FF2B5EF4-FFF2-40B4-BE49-F238E27FC236}">
                      <a16:creationId xmlns:a16="http://schemas.microsoft.com/office/drawing/2014/main" id="{B82825CE-4BE1-4573-831D-9DEE5B1A12D1}"/>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5" name="Freeform 249">
                <a:extLst>
                  <a:ext uri="{FF2B5EF4-FFF2-40B4-BE49-F238E27FC236}">
                    <a16:creationId xmlns:a16="http://schemas.microsoft.com/office/drawing/2014/main" id="{BFEDEF46-E9ED-41E5-BC95-86B99268E6C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Freeform 250">
                <a:extLst>
                  <a:ext uri="{FF2B5EF4-FFF2-40B4-BE49-F238E27FC236}">
                    <a16:creationId xmlns:a16="http://schemas.microsoft.com/office/drawing/2014/main" id="{09B088DF-7EC3-4D85-BFE2-FBEB253FA61F}"/>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0" name="Elipse 48">
            <a:extLst>
              <a:ext uri="{FF2B5EF4-FFF2-40B4-BE49-F238E27FC236}">
                <a16:creationId xmlns:a16="http://schemas.microsoft.com/office/drawing/2014/main" id="{8356D842-8AFE-4033-87FB-A1D1A48E9212}"/>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Elipse 49">
            <a:extLst>
              <a:ext uri="{FF2B5EF4-FFF2-40B4-BE49-F238E27FC236}">
                <a16:creationId xmlns:a16="http://schemas.microsoft.com/office/drawing/2014/main" id="{3B3C742D-1CCC-4FCD-9F84-1708CD83D5F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2" name="Elipse 50">
            <a:extLst>
              <a:ext uri="{FF2B5EF4-FFF2-40B4-BE49-F238E27FC236}">
                <a16:creationId xmlns:a16="http://schemas.microsoft.com/office/drawing/2014/main" id="{BE4CE07C-113D-4AF1-9AE2-377D33B651BF}"/>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3" name="Freeform 235">
            <a:extLst>
              <a:ext uri="{FF2B5EF4-FFF2-40B4-BE49-F238E27FC236}">
                <a16:creationId xmlns:a16="http://schemas.microsoft.com/office/drawing/2014/main" id="{D8167A14-D0E1-4DCA-A9EF-55C87FBF13B7}"/>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4" name="Grupo 2">
            <a:extLst>
              <a:ext uri="{FF2B5EF4-FFF2-40B4-BE49-F238E27FC236}">
                <a16:creationId xmlns:a16="http://schemas.microsoft.com/office/drawing/2014/main" id="{AA18D182-4734-4AD6-AA60-FEA177716271}"/>
              </a:ext>
            </a:extLst>
          </p:cNvPr>
          <p:cNvGrpSpPr/>
          <p:nvPr/>
        </p:nvGrpSpPr>
        <p:grpSpPr>
          <a:xfrm>
            <a:off x="977085" y="4908455"/>
            <a:ext cx="1199268" cy="599634"/>
            <a:chOff x="5638801" y="2709863"/>
            <a:chExt cx="495300" cy="247650"/>
          </a:xfrm>
        </p:grpSpPr>
        <p:sp>
          <p:nvSpPr>
            <p:cNvPr id="55" name="Freeform 175">
              <a:extLst>
                <a:ext uri="{FF2B5EF4-FFF2-40B4-BE49-F238E27FC236}">
                  <a16:creationId xmlns:a16="http://schemas.microsoft.com/office/drawing/2014/main" id="{A2250A4A-5E01-4DAC-8BAA-2B58AAA4C24E}"/>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178">
              <a:extLst>
                <a:ext uri="{FF2B5EF4-FFF2-40B4-BE49-F238E27FC236}">
                  <a16:creationId xmlns:a16="http://schemas.microsoft.com/office/drawing/2014/main" id="{8A02ECDB-4799-4DBC-9480-F9C85C178875}"/>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7" name="Freeform 235">
            <a:extLst>
              <a:ext uri="{FF2B5EF4-FFF2-40B4-BE49-F238E27FC236}">
                <a16:creationId xmlns:a16="http://schemas.microsoft.com/office/drawing/2014/main" id="{BE55030B-090B-4F38-8B7C-83A3FAB6CE73}"/>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02271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3"/>
                                        </p:tgtEl>
                                        <p:attrNameLst>
                                          <p:attrName>r</p:attrName>
                                        </p:attrNameLst>
                                      </p:cBhvr>
                                    </p:animRot>
                                    <p:animRot by="-240000">
                                      <p:cBhvr>
                                        <p:cTn id="7" dur="200" fill="hold">
                                          <p:stCondLst>
                                            <p:cond delay="200"/>
                                          </p:stCondLst>
                                        </p:cTn>
                                        <p:tgtEl>
                                          <p:spTgt spid="33"/>
                                        </p:tgtEl>
                                        <p:attrNameLst>
                                          <p:attrName>r</p:attrName>
                                        </p:attrNameLst>
                                      </p:cBhvr>
                                    </p:animRot>
                                    <p:animRot by="240000">
                                      <p:cBhvr>
                                        <p:cTn id="8" dur="200" fill="hold">
                                          <p:stCondLst>
                                            <p:cond delay="400"/>
                                          </p:stCondLst>
                                        </p:cTn>
                                        <p:tgtEl>
                                          <p:spTgt spid="33"/>
                                        </p:tgtEl>
                                        <p:attrNameLst>
                                          <p:attrName>r</p:attrName>
                                        </p:attrNameLst>
                                      </p:cBhvr>
                                    </p:animRot>
                                    <p:animRot by="-240000">
                                      <p:cBhvr>
                                        <p:cTn id="9" dur="200" fill="hold">
                                          <p:stCondLst>
                                            <p:cond delay="600"/>
                                          </p:stCondLst>
                                        </p:cTn>
                                        <p:tgtEl>
                                          <p:spTgt spid="33"/>
                                        </p:tgtEl>
                                        <p:attrNameLst>
                                          <p:attrName>r</p:attrName>
                                        </p:attrNameLst>
                                      </p:cBhvr>
                                    </p:animRot>
                                    <p:animRot by="120000">
                                      <p:cBhvr>
                                        <p:cTn id="10" dur="200" fill="hold">
                                          <p:stCondLst>
                                            <p:cond delay="800"/>
                                          </p:stCondLst>
                                        </p:cTn>
                                        <p:tgtEl>
                                          <p:spTgt spid="3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1"/>
                                        </p:tgtEl>
                                        <p:attrNameLst>
                                          <p:attrName>r</p:attrName>
                                        </p:attrNameLst>
                                      </p:cBhvr>
                                    </p:animRot>
                                    <p:animRot by="-240000">
                                      <p:cBhvr>
                                        <p:cTn id="13" dur="200" fill="hold">
                                          <p:stCondLst>
                                            <p:cond delay="200"/>
                                          </p:stCondLst>
                                        </p:cTn>
                                        <p:tgtEl>
                                          <p:spTgt spid="41"/>
                                        </p:tgtEl>
                                        <p:attrNameLst>
                                          <p:attrName>r</p:attrName>
                                        </p:attrNameLst>
                                      </p:cBhvr>
                                    </p:animRot>
                                    <p:animRot by="240000">
                                      <p:cBhvr>
                                        <p:cTn id="14" dur="200" fill="hold">
                                          <p:stCondLst>
                                            <p:cond delay="400"/>
                                          </p:stCondLst>
                                        </p:cTn>
                                        <p:tgtEl>
                                          <p:spTgt spid="41"/>
                                        </p:tgtEl>
                                        <p:attrNameLst>
                                          <p:attrName>r</p:attrName>
                                        </p:attrNameLst>
                                      </p:cBhvr>
                                    </p:animRot>
                                    <p:animRot by="-240000">
                                      <p:cBhvr>
                                        <p:cTn id="15" dur="200" fill="hold">
                                          <p:stCondLst>
                                            <p:cond delay="600"/>
                                          </p:stCondLst>
                                        </p:cTn>
                                        <p:tgtEl>
                                          <p:spTgt spid="41"/>
                                        </p:tgtEl>
                                        <p:attrNameLst>
                                          <p:attrName>r</p:attrName>
                                        </p:attrNameLst>
                                      </p:cBhvr>
                                    </p:animRot>
                                    <p:animRot by="120000">
                                      <p:cBhvr>
                                        <p:cTn id="16" dur="200" fill="hold">
                                          <p:stCondLst>
                                            <p:cond delay="800"/>
                                          </p:stCondLst>
                                        </p:cTn>
                                        <p:tgtEl>
                                          <p:spTgt spid="41"/>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40"/>
                                        </p:tgtEl>
                                        <p:attrNameLst>
                                          <p:attrName>r</p:attrName>
                                        </p:attrNameLst>
                                      </p:cBhvr>
                                    </p:animRot>
                                    <p:animRot by="-240000">
                                      <p:cBhvr>
                                        <p:cTn id="19" dur="200" fill="hold">
                                          <p:stCondLst>
                                            <p:cond delay="200"/>
                                          </p:stCondLst>
                                        </p:cTn>
                                        <p:tgtEl>
                                          <p:spTgt spid="40"/>
                                        </p:tgtEl>
                                        <p:attrNameLst>
                                          <p:attrName>r</p:attrName>
                                        </p:attrNameLst>
                                      </p:cBhvr>
                                    </p:animRot>
                                    <p:animRot by="240000">
                                      <p:cBhvr>
                                        <p:cTn id="20" dur="200" fill="hold">
                                          <p:stCondLst>
                                            <p:cond delay="400"/>
                                          </p:stCondLst>
                                        </p:cTn>
                                        <p:tgtEl>
                                          <p:spTgt spid="40"/>
                                        </p:tgtEl>
                                        <p:attrNameLst>
                                          <p:attrName>r</p:attrName>
                                        </p:attrNameLst>
                                      </p:cBhvr>
                                    </p:animRot>
                                    <p:animRot by="-240000">
                                      <p:cBhvr>
                                        <p:cTn id="21" dur="200" fill="hold">
                                          <p:stCondLst>
                                            <p:cond delay="600"/>
                                          </p:stCondLst>
                                        </p:cTn>
                                        <p:tgtEl>
                                          <p:spTgt spid="40"/>
                                        </p:tgtEl>
                                        <p:attrNameLst>
                                          <p:attrName>r</p:attrName>
                                        </p:attrNameLst>
                                      </p:cBhvr>
                                    </p:animRot>
                                    <p:animRot by="120000">
                                      <p:cBhvr>
                                        <p:cTn id="22" dur="200" fill="hold">
                                          <p:stCondLst>
                                            <p:cond delay="800"/>
                                          </p:stCondLst>
                                        </p:cTn>
                                        <p:tgtEl>
                                          <p:spTgt spid="40"/>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32" presetClass="emph" presetSubtype="0" fill="hold" grpId="0" nodeType="withEffect">
                                  <p:stCondLst>
                                    <p:cond delay="0"/>
                                  </p:stCondLst>
                                  <p:childTnLst>
                                    <p:animRot by="120000">
                                      <p:cBhvr>
                                        <p:cTn id="32" dur="100" fill="hold">
                                          <p:stCondLst>
                                            <p:cond delay="0"/>
                                          </p:stCondLst>
                                        </p:cTn>
                                        <p:tgtEl>
                                          <p:spTgt spid="53"/>
                                        </p:tgtEl>
                                        <p:attrNameLst>
                                          <p:attrName>r</p:attrName>
                                        </p:attrNameLst>
                                      </p:cBhvr>
                                    </p:animRot>
                                    <p:animRot by="-240000">
                                      <p:cBhvr>
                                        <p:cTn id="33" dur="200" fill="hold">
                                          <p:stCondLst>
                                            <p:cond delay="200"/>
                                          </p:stCondLst>
                                        </p:cTn>
                                        <p:tgtEl>
                                          <p:spTgt spid="53"/>
                                        </p:tgtEl>
                                        <p:attrNameLst>
                                          <p:attrName>r</p:attrName>
                                        </p:attrNameLst>
                                      </p:cBhvr>
                                    </p:animRot>
                                    <p:animRot by="240000">
                                      <p:cBhvr>
                                        <p:cTn id="34" dur="200" fill="hold">
                                          <p:stCondLst>
                                            <p:cond delay="400"/>
                                          </p:stCondLst>
                                        </p:cTn>
                                        <p:tgtEl>
                                          <p:spTgt spid="53"/>
                                        </p:tgtEl>
                                        <p:attrNameLst>
                                          <p:attrName>r</p:attrName>
                                        </p:attrNameLst>
                                      </p:cBhvr>
                                    </p:animRot>
                                    <p:animRot by="-240000">
                                      <p:cBhvr>
                                        <p:cTn id="35" dur="200" fill="hold">
                                          <p:stCondLst>
                                            <p:cond delay="600"/>
                                          </p:stCondLst>
                                        </p:cTn>
                                        <p:tgtEl>
                                          <p:spTgt spid="53"/>
                                        </p:tgtEl>
                                        <p:attrNameLst>
                                          <p:attrName>r</p:attrName>
                                        </p:attrNameLst>
                                      </p:cBhvr>
                                    </p:animRot>
                                    <p:animRot by="120000">
                                      <p:cBhvr>
                                        <p:cTn id="36" dur="200" fill="hold">
                                          <p:stCondLst>
                                            <p:cond delay="800"/>
                                          </p:stCondLst>
                                        </p:cTn>
                                        <p:tgtEl>
                                          <p:spTgt spid="53"/>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54"/>
                                        </p:tgtEl>
                                        <p:attrNameLst>
                                          <p:attrName>r</p:attrName>
                                        </p:attrNameLst>
                                      </p:cBhvr>
                                    </p:animRot>
                                    <p:animRot by="-240000">
                                      <p:cBhvr>
                                        <p:cTn id="39" dur="200" fill="hold">
                                          <p:stCondLst>
                                            <p:cond delay="200"/>
                                          </p:stCondLst>
                                        </p:cTn>
                                        <p:tgtEl>
                                          <p:spTgt spid="54"/>
                                        </p:tgtEl>
                                        <p:attrNameLst>
                                          <p:attrName>r</p:attrName>
                                        </p:attrNameLst>
                                      </p:cBhvr>
                                    </p:animRot>
                                    <p:animRot by="240000">
                                      <p:cBhvr>
                                        <p:cTn id="40" dur="200" fill="hold">
                                          <p:stCondLst>
                                            <p:cond delay="400"/>
                                          </p:stCondLst>
                                        </p:cTn>
                                        <p:tgtEl>
                                          <p:spTgt spid="54"/>
                                        </p:tgtEl>
                                        <p:attrNameLst>
                                          <p:attrName>r</p:attrName>
                                        </p:attrNameLst>
                                      </p:cBhvr>
                                    </p:animRot>
                                    <p:animRot by="-240000">
                                      <p:cBhvr>
                                        <p:cTn id="41" dur="200" fill="hold">
                                          <p:stCondLst>
                                            <p:cond delay="600"/>
                                          </p:stCondLst>
                                        </p:cTn>
                                        <p:tgtEl>
                                          <p:spTgt spid="54"/>
                                        </p:tgtEl>
                                        <p:attrNameLst>
                                          <p:attrName>r</p:attrName>
                                        </p:attrNameLst>
                                      </p:cBhvr>
                                    </p:animRot>
                                    <p:animRot by="120000">
                                      <p:cBhvr>
                                        <p:cTn id="42" dur="200" fill="hold">
                                          <p:stCondLst>
                                            <p:cond delay="800"/>
                                          </p:stCondLst>
                                        </p:cTn>
                                        <p:tgtEl>
                                          <p:spTgt spid="54"/>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7"/>
                                        </p:tgtEl>
                                        <p:attrNameLst>
                                          <p:attrName>r</p:attrName>
                                        </p:attrNameLst>
                                      </p:cBhvr>
                                    </p:animRot>
                                    <p:animRot by="-240000">
                                      <p:cBhvr>
                                        <p:cTn id="45" dur="200" fill="hold">
                                          <p:stCondLst>
                                            <p:cond delay="200"/>
                                          </p:stCondLst>
                                        </p:cTn>
                                        <p:tgtEl>
                                          <p:spTgt spid="57"/>
                                        </p:tgtEl>
                                        <p:attrNameLst>
                                          <p:attrName>r</p:attrName>
                                        </p:attrNameLst>
                                      </p:cBhvr>
                                    </p:animRot>
                                    <p:animRot by="240000">
                                      <p:cBhvr>
                                        <p:cTn id="46" dur="200" fill="hold">
                                          <p:stCondLst>
                                            <p:cond delay="400"/>
                                          </p:stCondLst>
                                        </p:cTn>
                                        <p:tgtEl>
                                          <p:spTgt spid="57"/>
                                        </p:tgtEl>
                                        <p:attrNameLst>
                                          <p:attrName>r</p:attrName>
                                        </p:attrNameLst>
                                      </p:cBhvr>
                                    </p:animRot>
                                    <p:animRot by="-240000">
                                      <p:cBhvr>
                                        <p:cTn id="47" dur="200" fill="hold">
                                          <p:stCondLst>
                                            <p:cond delay="600"/>
                                          </p:stCondLst>
                                        </p:cTn>
                                        <p:tgtEl>
                                          <p:spTgt spid="57"/>
                                        </p:tgtEl>
                                        <p:attrNameLst>
                                          <p:attrName>r</p:attrName>
                                        </p:attrNameLst>
                                      </p:cBhvr>
                                    </p:animRot>
                                    <p:animRot by="120000">
                                      <p:cBhvr>
                                        <p:cTn id="48" dur="200" fill="hold">
                                          <p:stCondLst>
                                            <p:cond delay="800"/>
                                          </p:stCondLst>
                                        </p:cTn>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40" grpId="0" animBg="1"/>
      <p:bldP spid="53" grpId="0" animBg="1"/>
      <p:bldP spid="5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86">
            <a:extLst>
              <a:ext uri="{FF2B5EF4-FFF2-40B4-BE49-F238E27FC236}">
                <a16:creationId xmlns:a16="http://schemas.microsoft.com/office/drawing/2014/main" id="{ACAFACC3-931D-4186-82ED-81E3D3165663}"/>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2"/>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a:p>
        </p:txBody>
      </p:sp>
      <p:sp>
        <p:nvSpPr>
          <p:cNvPr id="6" name="Title 3">
            <a:extLst>
              <a:ext uri="{FF2B5EF4-FFF2-40B4-BE49-F238E27FC236}">
                <a16:creationId xmlns:a16="http://schemas.microsoft.com/office/drawing/2014/main" id="{6ECC223E-8858-4634-B052-C7711168AD18}"/>
              </a:ext>
            </a:extLst>
          </p:cNvPr>
          <p:cNvSpPr>
            <a:spLocks noGrp="1"/>
          </p:cNvSpPr>
          <p:nvPr>
            <p:ph type="title"/>
          </p:nvPr>
        </p:nvSpPr>
        <p:spPr>
          <a:xfrm>
            <a:off x="3335803" y="1721060"/>
            <a:ext cx="3962400" cy="1327160"/>
          </a:xfrm>
        </p:spPr>
        <p:txBody>
          <a:bodyPr/>
          <a:lstStyle/>
          <a:p>
            <a:r>
              <a:rPr lang="en-US"/>
              <a:t>Cài đặt bài toán</a:t>
            </a:r>
          </a:p>
        </p:txBody>
      </p:sp>
      <p:sp>
        <p:nvSpPr>
          <p:cNvPr id="7" name="Marcador de texto 48">
            <a:extLst>
              <a:ext uri="{FF2B5EF4-FFF2-40B4-BE49-F238E27FC236}">
                <a16:creationId xmlns:a16="http://schemas.microsoft.com/office/drawing/2014/main" id="{42D080FC-374B-47A6-BB94-0E11E88290B9}"/>
              </a:ext>
            </a:extLst>
          </p:cNvPr>
          <p:cNvSpPr txBox="1">
            <a:spLocks/>
          </p:cNvSpPr>
          <p:nvPr/>
        </p:nvSpPr>
        <p:spPr>
          <a:xfrm>
            <a:off x="1545243" y="2230162"/>
            <a:ext cx="1380837" cy="722587"/>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4400" b="1" kern="1200">
                <a:solidFill>
                  <a:schemeClr val="tx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s-ES"/>
              <a:t>04</a:t>
            </a:r>
          </a:p>
        </p:txBody>
      </p:sp>
      <p:sp>
        <p:nvSpPr>
          <p:cNvPr id="8" name="Freeform 298">
            <a:extLst>
              <a:ext uri="{FF2B5EF4-FFF2-40B4-BE49-F238E27FC236}">
                <a16:creationId xmlns:a16="http://schemas.microsoft.com/office/drawing/2014/main" id="{40773CC0-CEB9-4FB4-B4E4-BC5D3DF1D3DC}"/>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02">
            <a:extLst>
              <a:ext uri="{FF2B5EF4-FFF2-40B4-BE49-F238E27FC236}">
                <a16:creationId xmlns:a16="http://schemas.microsoft.com/office/drawing/2014/main" id="{F65D598A-5B70-4679-A0F3-C50404F477A0}"/>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157">
            <a:extLst>
              <a:ext uri="{FF2B5EF4-FFF2-40B4-BE49-F238E27FC236}">
                <a16:creationId xmlns:a16="http://schemas.microsoft.com/office/drawing/2014/main" id="{C56E2AA6-C140-4033-A46C-E6B96C215241}"/>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9">
            <a:extLst>
              <a:ext uri="{FF2B5EF4-FFF2-40B4-BE49-F238E27FC236}">
                <a16:creationId xmlns:a16="http://schemas.microsoft.com/office/drawing/2014/main" id="{73EA10C1-08B9-4B6F-AAC6-9CFDCFAB82E6}"/>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10">
            <a:extLst>
              <a:ext uri="{FF2B5EF4-FFF2-40B4-BE49-F238E27FC236}">
                <a16:creationId xmlns:a16="http://schemas.microsoft.com/office/drawing/2014/main" id="{81342334-102A-43F4-A2BD-B37DC5D12412}"/>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3" name="Grupo 57">
            <a:extLst>
              <a:ext uri="{FF2B5EF4-FFF2-40B4-BE49-F238E27FC236}">
                <a16:creationId xmlns:a16="http://schemas.microsoft.com/office/drawing/2014/main" id="{E6328245-7AED-4FF5-BB8F-401A1FC7E6C5}"/>
              </a:ext>
            </a:extLst>
          </p:cNvPr>
          <p:cNvGrpSpPr/>
          <p:nvPr/>
        </p:nvGrpSpPr>
        <p:grpSpPr>
          <a:xfrm>
            <a:off x="6293584" y="4050218"/>
            <a:ext cx="773659" cy="963355"/>
            <a:chOff x="6696077" y="2921001"/>
            <a:chExt cx="330200" cy="411163"/>
          </a:xfrm>
        </p:grpSpPr>
        <p:sp>
          <p:nvSpPr>
            <p:cNvPr id="14" name="Freeform 245">
              <a:extLst>
                <a:ext uri="{FF2B5EF4-FFF2-40B4-BE49-F238E27FC236}">
                  <a16:creationId xmlns:a16="http://schemas.microsoft.com/office/drawing/2014/main" id="{0BB2C797-F791-4E93-BCAF-9DA0DD9A245A}"/>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5" name="Grupo 59">
              <a:extLst>
                <a:ext uri="{FF2B5EF4-FFF2-40B4-BE49-F238E27FC236}">
                  <a16:creationId xmlns:a16="http://schemas.microsoft.com/office/drawing/2014/main" id="{C35DB9F4-6A89-47A1-B6DF-C9B289240BFA}"/>
                </a:ext>
              </a:extLst>
            </p:cNvPr>
            <p:cNvGrpSpPr/>
            <p:nvPr/>
          </p:nvGrpSpPr>
          <p:grpSpPr>
            <a:xfrm>
              <a:off x="6699249" y="2924175"/>
              <a:ext cx="323854" cy="407989"/>
              <a:chOff x="6699249" y="2924175"/>
              <a:chExt cx="323854" cy="407989"/>
            </a:xfrm>
          </p:grpSpPr>
          <p:grpSp>
            <p:nvGrpSpPr>
              <p:cNvPr id="16" name="Grupo 60">
                <a:extLst>
                  <a:ext uri="{FF2B5EF4-FFF2-40B4-BE49-F238E27FC236}">
                    <a16:creationId xmlns:a16="http://schemas.microsoft.com/office/drawing/2014/main" id="{D9A75C06-683B-4FEF-B93C-52A69CDA56B6}"/>
                  </a:ext>
                </a:extLst>
              </p:cNvPr>
              <p:cNvGrpSpPr/>
              <p:nvPr/>
            </p:nvGrpSpPr>
            <p:grpSpPr>
              <a:xfrm>
                <a:off x="6699249" y="2924175"/>
                <a:ext cx="323854" cy="407989"/>
                <a:chOff x="6699249" y="2924175"/>
                <a:chExt cx="323854" cy="407989"/>
              </a:xfrm>
            </p:grpSpPr>
            <p:sp>
              <p:nvSpPr>
                <p:cNvPr id="19" name="Freeform 244">
                  <a:extLst>
                    <a:ext uri="{FF2B5EF4-FFF2-40B4-BE49-F238E27FC236}">
                      <a16:creationId xmlns:a16="http://schemas.microsoft.com/office/drawing/2014/main" id="{24FCACF8-F868-4D7A-976C-796959721A95}"/>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46">
                  <a:extLst>
                    <a:ext uri="{FF2B5EF4-FFF2-40B4-BE49-F238E27FC236}">
                      <a16:creationId xmlns:a16="http://schemas.microsoft.com/office/drawing/2014/main" id="{3A4FFDE7-C7FF-4EB0-8FCA-4483DD5CB7A2}"/>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48">
                  <a:extLst>
                    <a:ext uri="{FF2B5EF4-FFF2-40B4-BE49-F238E27FC236}">
                      <a16:creationId xmlns:a16="http://schemas.microsoft.com/office/drawing/2014/main" id="{18AF8E04-6C79-4238-994D-6C9296C139FD}"/>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7" name="Freeform 249">
                <a:extLst>
                  <a:ext uri="{FF2B5EF4-FFF2-40B4-BE49-F238E27FC236}">
                    <a16:creationId xmlns:a16="http://schemas.microsoft.com/office/drawing/2014/main" id="{03AEA99E-6007-47A8-A261-DA6CBF1C2B59}"/>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250">
                <a:extLst>
                  <a:ext uri="{FF2B5EF4-FFF2-40B4-BE49-F238E27FC236}">
                    <a16:creationId xmlns:a16="http://schemas.microsoft.com/office/drawing/2014/main" id="{89ABD97E-E184-4115-8594-4761DFD71830}"/>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2" name="Freeform 186">
            <a:extLst>
              <a:ext uri="{FF2B5EF4-FFF2-40B4-BE49-F238E27FC236}">
                <a16:creationId xmlns:a16="http://schemas.microsoft.com/office/drawing/2014/main" id="{8D657400-141E-4FBD-925F-30D53882770F}"/>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23" name="Elipse 72">
            <a:extLst>
              <a:ext uri="{FF2B5EF4-FFF2-40B4-BE49-F238E27FC236}">
                <a16:creationId xmlns:a16="http://schemas.microsoft.com/office/drawing/2014/main" id="{4BCCE6B6-9506-4C8C-8164-359332FA6798}"/>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73">
            <a:extLst>
              <a:ext uri="{FF2B5EF4-FFF2-40B4-BE49-F238E27FC236}">
                <a16:creationId xmlns:a16="http://schemas.microsoft.com/office/drawing/2014/main" id="{0C6EDE91-10A5-4138-BA65-834AD34D6337}"/>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74">
            <a:extLst>
              <a:ext uri="{FF2B5EF4-FFF2-40B4-BE49-F238E27FC236}">
                <a16:creationId xmlns:a16="http://schemas.microsoft.com/office/drawing/2014/main" id="{F960129B-3A75-4469-96EE-C822C13E2FB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3">
            <a:extLst>
              <a:ext uri="{FF2B5EF4-FFF2-40B4-BE49-F238E27FC236}">
                <a16:creationId xmlns:a16="http://schemas.microsoft.com/office/drawing/2014/main" id="{79EEBE0F-AA79-4A61-A885-105FE3F5A053}"/>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35">
            <a:extLst>
              <a:ext uri="{FF2B5EF4-FFF2-40B4-BE49-F238E27FC236}">
                <a16:creationId xmlns:a16="http://schemas.microsoft.com/office/drawing/2014/main" id="{9D30B39B-E8FF-438F-8ED5-1296A444A65A}"/>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18370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5"/>
                                        </p:tgtEl>
                                        <p:attrNameLst>
                                          <p:attrName>r</p:attrName>
                                        </p:attrNameLst>
                                      </p:cBhvr>
                                    </p:animRot>
                                    <p:animRot by="-240000">
                                      <p:cBhvr>
                                        <p:cTn id="21" dur="200" fill="hold">
                                          <p:stCondLst>
                                            <p:cond delay="200"/>
                                          </p:stCondLst>
                                        </p:cTn>
                                        <p:tgtEl>
                                          <p:spTgt spid="5"/>
                                        </p:tgtEl>
                                        <p:attrNameLst>
                                          <p:attrName>r</p:attrName>
                                        </p:attrNameLst>
                                      </p:cBhvr>
                                    </p:animRot>
                                    <p:animRot by="240000">
                                      <p:cBhvr>
                                        <p:cTn id="22" dur="200" fill="hold">
                                          <p:stCondLst>
                                            <p:cond delay="400"/>
                                          </p:stCondLst>
                                        </p:cTn>
                                        <p:tgtEl>
                                          <p:spTgt spid="5"/>
                                        </p:tgtEl>
                                        <p:attrNameLst>
                                          <p:attrName>r</p:attrName>
                                        </p:attrNameLst>
                                      </p:cBhvr>
                                    </p:animRot>
                                    <p:animRot by="-240000">
                                      <p:cBhvr>
                                        <p:cTn id="23" dur="200" fill="hold">
                                          <p:stCondLst>
                                            <p:cond delay="600"/>
                                          </p:stCondLst>
                                        </p:cTn>
                                        <p:tgtEl>
                                          <p:spTgt spid="5"/>
                                        </p:tgtEl>
                                        <p:attrNameLst>
                                          <p:attrName>r</p:attrName>
                                        </p:attrNameLst>
                                      </p:cBhvr>
                                    </p:animRot>
                                    <p:animRot by="120000">
                                      <p:cBhvr>
                                        <p:cTn id="24" dur="200" fill="hold">
                                          <p:stCondLst>
                                            <p:cond delay="800"/>
                                          </p:stCondLst>
                                        </p:cTn>
                                        <p:tgtEl>
                                          <p:spTgt spid="5"/>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13"/>
                                        </p:tgtEl>
                                        <p:attrNameLst>
                                          <p:attrName>r</p:attrName>
                                        </p:attrNameLst>
                                      </p:cBhvr>
                                    </p:animRot>
                                    <p:animRot by="-240000">
                                      <p:cBhvr>
                                        <p:cTn id="27" dur="200" fill="hold">
                                          <p:stCondLst>
                                            <p:cond delay="200"/>
                                          </p:stCondLst>
                                        </p:cTn>
                                        <p:tgtEl>
                                          <p:spTgt spid="13"/>
                                        </p:tgtEl>
                                        <p:attrNameLst>
                                          <p:attrName>r</p:attrName>
                                        </p:attrNameLst>
                                      </p:cBhvr>
                                    </p:animRot>
                                    <p:animRot by="240000">
                                      <p:cBhvr>
                                        <p:cTn id="28" dur="200" fill="hold">
                                          <p:stCondLst>
                                            <p:cond delay="400"/>
                                          </p:stCondLst>
                                        </p:cTn>
                                        <p:tgtEl>
                                          <p:spTgt spid="13"/>
                                        </p:tgtEl>
                                        <p:attrNameLst>
                                          <p:attrName>r</p:attrName>
                                        </p:attrNameLst>
                                      </p:cBhvr>
                                    </p:animRot>
                                    <p:animRot by="-240000">
                                      <p:cBhvr>
                                        <p:cTn id="29" dur="200" fill="hold">
                                          <p:stCondLst>
                                            <p:cond delay="600"/>
                                          </p:stCondLst>
                                        </p:cTn>
                                        <p:tgtEl>
                                          <p:spTgt spid="13"/>
                                        </p:tgtEl>
                                        <p:attrNameLst>
                                          <p:attrName>r</p:attrName>
                                        </p:attrNameLst>
                                      </p:cBhvr>
                                    </p:animRot>
                                    <p:animRot by="120000">
                                      <p:cBhvr>
                                        <p:cTn id="30" dur="200" fill="hold">
                                          <p:stCondLst>
                                            <p:cond delay="800"/>
                                          </p:stCondLst>
                                        </p:cTn>
                                        <p:tgtEl>
                                          <p:spTgt spid="13"/>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22"/>
                                        </p:tgtEl>
                                        <p:attrNameLst>
                                          <p:attrName>r</p:attrName>
                                        </p:attrNameLst>
                                      </p:cBhvr>
                                    </p:animRot>
                                    <p:animRot by="-240000">
                                      <p:cBhvr>
                                        <p:cTn id="33" dur="200" fill="hold">
                                          <p:stCondLst>
                                            <p:cond delay="200"/>
                                          </p:stCondLst>
                                        </p:cTn>
                                        <p:tgtEl>
                                          <p:spTgt spid="22"/>
                                        </p:tgtEl>
                                        <p:attrNameLst>
                                          <p:attrName>r</p:attrName>
                                        </p:attrNameLst>
                                      </p:cBhvr>
                                    </p:animRot>
                                    <p:animRot by="240000">
                                      <p:cBhvr>
                                        <p:cTn id="34" dur="200" fill="hold">
                                          <p:stCondLst>
                                            <p:cond delay="400"/>
                                          </p:stCondLst>
                                        </p:cTn>
                                        <p:tgtEl>
                                          <p:spTgt spid="22"/>
                                        </p:tgtEl>
                                        <p:attrNameLst>
                                          <p:attrName>r</p:attrName>
                                        </p:attrNameLst>
                                      </p:cBhvr>
                                    </p:animRot>
                                    <p:animRot by="-240000">
                                      <p:cBhvr>
                                        <p:cTn id="35" dur="200" fill="hold">
                                          <p:stCondLst>
                                            <p:cond delay="600"/>
                                          </p:stCondLst>
                                        </p:cTn>
                                        <p:tgtEl>
                                          <p:spTgt spid="22"/>
                                        </p:tgtEl>
                                        <p:attrNameLst>
                                          <p:attrName>r</p:attrName>
                                        </p:attrNameLst>
                                      </p:cBhvr>
                                    </p:animRot>
                                    <p:animRot by="120000">
                                      <p:cBhvr>
                                        <p:cTn id="36" dur="200" fill="hold">
                                          <p:stCondLst>
                                            <p:cond delay="800"/>
                                          </p:stCondLst>
                                        </p:cTn>
                                        <p:tgtEl>
                                          <p:spTgt spid="22"/>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26"/>
                                        </p:tgtEl>
                                        <p:attrNameLst>
                                          <p:attrName>r</p:attrName>
                                        </p:attrNameLst>
                                      </p:cBhvr>
                                    </p:animRot>
                                    <p:animRot by="-240000">
                                      <p:cBhvr>
                                        <p:cTn id="39" dur="200" fill="hold">
                                          <p:stCondLst>
                                            <p:cond delay="200"/>
                                          </p:stCondLst>
                                        </p:cTn>
                                        <p:tgtEl>
                                          <p:spTgt spid="26"/>
                                        </p:tgtEl>
                                        <p:attrNameLst>
                                          <p:attrName>r</p:attrName>
                                        </p:attrNameLst>
                                      </p:cBhvr>
                                    </p:animRot>
                                    <p:animRot by="240000">
                                      <p:cBhvr>
                                        <p:cTn id="40" dur="200" fill="hold">
                                          <p:stCondLst>
                                            <p:cond delay="400"/>
                                          </p:stCondLst>
                                        </p:cTn>
                                        <p:tgtEl>
                                          <p:spTgt spid="26"/>
                                        </p:tgtEl>
                                        <p:attrNameLst>
                                          <p:attrName>r</p:attrName>
                                        </p:attrNameLst>
                                      </p:cBhvr>
                                    </p:animRot>
                                    <p:animRot by="-240000">
                                      <p:cBhvr>
                                        <p:cTn id="41" dur="200" fill="hold">
                                          <p:stCondLst>
                                            <p:cond delay="600"/>
                                          </p:stCondLst>
                                        </p:cTn>
                                        <p:tgtEl>
                                          <p:spTgt spid="26"/>
                                        </p:tgtEl>
                                        <p:attrNameLst>
                                          <p:attrName>r</p:attrName>
                                        </p:attrNameLst>
                                      </p:cBhvr>
                                    </p:animRot>
                                    <p:animRot by="120000">
                                      <p:cBhvr>
                                        <p:cTn id="42" dur="200" fill="hold">
                                          <p:stCondLst>
                                            <p:cond delay="800"/>
                                          </p:stCondLst>
                                        </p:cTn>
                                        <p:tgtEl>
                                          <p:spTgt spid="26"/>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27"/>
                                        </p:tgtEl>
                                        <p:attrNameLst>
                                          <p:attrName>r</p:attrName>
                                        </p:attrNameLst>
                                      </p:cBhvr>
                                    </p:animRot>
                                    <p:animRot by="-240000">
                                      <p:cBhvr>
                                        <p:cTn id="45" dur="200" fill="hold">
                                          <p:stCondLst>
                                            <p:cond delay="200"/>
                                          </p:stCondLst>
                                        </p:cTn>
                                        <p:tgtEl>
                                          <p:spTgt spid="27"/>
                                        </p:tgtEl>
                                        <p:attrNameLst>
                                          <p:attrName>r</p:attrName>
                                        </p:attrNameLst>
                                      </p:cBhvr>
                                    </p:animRot>
                                    <p:animRot by="240000">
                                      <p:cBhvr>
                                        <p:cTn id="46" dur="200" fill="hold">
                                          <p:stCondLst>
                                            <p:cond delay="400"/>
                                          </p:stCondLst>
                                        </p:cTn>
                                        <p:tgtEl>
                                          <p:spTgt spid="27"/>
                                        </p:tgtEl>
                                        <p:attrNameLst>
                                          <p:attrName>r</p:attrName>
                                        </p:attrNameLst>
                                      </p:cBhvr>
                                    </p:animRot>
                                    <p:animRot by="-240000">
                                      <p:cBhvr>
                                        <p:cTn id="47" dur="200" fill="hold">
                                          <p:stCondLst>
                                            <p:cond delay="600"/>
                                          </p:stCondLst>
                                        </p:cTn>
                                        <p:tgtEl>
                                          <p:spTgt spid="27"/>
                                        </p:tgtEl>
                                        <p:attrNameLst>
                                          <p:attrName>r</p:attrName>
                                        </p:attrNameLst>
                                      </p:cBhvr>
                                    </p:animRot>
                                    <p:animRot by="120000">
                                      <p:cBhvr>
                                        <p:cTn id="48"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2" grpId="0" animBg="1"/>
      <p:bldP spid="22" grpId="0" animBg="1"/>
      <p:bldP spid="26" grpId="0" animBg="1"/>
      <p:bldP spid="2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5">
            <a:extLst>
              <a:ext uri="{FF2B5EF4-FFF2-40B4-BE49-F238E27FC236}">
                <a16:creationId xmlns:a16="http://schemas.microsoft.com/office/drawing/2014/main" id="{D0CD2EAF-9ECD-4664-B4D5-22091A8E52EF}"/>
              </a:ext>
            </a:extLst>
          </p:cNvPr>
          <p:cNvSpPr>
            <a:spLocks noGrp="1"/>
          </p:cNvSpPr>
          <p:nvPr>
            <p:ph sz="half" idx="2"/>
          </p:nvPr>
        </p:nvSpPr>
        <p:spPr>
          <a:xfrm>
            <a:off x="893441" y="1127287"/>
            <a:ext cx="4129454" cy="2198882"/>
          </a:xfrm>
        </p:spPr>
        <p:txBody>
          <a:bodyPr/>
          <a:lstStyle/>
          <a:p>
            <a:pPr lvl="0"/>
            <a:r>
              <a:rPr lang="en-US" b="1"/>
              <a:t>Class dienThoai</a:t>
            </a:r>
            <a:endParaRPr lang="en-US"/>
          </a:p>
          <a:p>
            <a:r>
              <a:rPr lang="en-US"/>
              <a:t>	</a:t>
            </a:r>
          </a:p>
        </p:txBody>
      </p:sp>
      <p:sp>
        <p:nvSpPr>
          <p:cNvPr id="32" name="Title 3">
            <a:extLst>
              <a:ext uri="{FF2B5EF4-FFF2-40B4-BE49-F238E27FC236}">
                <a16:creationId xmlns:a16="http://schemas.microsoft.com/office/drawing/2014/main" id="{2432A37A-737F-48DD-B197-08BF1DF8D59F}"/>
              </a:ext>
            </a:extLst>
          </p:cNvPr>
          <p:cNvSpPr>
            <a:spLocks noGrp="1"/>
          </p:cNvSpPr>
          <p:nvPr>
            <p:ph type="title"/>
          </p:nvPr>
        </p:nvSpPr>
        <p:spPr>
          <a:xfrm>
            <a:off x="723900" y="589879"/>
            <a:ext cx="7696200" cy="367298"/>
          </a:xfrm>
        </p:spPr>
        <p:txBody>
          <a:bodyPr/>
          <a:lstStyle/>
          <a:p>
            <a:r>
              <a:rPr lang="en-US"/>
              <a:t>Cài đặt bài toán</a:t>
            </a:r>
          </a:p>
        </p:txBody>
      </p:sp>
      <p:sp>
        <p:nvSpPr>
          <p:cNvPr id="37" name="Freeform 302">
            <a:extLst>
              <a:ext uri="{FF2B5EF4-FFF2-40B4-BE49-F238E27FC236}">
                <a16:creationId xmlns:a16="http://schemas.microsoft.com/office/drawing/2014/main" id="{86D5CDB5-4D7C-4A52-B090-C80C1D2E62C8}"/>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9">
            <a:extLst>
              <a:ext uri="{FF2B5EF4-FFF2-40B4-BE49-F238E27FC236}">
                <a16:creationId xmlns:a16="http://schemas.microsoft.com/office/drawing/2014/main" id="{627A6825-AF20-44E6-ACDE-85855345FB5C}"/>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Elipse 48">
            <a:extLst>
              <a:ext uri="{FF2B5EF4-FFF2-40B4-BE49-F238E27FC236}">
                <a16:creationId xmlns:a16="http://schemas.microsoft.com/office/drawing/2014/main" id="{FDA2FB75-8D7A-4BEA-9018-F41558AE1F32}"/>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Elipse 49">
            <a:extLst>
              <a:ext uri="{FF2B5EF4-FFF2-40B4-BE49-F238E27FC236}">
                <a16:creationId xmlns:a16="http://schemas.microsoft.com/office/drawing/2014/main" id="{74C10E8E-9727-410C-97B5-B009FE643CAC}"/>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2" name="Elipse 50">
            <a:extLst>
              <a:ext uri="{FF2B5EF4-FFF2-40B4-BE49-F238E27FC236}">
                <a16:creationId xmlns:a16="http://schemas.microsoft.com/office/drawing/2014/main" id="{7414FEFD-3E0C-4C2F-B394-C724D7AFE24A}"/>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3" name="Freeform 235">
            <a:extLst>
              <a:ext uri="{FF2B5EF4-FFF2-40B4-BE49-F238E27FC236}">
                <a16:creationId xmlns:a16="http://schemas.microsoft.com/office/drawing/2014/main" id="{092094E4-7A8B-4A99-8394-1BE11226D371}"/>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4" name="Grupo 2">
            <a:extLst>
              <a:ext uri="{FF2B5EF4-FFF2-40B4-BE49-F238E27FC236}">
                <a16:creationId xmlns:a16="http://schemas.microsoft.com/office/drawing/2014/main" id="{84EA2203-8A6A-47B0-96EA-898AF0F9AE85}"/>
              </a:ext>
            </a:extLst>
          </p:cNvPr>
          <p:cNvGrpSpPr/>
          <p:nvPr/>
        </p:nvGrpSpPr>
        <p:grpSpPr>
          <a:xfrm>
            <a:off x="977085" y="4908455"/>
            <a:ext cx="1199268" cy="599634"/>
            <a:chOff x="5638801" y="2709863"/>
            <a:chExt cx="495300" cy="247650"/>
          </a:xfrm>
        </p:grpSpPr>
        <p:sp>
          <p:nvSpPr>
            <p:cNvPr id="55" name="Freeform 175">
              <a:extLst>
                <a:ext uri="{FF2B5EF4-FFF2-40B4-BE49-F238E27FC236}">
                  <a16:creationId xmlns:a16="http://schemas.microsoft.com/office/drawing/2014/main" id="{CAE2FFEB-D96E-40A0-A6EA-358F971DB162}"/>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178">
              <a:extLst>
                <a:ext uri="{FF2B5EF4-FFF2-40B4-BE49-F238E27FC236}">
                  <a16:creationId xmlns:a16="http://schemas.microsoft.com/office/drawing/2014/main" id="{5CB3FE24-F5BF-43C4-9EB4-B24277A24C0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63" name="Picture 62">
            <a:extLst>
              <a:ext uri="{FF2B5EF4-FFF2-40B4-BE49-F238E27FC236}">
                <a16:creationId xmlns:a16="http://schemas.microsoft.com/office/drawing/2014/main" id="{070ECF39-C626-4C50-9731-931DA5EF9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441" y="1355584"/>
            <a:ext cx="3678559" cy="3235467"/>
          </a:xfrm>
          <a:prstGeom prst="rect">
            <a:avLst/>
          </a:prstGeom>
        </p:spPr>
      </p:pic>
      <p:pic>
        <p:nvPicPr>
          <p:cNvPr id="64" name="Picture 63">
            <a:extLst>
              <a:ext uri="{FF2B5EF4-FFF2-40B4-BE49-F238E27FC236}">
                <a16:creationId xmlns:a16="http://schemas.microsoft.com/office/drawing/2014/main" id="{9D6E09F6-2835-48F4-9AC4-DB7BA89D6D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55585"/>
            <a:ext cx="3678559" cy="3235466"/>
          </a:xfrm>
          <a:prstGeom prst="rect">
            <a:avLst/>
          </a:prstGeom>
        </p:spPr>
      </p:pic>
    </p:spTree>
    <p:extLst>
      <p:ext uri="{BB962C8B-B14F-4D97-AF65-F5344CB8AC3E}">
        <p14:creationId xmlns:p14="http://schemas.microsoft.com/office/powerpoint/2010/main" val="32877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53"/>
                                        </p:tgtEl>
                                        <p:attrNameLst>
                                          <p:attrName>r</p:attrName>
                                        </p:attrNameLst>
                                      </p:cBhvr>
                                    </p:animRot>
                                    <p:animRot by="-240000">
                                      <p:cBhvr>
                                        <p:cTn id="7" dur="200" fill="hold">
                                          <p:stCondLst>
                                            <p:cond delay="200"/>
                                          </p:stCondLst>
                                        </p:cTn>
                                        <p:tgtEl>
                                          <p:spTgt spid="53"/>
                                        </p:tgtEl>
                                        <p:attrNameLst>
                                          <p:attrName>r</p:attrName>
                                        </p:attrNameLst>
                                      </p:cBhvr>
                                    </p:animRot>
                                    <p:animRot by="240000">
                                      <p:cBhvr>
                                        <p:cTn id="8" dur="200" fill="hold">
                                          <p:stCondLst>
                                            <p:cond delay="400"/>
                                          </p:stCondLst>
                                        </p:cTn>
                                        <p:tgtEl>
                                          <p:spTgt spid="53"/>
                                        </p:tgtEl>
                                        <p:attrNameLst>
                                          <p:attrName>r</p:attrName>
                                        </p:attrNameLst>
                                      </p:cBhvr>
                                    </p:animRot>
                                    <p:animRot by="-240000">
                                      <p:cBhvr>
                                        <p:cTn id="9" dur="200" fill="hold">
                                          <p:stCondLst>
                                            <p:cond delay="600"/>
                                          </p:stCondLst>
                                        </p:cTn>
                                        <p:tgtEl>
                                          <p:spTgt spid="53"/>
                                        </p:tgtEl>
                                        <p:attrNameLst>
                                          <p:attrName>r</p:attrName>
                                        </p:attrNameLst>
                                      </p:cBhvr>
                                    </p:animRot>
                                    <p:animRot by="120000">
                                      <p:cBhvr>
                                        <p:cTn id="10" dur="200" fill="hold">
                                          <p:stCondLst>
                                            <p:cond delay="800"/>
                                          </p:stCondLst>
                                        </p:cTn>
                                        <p:tgtEl>
                                          <p:spTgt spid="5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54"/>
                                        </p:tgtEl>
                                        <p:attrNameLst>
                                          <p:attrName>r</p:attrName>
                                        </p:attrNameLst>
                                      </p:cBhvr>
                                    </p:animRot>
                                    <p:animRot by="-240000">
                                      <p:cBhvr>
                                        <p:cTn id="13" dur="200" fill="hold">
                                          <p:stCondLst>
                                            <p:cond delay="200"/>
                                          </p:stCondLst>
                                        </p:cTn>
                                        <p:tgtEl>
                                          <p:spTgt spid="54"/>
                                        </p:tgtEl>
                                        <p:attrNameLst>
                                          <p:attrName>r</p:attrName>
                                        </p:attrNameLst>
                                      </p:cBhvr>
                                    </p:animRot>
                                    <p:animRot by="240000">
                                      <p:cBhvr>
                                        <p:cTn id="14" dur="200" fill="hold">
                                          <p:stCondLst>
                                            <p:cond delay="400"/>
                                          </p:stCondLst>
                                        </p:cTn>
                                        <p:tgtEl>
                                          <p:spTgt spid="54"/>
                                        </p:tgtEl>
                                        <p:attrNameLst>
                                          <p:attrName>r</p:attrName>
                                        </p:attrNameLst>
                                      </p:cBhvr>
                                    </p:animRot>
                                    <p:animRot by="-240000">
                                      <p:cBhvr>
                                        <p:cTn id="15" dur="200" fill="hold">
                                          <p:stCondLst>
                                            <p:cond delay="600"/>
                                          </p:stCondLst>
                                        </p:cTn>
                                        <p:tgtEl>
                                          <p:spTgt spid="54"/>
                                        </p:tgtEl>
                                        <p:attrNameLst>
                                          <p:attrName>r</p:attrName>
                                        </p:attrNameLst>
                                      </p:cBhvr>
                                    </p:animRot>
                                    <p:animRot by="120000">
                                      <p:cBhvr>
                                        <p:cTn id="16" dur="200" fill="hold">
                                          <p:stCondLst>
                                            <p:cond delay="800"/>
                                          </p:stCondLst>
                                        </p:cTn>
                                        <p:tgtEl>
                                          <p:spTgt spid="5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5ADC28B9-0369-4E86-9702-F9BBBC75A8AE}"/>
              </a:ext>
            </a:extLst>
          </p:cNvPr>
          <p:cNvSpPr>
            <a:spLocks noGrp="1"/>
          </p:cNvSpPr>
          <p:nvPr>
            <p:ph sz="half" idx="2"/>
          </p:nvPr>
        </p:nvSpPr>
        <p:spPr>
          <a:xfrm>
            <a:off x="893441" y="1127287"/>
            <a:ext cx="4129454" cy="2198882"/>
          </a:xfrm>
        </p:spPr>
        <p:txBody>
          <a:bodyPr/>
          <a:lstStyle/>
          <a:p>
            <a:r>
              <a:rPr lang="en-US"/>
              <a:t>	</a:t>
            </a:r>
          </a:p>
        </p:txBody>
      </p:sp>
      <p:sp>
        <p:nvSpPr>
          <p:cNvPr id="5" name="Title 3">
            <a:extLst>
              <a:ext uri="{FF2B5EF4-FFF2-40B4-BE49-F238E27FC236}">
                <a16:creationId xmlns:a16="http://schemas.microsoft.com/office/drawing/2014/main" id="{E13209D1-2B5B-496E-BE22-3ED65F2E710B}"/>
              </a:ext>
            </a:extLst>
          </p:cNvPr>
          <p:cNvSpPr>
            <a:spLocks noGrp="1"/>
          </p:cNvSpPr>
          <p:nvPr>
            <p:ph type="title"/>
          </p:nvPr>
        </p:nvSpPr>
        <p:spPr>
          <a:xfrm>
            <a:off x="723900" y="589879"/>
            <a:ext cx="7696200" cy="367298"/>
          </a:xfrm>
        </p:spPr>
        <p:txBody>
          <a:bodyPr/>
          <a:lstStyle/>
          <a:p>
            <a:r>
              <a:rPr lang="en-US"/>
              <a:t>Cài đặt bài toán</a:t>
            </a:r>
          </a:p>
        </p:txBody>
      </p:sp>
      <p:sp>
        <p:nvSpPr>
          <p:cNvPr id="6" name="Freeform 302">
            <a:extLst>
              <a:ext uri="{FF2B5EF4-FFF2-40B4-BE49-F238E27FC236}">
                <a16:creationId xmlns:a16="http://schemas.microsoft.com/office/drawing/2014/main" id="{A21C998F-F47B-425A-A135-49147ACC1280}"/>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Elipse 48">
            <a:extLst>
              <a:ext uri="{FF2B5EF4-FFF2-40B4-BE49-F238E27FC236}">
                <a16:creationId xmlns:a16="http://schemas.microsoft.com/office/drawing/2014/main" id="{B0506B24-1AB8-4BC9-A1DB-10041585CA3C}"/>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49">
            <a:extLst>
              <a:ext uri="{FF2B5EF4-FFF2-40B4-BE49-F238E27FC236}">
                <a16:creationId xmlns:a16="http://schemas.microsoft.com/office/drawing/2014/main" id="{28D93593-526D-4402-957E-446E8A9E8686}"/>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0" name="Elipse 50">
            <a:extLst>
              <a:ext uri="{FF2B5EF4-FFF2-40B4-BE49-F238E27FC236}">
                <a16:creationId xmlns:a16="http://schemas.microsoft.com/office/drawing/2014/main" id="{362E7AFC-28C5-47DD-84FB-77A261F7D69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1" name="Freeform 235">
            <a:extLst>
              <a:ext uri="{FF2B5EF4-FFF2-40B4-BE49-F238E27FC236}">
                <a16:creationId xmlns:a16="http://schemas.microsoft.com/office/drawing/2014/main" id="{1E52A3F9-1E78-4994-B273-49A481777650}"/>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2" name="Grupo 2">
            <a:extLst>
              <a:ext uri="{FF2B5EF4-FFF2-40B4-BE49-F238E27FC236}">
                <a16:creationId xmlns:a16="http://schemas.microsoft.com/office/drawing/2014/main" id="{99FFE149-915B-4F7A-BA3A-B54525B0DFD8}"/>
              </a:ext>
            </a:extLst>
          </p:cNvPr>
          <p:cNvGrpSpPr/>
          <p:nvPr/>
        </p:nvGrpSpPr>
        <p:grpSpPr>
          <a:xfrm>
            <a:off x="977085" y="4908455"/>
            <a:ext cx="1199268" cy="599634"/>
            <a:chOff x="5638801" y="2709863"/>
            <a:chExt cx="495300" cy="247650"/>
          </a:xfrm>
        </p:grpSpPr>
        <p:sp>
          <p:nvSpPr>
            <p:cNvPr id="13" name="Freeform 175">
              <a:extLst>
                <a:ext uri="{FF2B5EF4-FFF2-40B4-BE49-F238E27FC236}">
                  <a16:creationId xmlns:a16="http://schemas.microsoft.com/office/drawing/2014/main" id="{EFFEB142-1223-4722-8500-81A9086495B4}"/>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178">
              <a:extLst>
                <a:ext uri="{FF2B5EF4-FFF2-40B4-BE49-F238E27FC236}">
                  <a16:creationId xmlns:a16="http://schemas.microsoft.com/office/drawing/2014/main" id="{A662CE56-720B-485B-AC8F-DD6739CF2683}"/>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18" name="Picture 17">
            <a:extLst>
              <a:ext uri="{FF2B5EF4-FFF2-40B4-BE49-F238E27FC236}">
                <a16:creationId xmlns:a16="http://schemas.microsoft.com/office/drawing/2014/main" id="{DE73B2CF-A746-4D11-86E8-8A133CFBB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259" y="1355585"/>
            <a:ext cx="7410300" cy="3228953"/>
          </a:xfrm>
          <a:prstGeom prst="rect">
            <a:avLst/>
          </a:prstGeom>
        </p:spPr>
      </p:pic>
      <p:sp>
        <p:nvSpPr>
          <p:cNvPr id="19" name="Content Placeholder 5">
            <a:extLst>
              <a:ext uri="{FF2B5EF4-FFF2-40B4-BE49-F238E27FC236}">
                <a16:creationId xmlns:a16="http://schemas.microsoft.com/office/drawing/2014/main" id="{2731CE84-C791-4895-A8C5-C18F30AD7968}"/>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dienThoai</a:t>
            </a:r>
            <a:endParaRPr lang="en-US"/>
          </a:p>
          <a:p>
            <a:r>
              <a:rPr lang="en-US"/>
              <a:t>	</a:t>
            </a:r>
          </a:p>
        </p:txBody>
      </p:sp>
      <p:sp>
        <p:nvSpPr>
          <p:cNvPr id="20" name="Freeform 159">
            <a:extLst>
              <a:ext uri="{FF2B5EF4-FFF2-40B4-BE49-F238E27FC236}">
                <a16:creationId xmlns:a16="http://schemas.microsoft.com/office/drawing/2014/main" id="{9CE66D02-B1E5-445C-80E7-75361F54CBE6}"/>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39667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EBA71683-F39F-47BF-A481-83833DA3BE2C}"/>
              </a:ext>
            </a:extLst>
          </p:cNvPr>
          <p:cNvSpPr>
            <a:spLocks noGrp="1"/>
          </p:cNvSpPr>
          <p:nvPr>
            <p:ph sz="half" idx="2"/>
          </p:nvPr>
        </p:nvSpPr>
        <p:spPr>
          <a:xfrm>
            <a:off x="893441" y="1127287"/>
            <a:ext cx="4129454" cy="2198882"/>
          </a:xfrm>
        </p:spPr>
        <p:txBody>
          <a:bodyPr/>
          <a:lstStyle/>
          <a:p>
            <a:pPr lvl="0"/>
            <a:r>
              <a:rPr lang="en-US" b="1"/>
              <a:t>Class nhapKho</a:t>
            </a:r>
            <a:endParaRPr lang="en-US"/>
          </a:p>
          <a:p>
            <a:r>
              <a:rPr lang="en-US"/>
              <a:t>	</a:t>
            </a:r>
          </a:p>
        </p:txBody>
      </p:sp>
      <p:sp>
        <p:nvSpPr>
          <p:cNvPr id="5" name="Title 3">
            <a:extLst>
              <a:ext uri="{FF2B5EF4-FFF2-40B4-BE49-F238E27FC236}">
                <a16:creationId xmlns:a16="http://schemas.microsoft.com/office/drawing/2014/main" id="{E135DB43-282A-44BA-9BE9-6F48B7EF7D43}"/>
              </a:ext>
            </a:extLst>
          </p:cNvPr>
          <p:cNvSpPr>
            <a:spLocks noGrp="1"/>
          </p:cNvSpPr>
          <p:nvPr>
            <p:ph type="title"/>
          </p:nvPr>
        </p:nvSpPr>
        <p:spPr>
          <a:xfrm>
            <a:off x="723900" y="589879"/>
            <a:ext cx="7696200" cy="367298"/>
          </a:xfrm>
        </p:spPr>
        <p:txBody>
          <a:bodyPr/>
          <a:lstStyle/>
          <a:p>
            <a:r>
              <a:rPr lang="en-US"/>
              <a:t>Cài đặt bài toán</a:t>
            </a:r>
          </a:p>
        </p:txBody>
      </p:sp>
      <p:sp>
        <p:nvSpPr>
          <p:cNvPr id="6" name="Freeform 302">
            <a:extLst>
              <a:ext uri="{FF2B5EF4-FFF2-40B4-BE49-F238E27FC236}">
                <a16:creationId xmlns:a16="http://schemas.microsoft.com/office/drawing/2014/main" id="{328B8179-B61E-4CD6-9E0B-0293BE0267D4}"/>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159">
            <a:extLst>
              <a:ext uri="{FF2B5EF4-FFF2-40B4-BE49-F238E27FC236}">
                <a16:creationId xmlns:a16="http://schemas.microsoft.com/office/drawing/2014/main" id="{765B5BE0-0088-4F6A-8072-DC2F8FECD267}"/>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Elipse 48">
            <a:extLst>
              <a:ext uri="{FF2B5EF4-FFF2-40B4-BE49-F238E27FC236}">
                <a16:creationId xmlns:a16="http://schemas.microsoft.com/office/drawing/2014/main" id="{8F6F7B83-1601-40D1-94F9-AF50B217767B}"/>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49">
            <a:extLst>
              <a:ext uri="{FF2B5EF4-FFF2-40B4-BE49-F238E27FC236}">
                <a16:creationId xmlns:a16="http://schemas.microsoft.com/office/drawing/2014/main" id="{1ACEAB9F-AC8F-4A2B-BEB6-16CD72875DF3}"/>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0" name="Elipse 50">
            <a:extLst>
              <a:ext uri="{FF2B5EF4-FFF2-40B4-BE49-F238E27FC236}">
                <a16:creationId xmlns:a16="http://schemas.microsoft.com/office/drawing/2014/main" id="{4D3F45C2-7B30-482A-BFD7-033B27451104}"/>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1" name="Freeform 235">
            <a:extLst>
              <a:ext uri="{FF2B5EF4-FFF2-40B4-BE49-F238E27FC236}">
                <a16:creationId xmlns:a16="http://schemas.microsoft.com/office/drawing/2014/main" id="{C5157BE0-9C19-4498-9F9A-04EAE5BCDA62}"/>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2" name="Grupo 2">
            <a:extLst>
              <a:ext uri="{FF2B5EF4-FFF2-40B4-BE49-F238E27FC236}">
                <a16:creationId xmlns:a16="http://schemas.microsoft.com/office/drawing/2014/main" id="{73D2EDF9-9D00-440B-A734-1F75B4C500EA}"/>
              </a:ext>
            </a:extLst>
          </p:cNvPr>
          <p:cNvGrpSpPr/>
          <p:nvPr/>
        </p:nvGrpSpPr>
        <p:grpSpPr>
          <a:xfrm>
            <a:off x="977085" y="4908455"/>
            <a:ext cx="1199268" cy="599634"/>
            <a:chOff x="5638801" y="2709863"/>
            <a:chExt cx="495300" cy="247650"/>
          </a:xfrm>
        </p:grpSpPr>
        <p:sp>
          <p:nvSpPr>
            <p:cNvPr id="13" name="Freeform 175">
              <a:extLst>
                <a:ext uri="{FF2B5EF4-FFF2-40B4-BE49-F238E27FC236}">
                  <a16:creationId xmlns:a16="http://schemas.microsoft.com/office/drawing/2014/main" id="{714E888C-5CB5-4A4C-A516-32AF71F5D24D}"/>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178">
              <a:extLst>
                <a:ext uri="{FF2B5EF4-FFF2-40B4-BE49-F238E27FC236}">
                  <a16:creationId xmlns:a16="http://schemas.microsoft.com/office/drawing/2014/main" id="{B487448C-A9AA-45F2-AAE1-BC7F78D8F67E}"/>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24" name="Picture 23">
            <a:extLst>
              <a:ext uri="{FF2B5EF4-FFF2-40B4-BE49-F238E27FC236}">
                <a16:creationId xmlns:a16="http://schemas.microsoft.com/office/drawing/2014/main" id="{94C2B1BC-4E37-457F-8417-6ECB3B81D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855" y="1344051"/>
            <a:ext cx="7407704" cy="3359652"/>
          </a:xfrm>
          <a:prstGeom prst="rect">
            <a:avLst/>
          </a:prstGeom>
        </p:spPr>
      </p:pic>
    </p:spTree>
    <p:extLst>
      <p:ext uri="{BB962C8B-B14F-4D97-AF65-F5344CB8AC3E}">
        <p14:creationId xmlns:p14="http://schemas.microsoft.com/office/powerpoint/2010/main" val="67779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86">
            <a:extLst>
              <a:ext uri="{FF2B5EF4-FFF2-40B4-BE49-F238E27FC236}">
                <a16:creationId xmlns:a16="http://schemas.microsoft.com/office/drawing/2014/main" id="{803B4B2F-682B-2934-AD6F-D30B9228E442}"/>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p:txBody>
          <a:bodyPr/>
          <a:lstStyle/>
          <a:p>
            <a:r>
              <a:rPr lang="es-ES"/>
              <a:t>Gi</a:t>
            </a:r>
            <a:r>
              <a:rPr lang="en-US"/>
              <a:t>ới thiệu đồ án</a:t>
            </a:r>
          </a:p>
        </p:txBody>
      </p:sp>
      <p:sp>
        <p:nvSpPr>
          <p:cNvPr id="49" name="Marcador de texto 48">
            <a:extLst>
              <a:ext uri="{FF2B5EF4-FFF2-40B4-BE49-F238E27FC236}">
                <a16:creationId xmlns:a16="http://schemas.microsoft.com/office/drawing/2014/main" id="{4EB904FE-D344-A580-71AD-744B249AC81B}"/>
              </a:ext>
            </a:extLst>
          </p:cNvPr>
          <p:cNvSpPr>
            <a:spLocks noGrp="1"/>
          </p:cNvSpPr>
          <p:nvPr>
            <p:ph type="body" idx="23"/>
          </p:nvPr>
        </p:nvSpPr>
        <p:spPr/>
        <p:txBody>
          <a:bodyPr/>
          <a:lstStyle/>
          <a:p>
            <a:r>
              <a:rPr lang="es-ES"/>
              <a:t>01</a:t>
            </a:r>
          </a:p>
        </p:txBody>
      </p:sp>
      <p:sp>
        <p:nvSpPr>
          <p:cNvPr id="27" name="Freeform 298">
            <a:extLst>
              <a:ext uri="{FF2B5EF4-FFF2-40B4-BE49-F238E27FC236}">
                <a16:creationId xmlns:a16="http://schemas.microsoft.com/office/drawing/2014/main" id="{9E3C171D-2DC7-4D8C-70B2-8F2C6523F011}"/>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302">
            <a:extLst>
              <a:ext uri="{FF2B5EF4-FFF2-40B4-BE49-F238E27FC236}">
                <a16:creationId xmlns:a16="http://schemas.microsoft.com/office/drawing/2014/main" id="{03B17A83-0C94-E052-EC43-D24AF9B8366D}"/>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57">
            <a:extLst>
              <a:ext uri="{FF2B5EF4-FFF2-40B4-BE49-F238E27FC236}">
                <a16:creationId xmlns:a16="http://schemas.microsoft.com/office/drawing/2014/main" id="{A7229990-9016-2960-8690-5FA6CEA8A671}"/>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159">
            <a:extLst>
              <a:ext uri="{FF2B5EF4-FFF2-40B4-BE49-F238E27FC236}">
                <a16:creationId xmlns:a16="http://schemas.microsoft.com/office/drawing/2014/main" id="{F6CE67D6-0348-BAC9-4B29-C860B3E25B9F}"/>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310">
            <a:extLst>
              <a:ext uri="{FF2B5EF4-FFF2-40B4-BE49-F238E27FC236}">
                <a16:creationId xmlns:a16="http://schemas.microsoft.com/office/drawing/2014/main" id="{15E7B6E4-AFF1-1E0E-B148-E74DE74E0AFB}"/>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8" name="Grupo 57">
            <a:extLst>
              <a:ext uri="{FF2B5EF4-FFF2-40B4-BE49-F238E27FC236}">
                <a16:creationId xmlns:a16="http://schemas.microsoft.com/office/drawing/2014/main" id="{123E30B8-6011-4205-8EAE-2EBE73BEFDFF}"/>
              </a:ext>
            </a:extLst>
          </p:cNvPr>
          <p:cNvGrpSpPr/>
          <p:nvPr/>
        </p:nvGrpSpPr>
        <p:grpSpPr>
          <a:xfrm>
            <a:off x="6293584" y="4050218"/>
            <a:ext cx="773659" cy="963355"/>
            <a:chOff x="6696077" y="2921001"/>
            <a:chExt cx="330200" cy="411163"/>
          </a:xfrm>
        </p:grpSpPr>
        <p:sp>
          <p:nvSpPr>
            <p:cNvPr id="59" name="Freeform 245">
              <a:extLst>
                <a:ext uri="{FF2B5EF4-FFF2-40B4-BE49-F238E27FC236}">
                  <a16:creationId xmlns:a16="http://schemas.microsoft.com/office/drawing/2014/main" id="{B96650D3-7D53-E5C6-3491-F978C491FA7C}"/>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0" name="Grupo 59">
              <a:extLst>
                <a:ext uri="{FF2B5EF4-FFF2-40B4-BE49-F238E27FC236}">
                  <a16:creationId xmlns:a16="http://schemas.microsoft.com/office/drawing/2014/main" id="{E83D68C9-B6E2-2C0F-427B-A56B7CF63197}"/>
                </a:ext>
              </a:extLst>
            </p:cNvPr>
            <p:cNvGrpSpPr/>
            <p:nvPr/>
          </p:nvGrpSpPr>
          <p:grpSpPr>
            <a:xfrm>
              <a:off x="6699249" y="2924175"/>
              <a:ext cx="323854" cy="407989"/>
              <a:chOff x="6699249" y="2924175"/>
              <a:chExt cx="323854" cy="407989"/>
            </a:xfrm>
          </p:grpSpPr>
          <p:grpSp>
            <p:nvGrpSpPr>
              <p:cNvPr id="61" name="Grupo 60">
                <a:extLst>
                  <a:ext uri="{FF2B5EF4-FFF2-40B4-BE49-F238E27FC236}">
                    <a16:creationId xmlns:a16="http://schemas.microsoft.com/office/drawing/2014/main" id="{16B7F383-5B88-BB2B-DEA9-0BE31EDB03C1}"/>
                  </a:ext>
                </a:extLst>
              </p:cNvPr>
              <p:cNvGrpSpPr/>
              <p:nvPr/>
            </p:nvGrpSpPr>
            <p:grpSpPr>
              <a:xfrm>
                <a:off x="6699249" y="2924175"/>
                <a:ext cx="323854" cy="407989"/>
                <a:chOff x="6699249" y="2924175"/>
                <a:chExt cx="323854" cy="407989"/>
              </a:xfrm>
            </p:grpSpPr>
            <p:sp>
              <p:nvSpPr>
                <p:cNvPr id="64" name="Freeform 244">
                  <a:extLst>
                    <a:ext uri="{FF2B5EF4-FFF2-40B4-BE49-F238E27FC236}">
                      <a16:creationId xmlns:a16="http://schemas.microsoft.com/office/drawing/2014/main" id="{3E691A2C-AB9B-1D0A-FA7D-57FAA72CB87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246">
                  <a:extLst>
                    <a:ext uri="{FF2B5EF4-FFF2-40B4-BE49-F238E27FC236}">
                      <a16:creationId xmlns:a16="http://schemas.microsoft.com/office/drawing/2014/main" id="{285D4C80-8686-E8E3-2A1C-BDE62D4E5A7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Freeform 248">
                  <a:extLst>
                    <a:ext uri="{FF2B5EF4-FFF2-40B4-BE49-F238E27FC236}">
                      <a16:creationId xmlns:a16="http://schemas.microsoft.com/office/drawing/2014/main" id="{2B30224C-8230-C5ED-E760-29038234411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62" name="Freeform 249">
                <a:extLst>
                  <a:ext uri="{FF2B5EF4-FFF2-40B4-BE49-F238E27FC236}">
                    <a16:creationId xmlns:a16="http://schemas.microsoft.com/office/drawing/2014/main" id="{471DB5D0-0AFF-63BB-09F3-656FFE426B9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50">
                <a:extLst>
                  <a:ext uri="{FF2B5EF4-FFF2-40B4-BE49-F238E27FC236}">
                    <a16:creationId xmlns:a16="http://schemas.microsoft.com/office/drawing/2014/main" id="{0195BF33-2D4D-2DF4-6EE9-AFCCE41CF04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68" name="Freeform 186">
            <a:extLst>
              <a:ext uri="{FF2B5EF4-FFF2-40B4-BE49-F238E27FC236}">
                <a16:creationId xmlns:a16="http://schemas.microsoft.com/office/drawing/2014/main" id="{5F1E9CD3-BE49-0B63-0AFB-C8ABB526A614}"/>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73" name="Elipse 72">
            <a:extLst>
              <a:ext uri="{FF2B5EF4-FFF2-40B4-BE49-F238E27FC236}">
                <a16:creationId xmlns:a16="http://schemas.microsoft.com/office/drawing/2014/main" id="{8B8F7A7E-7F5B-8661-7F6F-07007470317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Elipse 73">
            <a:extLst>
              <a:ext uri="{FF2B5EF4-FFF2-40B4-BE49-F238E27FC236}">
                <a16:creationId xmlns:a16="http://schemas.microsoft.com/office/drawing/2014/main" id="{774A71D6-F2DF-80F0-D5CF-0173ECB5D1B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75" name="Elipse 74">
            <a:extLst>
              <a:ext uri="{FF2B5EF4-FFF2-40B4-BE49-F238E27FC236}">
                <a16:creationId xmlns:a16="http://schemas.microsoft.com/office/drawing/2014/main" id="{DAFB6806-7AD6-B3C4-B764-31BD6E497AB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3">
            <a:extLst>
              <a:ext uri="{FF2B5EF4-FFF2-40B4-BE49-F238E27FC236}">
                <a16:creationId xmlns:a16="http://schemas.microsoft.com/office/drawing/2014/main" id="{41DF4908-3F87-B8CE-158E-73BDD51B7786}"/>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 name="Freeform 235">
            <a:extLst>
              <a:ext uri="{FF2B5EF4-FFF2-40B4-BE49-F238E27FC236}">
                <a16:creationId xmlns:a16="http://schemas.microsoft.com/office/drawing/2014/main" id="{E77BC358-E5CA-7CAC-A0AE-5F7398EB9E43}"/>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659641148"/>
      </p:ext>
    </p:extLst>
  </p:cSld>
  <p:clrMapOvr>
    <a:masterClrMapping/>
  </p:clrMapOvr>
  <mc:AlternateContent xmlns:mc="http://schemas.openxmlformats.org/markup-compatibility/2006" xmlns:p14="http://schemas.microsoft.com/office/powerpoint/2010/main">
    <mc:Choice Requires="p14">
      <p:transition spd="slow" p14:dur="2000" advTm="133"/>
    </mc:Choice>
    <mc:Fallback xmlns="">
      <p:transition spd="slow" advTm="1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6"/>
                                        </p:tgtEl>
                                        <p:attrNameLst>
                                          <p:attrName>r</p:attrName>
                                        </p:attrNameLst>
                                      </p:cBhvr>
                                    </p:animRot>
                                    <p:animRot by="-240000">
                                      <p:cBhvr>
                                        <p:cTn id="21" dur="200" fill="hold">
                                          <p:stCondLst>
                                            <p:cond delay="200"/>
                                          </p:stCondLst>
                                        </p:cTn>
                                        <p:tgtEl>
                                          <p:spTgt spid="6"/>
                                        </p:tgtEl>
                                        <p:attrNameLst>
                                          <p:attrName>r</p:attrName>
                                        </p:attrNameLst>
                                      </p:cBhvr>
                                    </p:animRot>
                                    <p:animRot by="240000">
                                      <p:cBhvr>
                                        <p:cTn id="22" dur="200" fill="hold">
                                          <p:stCondLst>
                                            <p:cond delay="400"/>
                                          </p:stCondLst>
                                        </p:cTn>
                                        <p:tgtEl>
                                          <p:spTgt spid="6"/>
                                        </p:tgtEl>
                                        <p:attrNameLst>
                                          <p:attrName>r</p:attrName>
                                        </p:attrNameLst>
                                      </p:cBhvr>
                                    </p:animRot>
                                    <p:animRot by="-240000">
                                      <p:cBhvr>
                                        <p:cTn id="23" dur="200" fill="hold">
                                          <p:stCondLst>
                                            <p:cond delay="600"/>
                                          </p:stCondLst>
                                        </p:cTn>
                                        <p:tgtEl>
                                          <p:spTgt spid="6"/>
                                        </p:tgtEl>
                                        <p:attrNameLst>
                                          <p:attrName>r</p:attrName>
                                        </p:attrNameLst>
                                      </p:cBhvr>
                                    </p:animRot>
                                    <p:animRot by="120000">
                                      <p:cBhvr>
                                        <p:cTn id="24" dur="200" fill="hold">
                                          <p:stCondLst>
                                            <p:cond delay="800"/>
                                          </p:stCondLst>
                                        </p:cTn>
                                        <p:tgtEl>
                                          <p:spTgt spid="6"/>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8"/>
                                        </p:tgtEl>
                                        <p:attrNameLst>
                                          <p:attrName>r</p:attrName>
                                        </p:attrNameLst>
                                      </p:cBhvr>
                                    </p:animRot>
                                    <p:animRot by="-240000">
                                      <p:cBhvr>
                                        <p:cTn id="27" dur="200" fill="hold">
                                          <p:stCondLst>
                                            <p:cond delay="200"/>
                                          </p:stCondLst>
                                        </p:cTn>
                                        <p:tgtEl>
                                          <p:spTgt spid="58"/>
                                        </p:tgtEl>
                                        <p:attrNameLst>
                                          <p:attrName>r</p:attrName>
                                        </p:attrNameLst>
                                      </p:cBhvr>
                                    </p:animRot>
                                    <p:animRot by="240000">
                                      <p:cBhvr>
                                        <p:cTn id="28" dur="200" fill="hold">
                                          <p:stCondLst>
                                            <p:cond delay="400"/>
                                          </p:stCondLst>
                                        </p:cTn>
                                        <p:tgtEl>
                                          <p:spTgt spid="58"/>
                                        </p:tgtEl>
                                        <p:attrNameLst>
                                          <p:attrName>r</p:attrName>
                                        </p:attrNameLst>
                                      </p:cBhvr>
                                    </p:animRot>
                                    <p:animRot by="-240000">
                                      <p:cBhvr>
                                        <p:cTn id="29" dur="200" fill="hold">
                                          <p:stCondLst>
                                            <p:cond delay="600"/>
                                          </p:stCondLst>
                                        </p:cTn>
                                        <p:tgtEl>
                                          <p:spTgt spid="58"/>
                                        </p:tgtEl>
                                        <p:attrNameLst>
                                          <p:attrName>r</p:attrName>
                                        </p:attrNameLst>
                                      </p:cBhvr>
                                    </p:animRot>
                                    <p:animRot by="120000">
                                      <p:cBhvr>
                                        <p:cTn id="30" dur="200" fill="hold">
                                          <p:stCondLst>
                                            <p:cond delay="800"/>
                                          </p:stCondLst>
                                        </p:cTn>
                                        <p:tgtEl>
                                          <p:spTgt spid="58"/>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8"/>
                                        </p:tgtEl>
                                        <p:attrNameLst>
                                          <p:attrName>r</p:attrName>
                                        </p:attrNameLst>
                                      </p:cBhvr>
                                    </p:animRot>
                                    <p:animRot by="-240000">
                                      <p:cBhvr>
                                        <p:cTn id="33" dur="200" fill="hold">
                                          <p:stCondLst>
                                            <p:cond delay="200"/>
                                          </p:stCondLst>
                                        </p:cTn>
                                        <p:tgtEl>
                                          <p:spTgt spid="68"/>
                                        </p:tgtEl>
                                        <p:attrNameLst>
                                          <p:attrName>r</p:attrName>
                                        </p:attrNameLst>
                                      </p:cBhvr>
                                    </p:animRot>
                                    <p:animRot by="240000">
                                      <p:cBhvr>
                                        <p:cTn id="34" dur="200" fill="hold">
                                          <p:stCondLst>
                                            <p:cond delay="400"/>
                                          </p:stCondLst>
                                        </p:cTn>
                                        <p:tgtEl>
                                          <p:spTgt spid="68"/>
                                        </p:tgtEl>
                                        <p:attrNameLst>
                                          <p:attrName>r</p:attrName>
                                        </p:attrNameLst>
                                      </p:cBhvr>
                                    </p:animRot>
                                    <p:animRot by="-240000">
                                      <p:cBhvr>
                                        <p:cTn id="35" dur="200" fill="hold">
                                          <p:stCondLst>
                                            <p:cond delay="600"/>
                                          </p:stCondLst>
                                        </p:cTn>
                                        <p:tgtEl>
                                          <p:spTgt spid="68"/>
                                        </p:tgtEl>
                                        <p:attrNameLst>
                                          <p:attrName>r</p:attrName>
                                        </p:attrNameLst>
                                      </p:cBhvr>
                                    </p:animRot>
                                    <p:animRot by="120000">
                                      <p:cBhvr>
                                        <p:cTn id="36" dur="200" fill="hold">
                                          <p:stCondLst>
                                            <p:cond delay="800"/>
                                          </p:stCondLst>
                                        </p:cTn>
                                        <p:tgtEl>
                                          <p:spTgt spid="68"/>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2"/>
                                        </p:tgtEl>
                                        <p:attrNameLst>
                                          <p:attrName>r</p:attrName>
                                        </p:attrNameLst>
                                      </p:cBhvr>
                                    </p:animRot>
                                    <p:animRot by="-240000">
                                      <p:cBhvr>
                                        <p:cTn id="39" dur="200" fill="hold">
                                          <p:stCondLst>
                                            <p:cond delay="200"/>
                                          </p:stCondLst>
                                        </p:cTn>
                                        <p:tgtEl>
                                          <p:spTgt spid="2"/>
                                        </p:tgtEl>
                                        <p:attrNameLst>
                                          <p:attrName>r</p:attrName>
                                        </p:attrNameLst>
                                      </p:cBhvr>
                                    </p:animRot>
                                    <p:animRot by="240000">
                                      <p:cBhvr>
                                        <p:cTn id="40" dur="200" fill="hold">
                                          <p:stCondLst>
                                            <p:cond delay="400"/>
                                          </p:stCondLst>
                                        </p:cTn>
                                        <p:tgtEl>
                                          <p:spTgt spid="2"/>
                                        </p:tgtEl>
                                        <p:attrNameLst>
                                          <p:attrName>r</p:attrName>
                                        </p:attrNameLst>
                                      </p:cBhvr>
                                    </p:animRot>
                                    <p:animRot by="-240000">
                                      <p:cBhvr>
                                        <p:cTn id="41" dur="200" fill="hold">
                                          <p:stCondLst>
                                            <p:cond delay="600"/>
                                          </p:stCondLst>
                                        </p:cTn>
                                        <p:tgtEl>
                                          <p:spTgt spid="2"/>
                                        </p:tgtEl>
                                        <p:attrNameLst>
                                          <p:attrName>r</p:attrName>
                                        </p:attrNameLst>
                                      </p:cBhvr>
                                    </p:animRot>
                                    <p:animRot by="120000">
                                      <p:cBhvr>
                                        <p:cTn id="42" dur="200" fill="hold">
                                          <p:stCondLst>
                                            <p:cond delay="800"/>
                                          </p:stCondLst>
                                        </p:cTn>
                                        <p:tgtEl>
                                          <p:spTgt spid="2"/>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9" grpId="0" animBg="1"/>
      <p:bldP spid="31" grpId="0" animBg="1"/>
      <p:bldP spid="68" grpId="0" animBg="1"/>
      <p:bldP spid="2" grpId="0" animBg="1"/>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5">
            <a:extLst>
              <a:ext uri="{FF2B5EF4-FFF2-40B4-BE49-F238E27FC236}">
                <a16:creationId xmlns:a16="http://schemas.microsoft.com/office/drawing/2014/main" id="{16527306-8780-4968-B7CD-08EACFA7904E}"/>
              </a:ext>
            </a:extLst>
          </p:cNvPr>
          <p:cNvSpPr>
            <a:spLocks noGrp="1"/>
          </p:cNvSpPr>
          <p:nvPr>
            <p:ph sz="half" idx="2"/>
          </p:nvPr>
        </p:nvSpPr>
        <p:spPr>
          <a:xfrm>
            <a:off x="893441" y="1127287"/>
            <a:ext cx="4129454" cy="2198882"/>
          </a:xfrm>
        </p:spPr>
        <p:txBody>
          <a:bodyPr/>
          <a:lstStyle/>
          <a:p>
            <a:r>
              <a:rPr lang="en-US"/>
              <a:t>	</a:t>
            </a:r>
          </a:p>
        </p:txBody>
      </p:sp>
      <p:sp>
        <p:nvSpPr>
          <p:cNvPr id="18" name="Title 3">
            <a:extLst>
              <a:ext uri="{FF2B5EF4-FFF2-40B4-BE49-F238E27FC236}">
                <a16:creationId xmlns:a16="http://schemas.microsoft.com/office/drawing/2014/main" id="{8CE64B23-203D-42CD-8A4A-B2CB1E8B7435}"/>
              </a:ext>
            </a:extLst>
          </p:cNvPr>
          <p:cNvSpPr>
            <a:spLocks noGrp="1"/>
          </p:cNvSpPr>
          <p:nvPr>
            <p:ph type="title"/>
          </p:nvPr>
        </p:nvSpPr>
        <p:spPr>
          <a:xfrm>
            <a:off x="723900" y="589879"/>
            <a:ext cx="7696200" cy="367298"/>
          </a:xfrm>
        </p:spPr>
        <p:txBody>
          <a:bodyPr/>
          <a:lstStyle/>
          <a:p>
            <a:r>
              <a:rPr lang="en-US"/>
              <a:t>Cài đặt bài toán</a:t>
            </a:r>
          </a:p>
        </p:txBody>
      </p:sp>
      <p:sp>
        <p:nvSpPr>
          <p:cNvPr id="19" name="Freeform 302">
            <a:extLst>
              <a:ext uri="{FF2B5EF4-FFF2-40B4-BE49-F238E27FC236}">
                <a16:creationId xmlns:a16="http://schemas.microsoft.com/office/drawing/2014/main" id="{B453947B-9D95-4944-BC18-2753AD1879ED}"/>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Elipse 48">
            <a:extLst>
              <a:ext uri="{FF2B5EF4-FFF2-40B4-BE49-F238E27FC236}">
                <a16:creationId xmlns:a16="http://schemas.microsoft.com/office/drawing/2014/main" id="{FC1F905F-7D60-4E3D-98DB-C62FD0017C0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Elipse 49">
            <a:extLst>
              <a:ext uri="{FF2B5EF4-FFF2-40B4-BE49-F238E27FC236}">
                <a16:creationId xmlns:a16="http://schemas.microsoft.com/office/drawing/2014/main" id="{145AA609-FC53-4E82-B2A4-08CBC43ED4E9}"/>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2" name="Elipse 50">
            <a:extLst>
              <a:ext uri="{FF2B5EF4-FFF2-40B4-BE49-F238E27FC236}">
                <a16:creationId xmlns:a16="http://schemas.microsoft.com/office/drawing/2014/main" id="{66F2ECA1-5E96-436C-ABED-9E8B6E9A0822}"/>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3" name="Freeform 235">
            <a:extLst>
              <a:ext uri="{FF2B5EF4-FFF2-40B4-BE49-F238E27FC236}">
                <a16:creationId xmlns:a16="http://schemas.microsoft.com/office/drawing/2014/main" id="{53B29A51-20E9-4676-ADF5-DB0EEBC9D53D}"/>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4" name="Grupo 2">
            <a:extLst>
              <a:ext uri="{FF2B5EF4-FFF2-40B4-BE49-F238E27FC236}">
                <a16:creationId xmlns:a16="http://schemas.microsoft.com/office/drawing/2014/main" id="{33A7469F-730D-4366-880C-138ED24ECA9C}"/>
              </a:ext>
            </a:extLst>
          </p:cNvPr>
          <p:cNvGrpSpPr/>
          <p:nvPr/>
        </p:nvGrpSpPr>
        <p:grpSpPr>
          <a:xfrm>
            <a:off x="977085" y="4908455"/>
            <a:ext cx="1199268" cy="599634"/>
            <a:chOff x="5638801" y="2709863"/>
            <a:chExt cx="495300" cy="247650"/>
          </a:xfrm>
        </p:grpSpPr>
        <p:sp>
          <p:nvSpPr>
            <p:cNvPr id="25" name="Freeform 175">
              <a:extLst>
                <a:ext uri="{FF2B5EF4-FFF2-40B4-BE49-F238E27FC236}">
                  <a16:creationId xmlns:a16="http://schemas.microsoft.com/office/drawing/2014/main" id="{A66EAB8D-C483-40F4-9BCF-A053A92CEC52}"/>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178">
              <a:extLst>
                <a:ext uri="{FF2B5EF4-FFF2-40B4-BE49-F238E27FC236}">
                  <a16:creationId xmlns:a16="http://schemas.microsoft.com/office/drawing/2014/main" id="{2AAD4FB3-0C27-4EAB-8078-869BFFA41D06}"/>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8" name="Content Placeholder 5">
            <a:extLst>
              <a:ext uri="{FF2B5EF4-FFF2-40B4-BE49-F238E27FC236}">
                <a16:creationId xmlns:a16="http://schemas.microsoft.com/office/drawing/2014/main" id="{C525CF54-11C0-42F8-9B69-C5775D45D4C5}"/>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a:t>
            </a:r>
            <a:r>
              <a:rPr lang="vi-VN" b="1"/>
              <a:t>xuatKho</a:t>
            </a:r>
            <a:endParaRPr lang="en-US"/>
          </a:p>
          <a:p>
            <a:r>
              <a:rPr lang="en-US"/>
              <a:t>	</a:t>
            </a:r>
          </a:p>
        </p:txBody>
      </p:sp>
      <p:sp>
        <p:nvSpPr>
          <p:cNvPr id="29" name="Freeform 159">
            <a:extLst>
              <a:ext uri="{FF2B5EF4-FFF2-40B4-BE49-F238E27FC236}">
                <a16:creationId xmlns:a16="http://schemas.microsoft.com/office/drawing/2014/main" id="{A5CE6A9E-33EE-4938-9436-915A73FEA565}"/>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31" name="Picture 30">
            <a:extLst>
              <a:ext uri="{FF2B5EF4-FFF2-40B4-BE49-F238E27FC236}">
                <a16:creationId xmlns:a16="http://schemas.microsoft.com/office/drawing/2014/main" id="{39D81607-8E1B-486F-8F79-99B885FD1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855" y="1344051"/>
            <a:ext cx="6760669" cy="3359652"/>
          </a:xfrm>
          <a:prstGeom prst="rect">
            <a:avLst/>
          </a:prstGeom>
        </p:spPr>
      </p:pic>
    </p:spTree>
    <p:extLst>
      <p:ext uri="{BB962C8B-B14F-4D97-AF65-F5344CB8AC3E}">
        <p14:creationId xmlns:p14="http://schemas.microsoft.com/office/powerpoint/2010/main" val="285282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3"/>
                                        </p:tgtEl>
                                        <p:attrNameLst>
                                          <p:attrName>r</p:attrName>
                                        </p:attrNameLst>
                                      </p:cBhvr>
                                    </p:animRot>
                                    <p:animRot by="-240000">
                                      <p:cBhvr>
                                        <p:cTn id="7" dur="200" fill="hold">
                                          <p:stCondLst>
                                            <p:cond delay="200"/>
                                          </p:stCondLst>
                                        </p:cTn>
                                        <p:tgtEl>
                                          <p:spTgt spid="23"/>
                                        </p:tgtEl>
                                        <p:attrNameLst>
                                          <p:attrName>r</p:attrName>
                                        </p:attrNameLst>
                                      </p:cBhvr>
                                    </p:animRot>
                                    <p:animRot by="240000">
                                      <p:cBhvr>
                                        <p:cTn id="8" dur="200" fill="hold">
                                          <p:stCondLst>
                                            <p:cond delay="400"/>
                                          </p:stCondLst>
                                        </p:cTn>
                                        <p:tgtEl>
                                          <p:spTgt spid="23"/>
                                        </p:tgtEl>
                                        <p:attrNameLst>
                                          <p:attrName>r</p:attrName>
                                        </p:attrNameLst>
                                      </p:cBhvr>
                                    </p:animRot>
                                    <p:animRot by="-240000">
                                      <p:cBhvr>
                                        <p:cTn id="9" dur="200" fill="hold">
                                          <p:stCondLst>
                                            <p:cond delay="600"/>
                                          </p:stCondLst>
                                        </p:cTn>
                                        <p:tgtEl>
                                          <p:spTgt spid="23"/>
                                        </p:tgtEl>
                                        <p:attrNameLst>
                                          <p:attrName>r</p:attrName>
                                        </p:attrNameLst>
                                      </p:cBhvr>
                                    </p:animRot>
                                    <p:animRot by="120000">
                                      <p:cBhvr>
                                        <p:cTn id="10" dur="200" fill="hold">
                                          <p:stCondLst>
                                            <p:cond delay="800"/>
                                          </p:stCondLst>
                                        </p:cTn>
                                        <p:tgtEl>
                                          <p:spTgt spid="2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24"/>
                                        </p:tgtEl>
                                        <p:attrNameLst>
                                          <p:attrName>r</p:attrName>
                                        </p:attrNameLst>
                                      </p:cBhvr>
                                    </p:animRot>
                                    <p:animRot by="-240000">
                                      <p:cBhvr>
                                        <p:cTn id="13" dur="200" fill="hold">
                                          <p:stCondLst>
                                            <p:cond delay="200"/>
                                          </p:stCondLst>
                                        </p:cTn>
                                        <p:tgtEl>
                                          <p:spTgt spid="24"/>
                                        </p:tgtEl>
                                        <p:attrNameLst>
                                          <p:attrName>r</p:attrName>
                                        </p:attrNameLst>
                                      </p:cBhvr>
                                    </p:animRot>
                                    <p:animRot by="240000">
                                      <p:cBhvr>
                                        <p:cTn id="14" dur="200" fill="hold">
                                          <p:stCondLst>
                                            <p:cond delay="400"/>
                                          </p:stCondLst>
                                        </p:cTn>
                                        <p:tgtEl>
                                          <p:spTgt spid="24"/>
                                        </p:tgtEl>
                                        <p:attrNameLst>
                                          <p:attrName>r</p:attrName>
                                        </p:attrNameLst>
                                      </p:cBhvr>
                                    </p:animRot>
                                    <p:animRot by="-240000">
                                      <p:cBhvr>
                                        <p:cTn id="15" dur="200" fill="hold">
                                          <p:stCondLst>
                                            <p:cond delay="600"/>
                                          </p:stCondLst>
                                        </p:cTn>
                                        <p:tgtEl>
                                          <p:spTgt spid="24"/>
                                        </p:tgtEl>
                                        <p:attrNameLst>
                                          <p:attrName>r</p:attrName>
                                        </p:attrNameLst>
                                      </p:cBhvr>
                                    </p:animRot>
                                    <p:animRot by="120000">
                                      <p:cBhvr>
                                        <p:cTn id="16" dur="200" fill="hold">
                                          <p:stCondLst>
                                            <p:cond delay="800"/>
                                          </p:stCondLst>
                                        </p:cTn>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a:extLst>
              <a:ext uri="{FF2B5EF4-FFF2-40B4-BE49-F238E27FC236}">
                <a16:creationId xmlns:a16="http://schemas.microsoft.com/office/drawing/2014/main" id="{BD25C0F9-D23D-4633-A263-80A5EA582089}"/>
              </a:ext>
            </a:extLst>
          </p:cNvPr>
          <p:cNvSpPr>
            <a:spLocks noGrp="1"/>
          </p:cNvSpPr>
          <p:nvPr>
            <p:ph sz="half" idx="2"/>
          </p:nvPr>
        </p:nvSpPr>
        <p:spPr>
          <a:xfrm>
            <a:off x="893441" y="1127287"/>
            <a:ext cx="4129454" cy="2198882"/>
          </a:xfrm>
        </p:spPr>
        <p:txBody>
          <a:bodyPr/>
          <a:lstStyle/>
          <a:p>
            <a:r>
              <a:rPr lang="en-US"/>
              <a:t>	</a:t>
            </a:r>
          </a:p>
        </p:txBody>
      </p:sp>
      <p:sp>
        <p:nvSpPr>
          <p:cNvPr id="6" name="Title 3">
            <a:extLst>
              <a:ext uri="{FF2B5EF4-FFF2-40B4-BE49-F238E27FC236}">
                <a16:creationId xmlns:a16="http://schemas.microsoft.com/office/drawing/2014/main" id="{407E97A0-9C17-45A9-A7E2-7A686E029088}"/>
              </a:ext>
            </a:extLst>
          </p:cNvPr>
          <p:cNvSpPr>
            <a:spLocks noGrp="1"/>
          </p:cNvSpPr>
          <p:nvPr>
            <p:ph type="title"/>
          </p:nvPr>
        </p:nvSpPr>
        <p:spPr>
          <a:xfrm>
            <a:off x="723900" y="589879"/>
            <a:ext cx="7696200" cy="367298"/>
          </a:xfrm>
        </p:spPr>
        <p:txBody>
          <a:bodyPr/>
          <a:lstStyle/>
          <a:p>
            <a:r>
              <a:rPr lang="en-US"/>
              <a:t>Cài đặt bài toán</a:t>
            </a:r>
          </a:p>
        </p:txBody>
      </p:sp>
      <p:sp>
        <p:nvSpPr>
          <p:cNvPr id="7" name="Freeform 302">
            <a:extLst>
              <a:ext uri="{FF2B5EF4-FFF2-40B4-BE49-F238E27FC236}">
                <a16:creationId xmlns:a16="http://schemas.microsoft.com/office/drawing/2014/main" id="{03CCAF1E-CC61-4153-A58C-5694CEEC54D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Elipse 48">
            <a:extLst>
              <a:ext uri="{FF2B5EF4-FFF2-40B4-BE49-F238E27FC236}">
                <a16:creationId xmlns:a16="http://schemas.microsoft.com/office/drawing/2014/main" id="{AA57AAC7-A845-4CD4-886F-A7D62A6F3542}"/>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49">
            <a:extLst>
              <a:ext uri="{FF2B5EF4-FFF2-40B4-BE49-F238E27FC236}">
                <a16:creationId xmlns:a16="http://schemas.microsoft.com/office/drawing/2014/main" id="{5259DCAF-DC1F-4789-9003-BB1EFAD19E1E}"/>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0" name="Elipse 50">
            <a:extLst>
              <a:ext uri="{FF2B5EF4-FFF2-40B4-BE49-F238E27FC236}">
                <a16:creationId xmlns:a16="http://schemas.microsoft.com/office/drawing/2014/main" id="{D5A14976-E77E-4C67-99C1-56EDBEBB112D}"/>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1" name="Freeform 235">
            <a:extLst>
              <a:ext uri="{FF2B5EF4-FFF2-40B4-BE49-F238E27FC236}">
                <a16:creationId xmlns:a16="http://schemas.microsoft.com/office/drawing/2014/main" id="{BB7E2C39-8622-4938-9ADE-DE0B3CDE1DA4}"/>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2" name="Grupo 2">
            <a:extLst>
              <a:ext uri="{FF2B5EF4-FFF2-40B4-BE49-F238E27FC236}">
                <a16:creationId xmlns:a16="http://schemas.microsoft.com/office/drawing/2014/main" id="{468BF2A6-E1F6-4BDD-9AED-C7E6FECD4F15}"/>
              </a:ext>
            </a:extLst>
          </p:cNvPr>
          <p:cNvGrpSpPr/>
          <p:nvPr/>
        </p:nvGrpSpPr>
        <p:grpSpPr>
          <a:xfrm>
            <a:off x="977085" y="4908455"/>
            <a:ext cx="1199268" cy="599634"/>
            <a:chOff x="5638801" y="2709863"/>
            <a:chExt cx="495300" cy="247650"/>
          </a:xfrm>
        </p:grpSpPr>
        <p:sp>
          <p:nvSpPr>
            <p:cNvPr id="13" name="Freeform 175">
              <a:extLst>
                <a:ext uri="{FF2B5EF4-FFF2-40B4-BE49-F238E27FC236}">
                  <a16:creationId xmlns:a16="http://schemas.microsoft.com/office/drawing/2014/main" id="{8EC80866-F6BE-4154-BB7B-AF8CDCF8611D}"/>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178">
              <a:extLst>
                <a:ext uri="{FF2B5EF4-FFF2-40B4-BE49-F238E27FC236}">
                  <a16:creationId xmlns:a16="http://schemas.microsoft.com/office/drawing/2014/main" id="{776C84B3-6AD2-4430-82D5-F22B6CB4818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5" name="Content Placeholder 5">
            <a:extLst>
              <a:ext uri="{FF2B5EF4-FFF2-40B4-BE49-F238E27FC236}">
                <a16:creationId xmlns:a16="http://schemas.microsoft.com/office/drawing/2014/main" id="{F2C4C77F-2865-4D1E-B787-9EF1FC2E4143}"/>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a:t>
            </a:r>
            <a:r>
              <a:rPr lang="vi-VN" b="1"/>
              <a:t>danhSachDienThoai</a:t>
            </a:r>
            <a:endParaRPr lang="en-US"/>
          </a:p>
          <a:p>
            <a:r>
              <a:rPr lang="en-US"/>
              <a:t>	</a:t>
            </a:r>
          </a:p>
        </p:txBody>
      </p:sp>
      <p:sp>
        <p:nvSpPr>
          <p:cNvPr id="16" name="Freeform 159">
            <a:extLst>
              <a:ext uri="{FF2B5EF4-FFF2-40B4-BE49-F238E27FC236}">
                <a16:creationId xmlns:a16="http://schemas.microsoft.com/office/drawing/2014/main" id="{CE5DBDE0-EB45-44A0-8ABE-2F9D8D21B189}"/>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19" name="Picture 18">
            <a:extLst>
              <a:ext uri="{FF2B5EF4-FFF2-40B4-BE49-F238E27FC236}">
                <a16:creationId xmlns:a16="http://schemas.microsoft.com/office/drawing/2014/main" id="{985CB1AE-D656-4B1E-97DD-69D83A8C0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855" y="1344051"/>
            <a:ext cx="3547913" cy="3359754"/>
          </a:xfrm>
          <a:prstGeom prst="rect">
            <a:avLst/>
          </a:prstGeom>
        </p:spPr>
      </p:pic>
      <p:pic>
        <p:nvPicPr>
          <p:cNvPr id="21" name="Picture 20">
            <a:extLst>
              <a:ext uri="{FF2B5EF4-FFF2-40B4-BE49-F238E27FC236}">
                <a16:creationId xmlns:a16="http://schemas.microsoft.com/office/drawing/2014/main" id="{5964F95E-8033-4737-BF55-14DAF0DB66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44051"/>
            <a:ext cx="3678559" cy="3359754"/>
          </a:xfrm>
          <a:prstGeom prst="rect">
            <a:avLst/>
          </a:prstGeom>
        </p:spPr>
      </p:pic>
    </p:spTree>
    <p:extLst>
      <p:ext uri="{BB962C8B-B14F-4D97-AF65-F5344CB8AC3E}">
        <p14:creationId xmlns:p14="http://schemas.microsoft.com/office/powerpoint/2010/main" val="375844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55E244D3-03EE-4C43-B42D-5A9E1FD02224}"/>
              </a:ext>
            </a:extLst>
          </p:cNvPr>
          <p:cNvSpPr>
            <a:spLocks noGrp="1"/>
          </p:cNvSpPr>
          <p:nvPr>
            <p:ph sz="half" idx="2"/>
          </p:nvPr>
        </p:nvSpPr>
        <p:spPr>
          <a:xfrm>
            <a:off x="893441" y="1127287"/>
            <a:ext cx="4129454" cy="2198882"/>
          </a:xfrm>
        </p:spPr>
        <p:txBody>
          <a:bodyPr/>
          <a:lstStyle/>
          <a:p>
            <a:r>
              <a:rPr lang="en-US"/>
              <a:t>	</a:t>
            </a:r>
          </a:p>
        </p:txBody>
      </p:sp>
      <p:sp>
        <p:nvSpPr>
          <p:cNvPr id="5" name="Title 3">
            <a:extLst>
              <a:ext uri="{FF2B5EF4-FFF2-40B4-BE49-F238E27FC236}">
                <a16:creationId xmlns:a16="http://schemas.microsoft.com/office/drawing/2014/main" id="{1337D4D6-B384-44C5-9BF1-3E18856CA2EC}"/>
              </a:ext>
            </a:extLst>
          </p:cNvPr>
          <p:cNvSpPr>
            <a:spLocks noGrp="1"/>
          </p:cNvSpPr>
          <p:nvPr>
            <p:ph type="title"/>
          </p:nvPr>
        </p:nvSpPr>
        <p:spPr>
          <a:xfrm>
            <a:off x="723900" y="589879"/>
            <a:ext cx="7696200" cy="367298"/>
          </a:xfrm>
        </p:spPr>
        <p:txBody>
          <a:bodyPr/>
          <a:lstStyle/>
          <a:p>
            <a:r>
              <a:rPr lang="en-US"/>
              <a:t>Cài đặt bài toán</a:t>
            </a:r>
          </a:p>
        </p:txBody>
      </p:sp>
      <p:sp>
        <p:nvSpPr>
          <p:cNvPr id="6" name="Freeform 302">
            <a:extLst>
              <a:ext uri="{FF2B5EF4-FFF2-40B4-BE49-F238E27FC236}">
                <a16:creationId xmlns:a16="http://schemas.microsoft.com/office/drawing/2014/main" id="{F46B0423-10F7-4E1E-9319-533D35BB3684}"/>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Elipse 48">
            <a:extLst>
              <a:ext uri="{FF2B5EF4-FFF2-40B4-BE49-F238E27FC236}">
                <a16:creationId xmlns:a16="http://schemas.microsoft.com/office/drawing/2014/main" id="{A7A17AAE-8069-46EC-B83F-0D13AE3B8CF0}"/>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49">
            <a:extLst>
              <a:ext uri="{FF2B5EF4-FFF2-40B4-BE49-F238E27FC236}">
                <a16:creationId xmlns:a16="http://schemas.microsoft.com/office/drawing/2014/main" id="{69207CA0-700F-45C3-A1A9-FF33024651A7}"/>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9" name="Elipse 50">
            <a:extLst>
              <a:ext uri="{FF2B5EF4-FFF2-40B4-BE49-F238E27FC236}">
                <a16:creationId xmlns:a16="http://schemas.microsoft.com/office/drawing/2014/main" id="{6F39A303-C757-451C-94EE-F371A774C84D}"/>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 name="Freeform 235">
            <a:extLst>
              <a:ext uri="{FF2B5EF4-FFF2-40B4-BE49-F238E27FC236}">
                <a16:creationId xmlns:a16="http://schemas.microsoft.com/office/drawing/2014/main" id="{88ED172C-7032-40EB-A5E1-31F79F8D89B1}"/>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1" name="Grupo 2">
            <a:extLst>
              <a:ext uri="{FF2B5EF4-FFF2-40B4-BE49-F238E27FC236}">
                <a16:creationId xmlns:a16="http://schemas.microsoft.com/office/drawing/2014/main" id="{83D8DC5D-33C2-4D1D-B9F1-49CAB2224562}"/>
              </a:ext>
            </a:extLst>
          </p:cNvPr>
          <p:cNvGrpSpPr/>
          <p:nvPr/>
        </p:nvGrpSpPr>
        <p:grpSpPr>
          <a:xfrm>
            <a:off x="977085" y="4908455"/>
            <a:ext cx="1199268" cy="599634"/>
            <a:chOff x="5638801" y="2709863"/>
            <a:chExt cx="495300" cy="247650"/>
          </a:xfrm>
        </p:grpSpPr>
        <p:sp>
          <p:nvSpPr>
            <p:cNvPr id="12" name="Freeform 175">
              <a:extLst>
                <a:ext uri="{FF2B5EF4-FFF2-40B4-BE49-F238E27FC236}">
                  <a16:creationId xmlns:a16="http://schemas.microsoft.com/office/drawing/2014/main" id="{64F2ED4B-989D-4AC3-BF64-015F1F652D50}"/>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78">
              <a:extLst>
                <a:ext uri="{FF2B5EF4-FFF2-40B4-BE49-F238E27FC236}">
                  <a16:creationId xmlns:a16="http://schemas.microsoft.com/office/drawing/2014/main" id="{604D7989-C1FF-4C1D-9CFC-5F5F20FD658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4" name="Content Placeholder 5">
            <a:extLst>
              <a:ext uri="{FF2B5EF4-FFF2-40B4-BE49-F238E27FC236}">
                <a16:creationId xmlns:a16="http://schemas.microsoft.com/office/drawing/2014/main" id="{55F53FBA-1C67-43BE-9D09-9F319F712BBF}"/>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danhSachNhapKho</a:t>
            </a:r>
            <a:endParaRPr lang="en-US"/>
          </a:p>
          <a:p>
            <a:r>
              <a:rPr lang="en-US"/>
              <a:t>	</a:t>
            </a:r>
          </a:p>
        </p:txBody>
      </p:sp>
      <p:sp>
        <p:nvSpPr>
          <p:cNvPr id="15" name="Freeform 159">
            <a:extLst>
              <a:ext uri="{FF2B5EF4-FFF2-40B4-BE49-F238E27FC236}">
                <a16:creationId xmlns:a16="http://schemas.microsoft.com/office/drawing/2014/main" id="{E4291BF5-3C97-4ADC-8A22-5AB341BDBD55}"/>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33" name="Picture 32">
            <a:extLst>
              <a:ext uri="{FF2B5EF4-FFF2-40B4-BE49-F238E27FC236}">
                <a16:creationId xmlns:a16="http://schemas.microsoft.com/office/drawing/2014/main" id="{8CBE356D-05DC-4DE0-9121-49BE79B53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356" y="1355584"/>
            <a:ext cx="4129454" cy="3438838"/>
          </a:xfrm>
          <a:prstGeom prst="rect">
            <a:avLst/>
          </a:prstGeom>
        </p:spPr>
      </p:pic>
    </p:spTree>
    <p:extLst>
      <p:ext uri="{BB962C8B-B14F-4D97-AF65-F5344CB8AC3E}">
        <p14:creationId xmlns:p14="http://schemas.microsoft.com/office/powerpoint/2010/main" val="388805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14337731-1B1C-4A86-9204-90FB727E140C}"/>
              </a:ext>
            </a:extLst>
          </p:cNvPr>
          <p:cNvSpPr>
            <a:spLocks noGrp="1"/>
          </p:cNvSpPr>
          <p:nvPr>
            <p:ph sz="half" idx="2"/>
          </p:nvPr>
        </p:nvSpPr>
        <p:spPr>
          <a:xfrm>
            <a:off x="893441" y="1127287"/>
            <a:ext cx="4129454" cy="2198882"/>
          </a:xfrm>
        </p:spPr>
        <p:txBody>
          <a:bodyPr/>
          <a:lstStyle/>
          <a:p>
            <a:r>
              <a:rPr lang="en-US"/>
              <a:t>	</a:t>
            </a:r>
          </a:p>
        </p:txBody>
      </p:sp>
      <p:sp>
        <p:nvSpPr>
          <p:cNvPr id="5" name="Title 3">
            <a:extLst>
              <a:ext uri="{FF2B5EF4-FFF2-40B4-BE49-F238E27FC236}">
                <a16:creationId xmlns:a16="http://schemas.microsoft.com/office/drawing/2014/main" id="{03A4C1EF-6EB2-471E-A94A-FCC1E11730C2}"/>
              </a:ext>
            </a:extLst>
          </p:cNvPr>
          <p:cNvSpPr>
            <a:spLocks noGrp="1"/>
          </p:cNvSpPr>
          <p:nvPr>
            <p:ph type="title"/>
          </p:nvPr>
        </p:nvSpPr>
        <p:spPr>
          <a:xfrm>
            <a:off x="723900" y="589879"/>
            <a:ext cx="7696200" cy="367298"/>
          </a:xfrm>
        </p:spPr>
        <p:txBody>
          <a:bodyPr/>
          <a:lstStyle/>
          <a:p>
            <a:r>
              <a:rPr lang="en-US"/>
              <a:t>Cài đặt bài toán</a:t>
            </a:r>
          </a:p>
        </p:txBody>
      </p:sp>
      <p:sp>
        <p:nvSpPr>
          <p:cNvPr id="6" name="Freeform 302">
            <a:extLst>
              <a:ext uri="{FF2B5EF4-FFF2-40B4-BE49-F238E27FC236}">
                <a16:creationId xmlns:a16="http://schemas.microsoft.com/office/drawing/2014/main" id="{4DF8B7CB-D22F-4393-A3EE-8A528F26E9F3}"/>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Elipse 48">
            <a:extLst>
              <a:ext uri="{FF2B5EF4-FFF2-40B4-BE49-F238E27FC236}">
                <a16:creationId xmlns:a16="http://schemas.microsoft.com/office/drawing/2014/main" id="{C101EE6D-9698-45B4-9D56-41465888AE4E}"/>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49">
            <a:extLst>
              <a:ext uri="{FF2B5EF4-FFF2-40B4-BE49-F238E27FC236}">
                <a16:creationId xmlns:a16="http://schemas.microsoft.com/office/drawing/2014/main" id="{116951BC-5555-4DF7-99DF-13814FCDF428}"/>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9" name="Elipse 50">
            <a:extLst>
              <a:ext uri="{FF2B5EF4-FFF2-40B4-BE49-F238E27FC236}">
                <a16:creationId xmlns:a16="http://schemas.microsoft.com/office/drawing/2014/main" id="{AC491261-8C7A-4878-82DA-E1442D52A64E}"/>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 name="Freeform 235">
            <a:extLst>
              <a:ext uri="{FF2B5EF4-FFF2-40B4-BE49-F238E27FC236}">
                <a16:creationId xmlns:a16="http://schemas.microsoft.com/office/drawing/2014/main" id="{697D54BC-7B94-438B-BD60-E436AF029D32}"/>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1" name="Grupo 2">
            <a:extLst>
              <a:ext uri="{FF2B5EF4-FFF2-40B4-BE49-F238E27FC236}">
                <a16:creationId xmlns:a16="http://schemas.microsoft.com/office/drawing/2014/main" id="{D689D675-A022-4210-ACCC-0B3F2C744554}"/>
              </a:ext>
            </a:extLst>
          </p:cNvPr>
          <p:cNvGrpSpPr/>
          <p:nvPr/>
        </p:nvGrpSpPr>
        <p:grpSpPr>
          <a:xfrm>
            <a:off x="977085" y="4908455"/>
            <a:ext cx="1199268" cy="599634"/>
            <a:chOff x="5638801" y="2709863"/>
            <a:chExt cx="495300" cy="247650"/>
          </a:xfrm>
        </p:grpSpPr>
        <p:sp>
          <p:nvSpPr>
            <p:cNvPr id="12" name="Freeform 175">
              <a:extLst>
                <a:ext uri="{FF2B5EF4-FFF2-40B4-BE49-F238E27FC236}">
                  <a16:creationId xmlns:a16="http://schemas.microsoft.com/office/drawing/2014/main" id="{BEE4546D-6A4F-4511-A74B-99425D4DB1C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78">
              <a:extLst>
                <a:ext uri="{FF2B5EF4-FFF2-40B4-BE49-F238E27FC236}">
                  <a16:creationId xmlns:a16="http://schemas.microsoft.com/office/drawing/2014/main" id="{55FDD3F5-7D52-40C7-A7B9-AE1EDAD50619}"/>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4" name="Content Placeholder 5">
            <a:extLst>
              <a:ext uri="{FF2B5EF4-FFF2-40B4-BE49-F238E27FC236}">
                <a16:creationId xmlns:a16="http://schemas.microsoft.com/office/drawing/2014/main" id="{C6B1345B-270D-43E7-8E3D-68511AA2BC32}"/>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danhSachXuatKho</a:t>
            </a:r>
            <a:endParaRPr lang="en-US"/>
          </a:p>
          <a:p>
            <a:r>
              <a:rPr lang="en-US"/>
              <a:t>	</a:t>
            </a:r>
          </a:p>
        </p:txBody>
      </p:sp>
      <p:sp>
        <p:nvSpPr>
          <p:cNvPr id="15" name="Freeform 159">
            <a:extLst>
              <a:ext uri="{FF2B5EF4-FFF2-40B4-BE49-F238E27FC236}">
                <a16:creationId xmlns:a16="http://schemas.microsoft.com/office/drawing/2014/main" id="{8C46CFC9-406D-4AF7-9897-EE99F2F163EF}"/>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18" name="Picture 17">
            <a:extLst>
              <a:ext uri="{FF2B5EF4-FFF2-40B4-BE49-F238E27FC236}">
                <a16:creationId xmlns:a16="http://schemas.microsoft.com/office/drawing/2014/main" id="{7C2365DD-4F66-4DE9-9641-7749F1B9A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354" y="1344051"/>
            <a:ext cx="4129454" cy="3450371"/>
          </a:xfrm>
          <a:prstGeom prst="rect">
            <a:avLst/>
          </a:prstGeom>
        </p:spPr>
      </p:pic>
    </p:spTree>
    <p:extLst>
      <p:ext uri="{BB962C8B-B14F-4D97-AF65-F5344CB8AC3E}">
        <p14:creationId xmlns:p14="http://schemas.microsoft.com/office/powerpoint/2010/main" val="36952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3E4EEE9A-FE83-42D6-8AE8-85B8C2053EB8}"/>
              </a:ext>
            </a:extLst>
          </p:cNvPr>
          <p:cNvSpPr>
            <a:spLocks noGrp="1"/>
          </p:cNvSpPr>
          <p:nvPr>
            <p:ph sz="half" idx="2"/>
          </p:nvPr>
        </p:nvSpPr>
        <p:spPr>
          <a:xfrm>
            <a:off x="893441" y="1127287"/>
            <a:ext cx="4129454" cy="2198882"/>
          </a:xfrm>
        </p:spPr>
        <p:txBody>
          <a:bodyPr/>
          <a:lstStyle/>
          <a:p>
            <a:r>
              <a:rPr lang="en-US"/>
              <a:t>	</a:t>
            </a:r>
          </a:p>
        </p:txBody>
      </p:sp>
      <p:sp>
        <p:nvSpPr>
          <p:cNvPr id="5" name="Title 3">
            <a:extLst>
              <a:ext uri="{FF2B5EF4-FFF2-40B4-BE49-F238E27FC236}">
                <a16:creationId xmlns:a16="http://schemas.microsoft.com/office/drawing/2014/main" id="{6815EB0D-9F58-473F-A940-42A2A518ED23}"/>
              </a:ext>
            </a:extLst>
          </p:cNvPr>
          <p:cNvSpPr>
            <a:spLocks noGrp="1"/>
          </p:cNvSpPr>
          <p:nvPr>
            <p:ph type="title"/>
          </p:nvPr>
        </p:nvSpPr>
        <p:spPr>
          <a:xfrm>
            <a:off x="723900" y="589879"/>
            <a:ext cx="7696200" cy="367298"/>
          </a:xfrm>
        </p:spPr>
        <p:txBody>
          <a:bodyPr/>
          <a:lstStyle/>
          <a:p>
            <a:r>
              <a:rPr lang="en-US"/>
              <a:t>Cài đặt bài toán</a:t>
            </a:r>
          </a:p>
        </p:txBody>
      </p:sp>
      <p:sp>
        <p:nvSpPr>
          <p:cNvPr id="6" name="Freeform 302">
            <a:extLst>
              <a:ext uri="{FF2B5EF4-FFF2-40B4-BE49-F238E27FC236}">
                <a16:creationId xmlns:a16="http://schemas.microsoft.com/office/drawing/2014/main" id="{238AA2A1-375B-4F7B-9464-22EEF53A3661}"/>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Elipse 48">
            <a:extLst>
              <a:ext uri="{FF2B5EF4-FFF2-40B4-BE49-F238E27FC236}">
                <a16:creationId xmlns:a16="http://schemas.microsoft.com/office/drawing/2014/main" id="{D37F5009-3D73-48EB-8354-C0A84DCCAF46}"/>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49">
            <a:extLst>
              <a:ext uri="{FF2B5EF4-FFF2-40B4-BE49-F238E27FC236}">
                <a16:creationId xmlns:a16="http://schemas.microsoft.com/office/drawing/2014/main" id="{2C41E6CC-11EE-4D3D-9AC3-BA9ECF71BC04}"/>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9" name="Elipse 50">
            <a:extLst>
              <a:ext uri="{FF2B5EF4-FFF2-40B4-BE49-F238E27FC236}">
                <a16:creationId xmlns:a16="http://schemas.microsoft.com/office/drawing/2014/main" id="{2E636A98-EE90-4B04-A632-E424143F27B8}"/>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 name="Freeform 235">
            <a:extLst>
              <a:ext uri="{FF2B5EF4-FFF2-40B4-BE49-F238E27FC236}">
                <a16:creationId xmlns:a16="http://schemas.microsoft.com/office/drawing/2014/main" id="{30813786-4220-40BF-A605-8F1DE9C79C25}"/>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1" name="Grupo 2">
            <a:extLst>
              <a:ext uri="{FF2B5EF4-FFF2-40B4-BE49-F238E27FC236}">
                <a16:creationId xmlns:a16="http://schemas.microsoft.com/office/drawing/2014/main" id="{69A6D497-AD47-428A-8598-90284D63F588}"/>
              </a:ext>
            </a:extLst>
          </p:cNvPr>
          <p:cNvGrpSpPr/>
          <p:nvPr/>
        </p:nvGrpSpPr>
        <p:grpSpPr>
          <a:xfrm>
            <a:off x="977085" y="4908455"/>
            <a:ext cx="1199268" cy="599634"/>
            <a:chOff x="5638801" y="2709863"/>
            <a:chExt cx="495300" cy="247650"/>
          </a:xfrm>
        </p:grpSpPr>
        <p:sp>
          <p:nvSpPr>
            <p:cNvPr id="12" name="Freeform 175">
              <a:extLst>
                <a:ext uri="{FF2B5EF4-FFF2-40B4-BE49-F238E27FC236}">
                  <a16:creationId xmlns:a16="http://schemas.microsoft.com/office/drawing/2014/main" id="{A9381608-0AD3-4DDB-9AB2-C4E53F4A0636}"/>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78">
              <a:extLst>
                <a:ext uri="{FF2B5EF4-FFF2-40B4-BE49-F238E27FC236}">
                  <a16:creationId xmlns:a16="http://schemas.microsoft.com/office/drawing/2014/main" id="{01B1A1FA-8BAF-4B8A-AC39-57E7CF7CB5D8}"/>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4" name="Content Placeholder 5">
            <a:extLst>
              <a:ext uri="{FF2B5EF4-FFF2-40B4-BE49-F238E27FC236}">
                <a16:creationId xmlns:a16="http://schemas.microsoft.com/office/drawing/2014/main" id="{3C9F57C3-C53C-43DD-8CFF-A13F7EC77AB0}"/>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a:t>
            </a:r>
            <a:r>
              <a:rPr lang="vi-VN" b="1"/>
              <a:t>main</a:t>
            </a:r>
            <a:endParaRPr lang="en-US"/>
          </a:p>
          <a:p>
            <a:r>
              <a:rPr lang="en-US"/>
              <a:t>	</a:t>
            </a:r>
          </a:p>
        </p:txBody>
      </p:sp>
      <p:sp>
        <p:nvSpPr>
          <p:cNvPr id="15" name="Freeform 159">
            <a:extLst>
              <a:ext uri="{FF2B5EF4-FFF2-40B4-BE49-F238E27FC236}">
                <a16:creationId xmlns:a16="http://schemas.microsoft.com/office/drawing/2014/main" id="{4395DBA7-CE9B-4D0E-A0C7-D5B754427970}"/>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18" name="Picture 17">
            <a:extLst>
              <a:ext uri="{FF2B5EF4-FFF2-40B4-BE49-F238E27FC236}">
                <a16:creationId xmlns:a16="http://schemas.microsoft.com/office/drawing/2014/main" id="{BC44D7AE-8EC6-4F2A-A32D-0FBDDD591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354" y="1355584"/>
            <a:ext cx="4129454" cy="3422362"/>
          </a:xfrm>
          <a:prstGeom prst="rect">
            <a:avLst/>
          </a:prstGeom>
        </p:spPr>
      </p:pic>
    </p:spTree>
    <p:extLst>
      <p:ext uri="{BB962C8B-B14F-4D97-AF65-F5344CB8AC3E}">
        <p14:creationId xmlns:p14="http://schemas.microsoft.com/office/powerpoint/2010/main" val="400580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5">
            <a:extLst>
              <a:ext uri="{FF2B5EF4-FFF2-40B4-BE49-F238E27FC236}">
                <a16:creationId xmlns:a16="http://schemas.microsoft.com/office/drawing/2014/main" id="{7F2AE2F2-41C9-4E3E-B0B5-C3AF6F4A242C}"/>
              </a:ext>
            </a:extLst>
          </p:cNvPr>
          <p:cNvSpPr>
            <a:spLocks noGrp="1"/>
          </p:cNvSpPr>
          <p:nvPr>
            <p:ph sz="half" idx="2"/>
          </p:nvPr>
        </p:nvSpPr>
        <p:spPr>
          <a:xfrm>
            <a:off x="893441" y="1127287"/>
            <a:ext cx="4129454" cy="2198882"/>
          </a:xfrm>
        </p:spPr>
        <p:txBody>
          <a:bodyPr/>
          <a:lstStyle/>
          <a:p>
            <a:r>
              <a:rPr lang="en-US"/>
              <a:t>	</a:t>
            </a:r>
          </a:p>
        </p:txBody>
      </p:sp>
      <p:sp>
        <p:nvSpPr>
          <p:cNvPr id="18" name="Title 3">
            <a:extLst>
              <a:ext uri="{FF2B5EF4-FFF2-40B4-BE49-F238E27FC236}">
                <a16:creationId xmlns:a16="http://schemas.microsoft.com/office/drawing/2014/main" id="{C7B78FA1-A908-4574-A993-A5DF5F7B5324}"/>
              </a:ext>
            </a:extLst>
          </p:cNvPr>
          <p:cNvSpPr>
            <a:spLocks noGrp="1"/>
          </p:cNvSpPr>
          <p:nvPr>
            <p:ph type="title"/>
          </p:nvPr>
        </p:nvSpPr>
        <p:spPr>
          <a:xfrm>
            <a:off x="723900" y="589879"/>
            <a:ext cx="7696200" cy="367298"/>
          </a:xfrm>
        </p:spPr>
        <p:txBody>
          <a:bodyPr/>
          <a:lstStyle/>
          <a:p>
            <a:r>
              <a:rPr lang="en-US"/>
              <a:t>Cài đặt bài toán</a:t>
            </a:r>
          </a:p>
        </p:txBody>
      </p:sp>
      <p:sp>
        <p:nvSpPr>
          <p:cNvPr id="19" name="Freeform 302">
            <a:extLst>
              <a:ext uri="{FF2B5EF4-FFF2-40B4-BE49-F238E27FC236}">
                <a16:creationId xmlns:a16="http://schemas.microsoft.com/office/drawing/2014/main" id="{146090B5-7B98-4AA3-9685-1519A07905AC}"/>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Elipse 48">
            <a:extLst>
              <a:ext uri="{FF2B5EF4-FFF2-40B4-BE49-F238E27FC236}">
                <a16:creationId xmlns:a16="http://schemas.microsoft.com/office/drawing/2014/main" id="{87F404BD-0AA1-4BC5-973E-8B0C81ED1517}"/>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Elipse 49">
            <a:extLst>
              <a:ext uri="{FF2B5EF4-FFF2-40B4-BE49-F238E27FC236}">
                <a16:creationId xmlns:a16="http://schemas.microsoft.com/office/drawing/2014/main" id="{0FC36DA7-AF49-4595-A20A-0021DC81C04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2" name="Elipse 50">
            <a:extLst>
              <a:ext uri="{FF2B5EF4-FFF2-40B4-BE49-F238E27FC236}">
                <a16:creationId xmlns:a16="http://schemas.microsoft.com/office/drawing/2014/main" id="{0B6B9B27-CCE7-4AEB-BFB4-4197406EF9ED}"/>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3" name="Freeform 235">
            <a:extLst>
              <a:ext uri="{FF2B5EF4-FFF2-40B4-BE49-F238E27FC236}">
                <a16:creationId xmlns:a16="http://schemas.microsoft.com/office/drawing/2014/main" id="{14C9EB94-BBAF-41AF-8BE1-248FE9330116}"/>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4" name="Grupo 2">
            <a:extLst>
              <a:ext uri="{FF2B5EF4-FFF2-40B4-BE49-F238E27FC236}">
                <a16:creationId xmlns:a16="http://schemas.microsoft.com/office/drawing/2014/main" id="{471D51F4-5FF2-46A9-98F2-820724833C1D}"/>
              </a:ext>
            </a:extLst>
          </p:cNvPr>
          <p:cNvGrpSpPr/>
          <p:nvPr/>
        </p:nvGrpSpPr>
        <p:grpSpPr>
          <a:xfrm>
            <a:off x="977085" y="4908455"/>
            <a:ext cx="1199268" cy="599634"/>
            <a:chOff x="5638801" y="2709863"/>
            <a:chExt cx="495300" cy="247650"/>
          </a:xfrm>
        </p:grpSpPr>
        <p:sp>
          <p:nvSpPr>
            <p:cNvPr id="25" name="Freeform 175">
              <a:extLst>
                <a:ext uri="{FF2B5EF4-FFF2-40B4-BE49-F238E27FC236}">
                  <a16:creationId xmlns:a16="http://schemas.microsoft.com/office/drawing/2014/main" id="{F084118F-A9D2-487D-89A8-C255E0F81F15}"/>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178">
              <a:extLst>
                <a:ext uri="{FF2B5EF4-FFF2-40B4-BE49-F238E27FC236}">
                  <a16:creationId xmlns:a16="http://schemas.microsoft.com/office/drawing/2014/main" id="{C3F5491A-E272-41D1-8D29-BB97DB336051}"/>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7" name="Content Placeholder 5">
            <a:extLst>
              <a:ext uri="{FF2B5EF4-FFF2-40B4-BE49-F238E27FC236}">
                <a16:creationId xmlns:a16="http://schemas.microsoft.com/office/drawing/2014/main" id="{167B1248-1F10-48AD-91B5-BAE2949A42AF}"/>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a:t>
            </a:r>
            <a:r>
              <a:rPr lang="vi-VN" b="1"/>
              <a:t>main</a:t>
            </a:r>
            <a:endParaRPr lang="en-US"/>
          </a:p>
          <a:p>
            <a:r>
              <a:rPr lang="en-US"/>
              <a:t>	</a:t>
            </a:r>
          </a:p>
        </p:txBody>
      </p:sp>
      <p:sp>
        <p:nvSpPr>
          <p:cNvPr id="28" name="Freeform 159">
            <a:extLst>
              <a:ext uri="{FF2B5EF4-FFF2-40B4-BE49-F238E27FC236}">
                <a16:creationId xmlns:a16="http://schemas.microsoft.com/office/drawing/2014/main" id="{80F764D8-8ADD-4557-B3A3-B5DDF2667FA6}"/>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31" name="Picture 30">
            <a:extLst>
              <a:ext uri="{FF2B5EF4-FFF2-40B4-BE49-F238E27FC236}">
                <a16:creationId xmlns:a16="http://schemas.microsoft.com/office/drawing/2014/main" id="{34F26C36-5DDC-4ECC-A623-B716252F8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42" y="1344052"/>
            <a:ext cx="3977658" cy="3450370"/>
          </a:xfrm>
          <a:prstGeom prst="rect">
            <a:avLst/>
          </a:prstGeom>
        </p:spPr>
      </p:pic>
      <p:pic>
        <p:nvPicPr>
          <p:cNvPr id="33" name="Picture 32">
            <a:extLst>
              <a:ext uri="{FF2B5EF4-FFF2-40B4-BE49-F238E27FC236}">
                <a16:creationId xmlns:a16="http://schemas.microsoft.com/office/drawing/2014/main" id="{12106D15-E061-45C1-BD09-835A9E027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616" y="1344050"/>
            <a:ext cx="4129454" cy="3450371"/>
          </a:xfrm>
          <a:prstGeom prst="rect">
            <a:avLst/>
          </a:prstGeom>
        </p:spPr>
      </p:pic>
    </p:spTree>
    <p:extLst>
      <p:ext uri="{BB962C8B-B14F-4D97-AF65-F5344CB8AC3E}">
        <p14:creationId xmlns:p14="http://schemas.microsoft.com/office/powerpoint/2010/main" val="5446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3"/>
                                        </p:tgtEl>
                                        <p:attrNameLst>
                                          <p:attrName>r</p:attrName>
                                        </p:attrNameLst>
                                      </p:cBhvr>
                                    </p:animRot>
                                    <p:animRot by="-240000">
                                      <p:cBhvr>
                                        <p:cTn id="7" dur="200" fill="hold">
                                          <p:stCondLst>
                                            <p:cond delay="200"/>
                                          </p:stCondLst>
                                        </p:cTn>
                                        <p:tgtEl>
                                          <p:spTgt spid="23"/>
                                        </p:tgtEl>
                                        <p:attrNameLst>
                                          <p:attrName>r</p:attrName>
                                        </p:attrNameLst>
                                      </p:cBhvr>
                                    </p:animRot>
                                    <p:animRot by="240000">
                                      <p:cBhvr>
                                        <p:cTn id="8" dur="200" fill="hold">
                                          <p:stCondLst>
                                            <p:cond delay="400"/>
                                          </p:stCondLst>
                                        </p:cTn>
                                        <p:tgtEl>
                                          <p:spTgt spid="23"/>
                                        </p:tgtEl>
                                        <p:attrNameLst>
                                          <p:attrName>r</p:attrName>
                                        </p:attrNameLst>
                                      </p:cBhvr>
                                    </p:animRot>
                                    <p:animRot by="-240000">
                                      <p:cBhvr>
                                        <p:cTn id="9" dur="200" fill="hold">
                                          <p:stCondLst>
                                            <p:cond delay="600"/>
                                          </p:stCondLst>
                                        </p:cTn>
                                        <p:tgtEl>
                                          <p:spTgt spid="23"/>
                                        </p:tgtEl>
                                        <p:attrNameLst>
                                          <p:attrName>r</p:attrName>
                                        </p:attrNameLst>
                                      </p:cBhvr>
                                    </p:animRot>
                                    <p:animRot by="120000">
                                      <p:cBhvr>
                                        <p:cTn id="10" dur="200" fill="hold">
                                          <p:stCondLst>
                                            <p:cond delay="800"/>
                                          </p:stCondLst>
                                        </p:cTn>
                                        <p:tgtEl>
                                          <p:spTgt spid="2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24"/>
                                        </p:tgtEl>
                                        <p:attrNameLst>
                                          <p:attrName>r</p:attrName>
                                        </p:attrNameLst>
                                      </p:cBhvr>
                                    </p:animRot>
                                    <p:animRot by="-240000">
                                      <p:cBhvr>
                                        <p:cTn id="13" dur="200" fill="hold">
                                          <p:stCondLst>
                                            <p:cond delay="200"/>
                                          </p:stCondLst>
                                        </p:cTn>
                                        <p:tgtEl>
                                          <p:spTgt spid="24"/>
                                        </p:tgtEl>
                                        <p:attrNameLst>
                                          <p:attrName>r</p:attrName>
                                        </p:attrNameLst>
                                      </p:cBhvr>
                                    </p:animRot>
                                    <p:animRot by="240000">
                                      <p:cBhvr>
                                        <p:cTn id="14" dur="200" fill="hold">
                                          <p:stCondLst>
                                            <p:cond delay="400"/>
                                          </p:stCondLst>
                                        </p:cTn>
                                        <p:tgtEl>
                                          <p:spTgt spid="24"/>
                                        </p:tgtEl>
                                        <p:attrNameLst>
                                          <p:attrName>r</p:attrName>
                                        </p:attrNameLst>
                                      </p:cBhvr>
                                    </p:animRot>
                                    <p:animRot by="-240000">
                                      <p:cBhvr>
                                        <p:cTn id="15" dur="200" fill="hold">
                                          <p:stCondLst>
                                            <p:cond delay="600"/>
                                          </p:stCondLst>
                                        </p:cTn>
                                        <p:tgtEl>
                                          <p:spTgt spid="24"/>
                                        </p:tgtEl>
                                        <p:attrNameLst>
                                          <p:attrName>r</p:attrName>
                                        </p:attrNameLst>
                                      </p:cBhvr>
                                    </p:animRot>
                                    <p:animRot by="120000">
                                      <p:cBhvr>
                                        <p:cTn id="16" dur="200" fill="hold">
                                          <p:stCondLst>
                                            <p:cond delay="800"/>
                                          </p:stCondLst>
                                        </p:cTn>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5">
            <a:extLst>
              <a:ext uri="{FF2B5EF4-FFF2-40B4-BE49-F238E27FC236}">
                <a16:creationId xmlns:a16="http://schemas.microsoft.com/office/drawing/2014/main" id="{FC1A1510-0FC6-46B8-9106-713889209D98}"/>
              </a:ext>
            </a:extLst>
          </p:cNvPr>
          <p:cNvSpPr>
            <a:spLocks noGrp="1"/>
          </p:cNvSpPr>
          <p:nvPr>
            <p:ph sz="half" idx="2"/>
          </p:nvPr>
        </p:nvSpPr>
        <p:spPr>
          <a:xfrm>
            <a:off x="893441" y="1127287"/>
            <a:ext cx="4129454" cy="2198882"/>
          </a:xfrm>
        </p:spPr>
        <p:txBody>
          <a:bodyPr/>
          <a:lstStyle/>
          <a:p>
            <a:r>
              <a:rPr lang="en-US"/>
              <a:t>	</a:t>
            </a:r>
          </a:p>
        </p:txBody>
      </p:sp>
      <p:sp>
        <p:nvSpPr>
          <p:cNvPr id="19" name="Title 3">
            <a:extLst>
              <a:ext uri="{FF2B5EF4-FFF2-40B4-BE49-F238E27FC236}">
                <a16:creationId xmlns:a16="http://schemas.microsoft.com/office/drawing/2014/main" id="{9A451F2E-A282-4483-80F1-32CFBE498E15}"/>
              </a:ext>
            </a:extLst>
          </p:cNvPr>
          <p:cNvSpPr>
            <a:spLocks noGrp="1"/>
          </p:cNvSpPr>
          <p:nvPr>
            <p:ph type="title"/>
          </p:nvPr>
        </p:nvSpPr>
        <p:spPr>
          <a:xfrm>
            <a:off x="723900" y="589879"/>
            <a:ext cx="7696200" cy="367298"/>
          </a:xfrm>
        </p:spPr>
        <p:txBody>
          <a:bodyPr/>
          <a:lstStyle/>
          <a:p>
            <a:r>
              <a:rPr lang="en-US"/>
              <a:t>Cài đặt bài toán</a:t>
            </a:r>
          </a:p>
        </p:txBody>
      </p:sp>
      <p:sp>
        <p:nvSpPr>
          <p:cNvPr id="20" name="Freeform 302">
            <a:extLst>
              <a:ext uri="{FF2B5EF4-FFF2-40B4-BE49-F238E27FC236}">
                <a16:creationId xmlns:a16="http://schemas.microsoft.com/office/drawing/2014/main" id="{F3AA14D1-AE39-4257-89A3-17D386952BC3}"/>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Elipse 48">
            <a:extLst>
              <a:ext uri="{FF2B5EF4-FFF2-40B4-BE49-F238E27FC236}">
                <a16:creationId xmlns:a16="http://schemas.microsoft.com/office/drawing/2014/main" id="{3C6557AB-A7B6-4BB3-9998-8AFCF239C669}"/>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Elipse 49">
            <a:extLst>
              <a:ext uri="{FF2B5EF4-FFF2-40B4-BE49-F238E27FC236}">
                <a16:creationId xmlns:a16="http://schemas.microsoft.com/office/drawing/2014/main" id="{223EE678-6BA4-4B13-8D89-DE2E03127869}"/>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3" name="Elipse 50">
            <a:extLst>
              <a:ext uri="{FF2B5EF4-FFF2-40B4-BE49-F238E27FC236}">
                <a16:creationId xmlns:a16="http://schemas.microsoft.com/office/drawing/2014/main" id="{DD395E27-B710-4152-A994-0B14737D3191}"/>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4" name="Freeform 235">
            <a:extLst>
              <a:ext uri="{FF2B5EF4-FFF2-40B4-BE49-F238E27FC236}">
                <a16:creationId xmlns:a16="http://schemas.microsoft.com/office/drawing/2014/main" id="{98CB23D8-1024-490E-8265-8B92B0417A30}"/>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5" name="Grupo 2">
            <a:extLst>
              <a:ext uri="{FF2B5EF4-FFF2-40B4-BE49-F238E27FC236}">
                <a16:creationId xmlns:a16="http://schemas.microsoft.com/office/drawing/2014/main" id="{22EA52C5-58D8-4975-A7ED-4F6E4CC5746E}"/>
              </a:ext>
            </a:extLst>
          </p:cNvPr>
          <p:cNvGrpSpPr/>
          <p:nvPr/>
        </p:nvGrpSpPr>
        <p:grpSpPr>
          <a:xfrm>
            <a:off x="977085" y="4908455"/>
            <a:ext cx="1199268" cy="599634"/>
            <a:chOff x="5638801" y="2709863"/>
            <a:chExt cx="495300" cy="247650"/>
          </a:xfrm>
        </p:grpSpPr>
        <p:sp>
          <p:nvSpPr>
            <p:cNvPr id="26" name="Freeform 175">
              <a:extLst>
                <a:ext uri="{FF2B5EF4-FFF2-40B4-BE49-F238E27FC236}">
                  <a16:creationId xmlns:a16="http://schemas.microsoft.com/office/drawing/2014/main" id="{1C5320E8-13DB-43D3-AE80-E87A85469C7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178">
              <a:extLst>
                <a:ext uri="{FF2B5EF4-FFF2-40B4-BE49-F238E27FC236}">
                  <a16:creationId xmlns:a16="http://schemas.microsoft.com/office/drawing/2014/main" id="{CAC6B33C-1D8C-48C9-BCF7-BC76022E8B6B}"/>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8" name="Content Placeholder 5">
            <a:extLst>
              <a:ext uri="{FF2B5EF4-FFF2-40B4-BE49-F238E27FC236}">
                <a16:creationId xmlns:a16="http://schemas.microsoft.com/office/drawing/2014/main" id="{2BA3A55B-6960-4790-BDA2-580F823A2A46}"/>
              </a:ext>
            </a:extLst>
          </p:cNvPr>
          <p:cNvSpPr txBox="1">
            <a:spLocks/>
          </p:cNvSpPr>
          <p:nvPr/>
        </p:nvSpPr>
        <p:spPr>
          <a:xfrm>
            <a:off x="893441" y="1127287"/>
            <a:ext cx="4129454" cy="219888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a:t>Class </a:t>
            </a:r>
            <a:r>
              <a:rPr lang="vi-VN" b="1"/>
              <a:t>main</a:t>
            </a:r>
            <a:endParaRPr lang="en-US"/>
          </a:p>
          <a:p>
            <a:r>
              <a:rPr lang="en-US"/>
              <a:t>	</a:t>
            </a:r>
          </a:p>
        </p:txBody>
      </p:sp>
      <p:sp>
        <p:nvSpPr>
          <p:cNvPr id="29" name="Freeform 159">
            <a:extLst>
              <a:ext uri="{FF2B5EF4-FFF2-40B4-BE49-F238E27FC236}">
                <a16:creationId xmlns:a16="http://schemas.microsoft.com/office/drawing/2014/main" id="{34FBE5B0-17B4-430E-BB46-906714CDE938}"/>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33" name="Picture 32">
            <a:extLst>
              <a:ext uri="{FF2B5EF4-FFF2-40B4-BE49-F238E27FC236}">
                <a16:creationId xmlns:a16="http://schemas.microsoft.com/office/drawing/2014/main" id="{27B756E0-22D2-41DA-A439-77B351E43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29" y="1344051"/>
            <a:ext cx="3965471" cy="3347412"/>
          </a:xfrm>
          <a:prstGeom prst="rect">
            <a:avLst/>
          </a:prstGeom>
        </p:spPr>
      </p:pic>
      <p:pic>
        <p:nvPicPr>
          <p:cNvPr id="35" name="Picture 34">
            <a:extLst>
              <a:ext uri="{FF2B5EF4-FFF2-40B4-BE49-F238E27FC236}">
                <a16:creationId xmlns:a16="http://schemas.microsoft.com/office/drawing/2014/main" id="{283ED557-749B-493C-8676-5766A4DCB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44051"/>
            <a:ext cx="3965471" cy="3347412"/>
          </a:xfrm>
          <a:prstGeom prst="rect">
            <a:avLst/>
          </a:prstGeom>
        </p:spPr>
      </p:pic>
    </p:spTree>
    <p:extLst>
      <p:ext uri="{BB962C8B-B14F-4D97-AF65-F5344CB8AC3E}">
        <p14:creationId xmlns:p14="http://schemas.microsoft.com/office/powerpoint/2010/main" val="53271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4"/>
                                        </p:tgtEl>
                                        <p:attrNameLst>
                                          <p:attrName>r</p:attrName>
                                        </p:attrNameLst>
                                      </p:cBhvr>
                                    </p:animRot>
                                    <p:animRot by="-240000">
                                      <p:cBhvr>
                                        <p:cTn id="7" dur="200" fill="hold">
                                          <p:stCondLst>
                                            <p:cond delay="200"/>
                                          </p:stCondLst>
                                        </p:cTn>
                                        <p:tgtEl>
                                          <p:spTgt spid="24"/>
                                        </p:tgtEl>
                                        <p:attrNameLst>
                                          <p:attrName>r</p:attrName>
                                        </p:attrNameLst>
                                      </p:cBhvr>
                                    </p:animRot>
                                    <p:animRot by="240000">
                                      <p:cBhvr>
                                        <p:cTn id="8" dur="200" fill="hold">
                                          <p:stCondLst>
                                            <p:cond delay="400"/>
                                          </p:stCondLst>
                                        </p:cTn>
                                        <p:tgtEl>
                                          <p:spTgt spid="24"/>
                                        </p:tgtEl>
                                        <p:attrNameLst>
                                          <p:attrName>r</p:attrName>
                                        </p:attrNameLst>
                                      </p:cBhvr>
                                    </p:animRot>
                                    <p:animRot by="-240000">
                                      <p:cBhvr>
                                        <p:cTn id="9" dur="200" fill="hold">
                                          <p:stCondLst>
                                            <p:cond delay="600"/>
                                          </p:stCondLst>
                                        </p:cTn>
                                        <p:tgtEl>
                                          <p:spTgt spid="24"/>
                                        </p:tgtEl>
                                        <p:attrNameLst>
                                          <p:attrName>r</p:attrName>
                                        </p:attrNameLst>
                                      </p:cBhvr>
                                    </p:animRot>
                                    <p:animRot by="120000">
                                      <p:cBhvr>
                                        <p:cTn id="10" dur="200" fill="hold">
                                          <p:stCondLst>
                                            <p:cond delay="800"/>
                                          </p:stCondLst>
                                        </p:cTn>
                                        <p:tgtEl>
                                          <p:spTgt spid="24"/>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25"/>
                                        </p:tgtEl>
                                        <p:attrNameLst>
                                          <p:attrName>r</p:attrName>
                                        </p:attrNameLst>
                                      </p:cBhvr>
                                    </p:animRot>
                                    <p:animRot by="-240000">
                                      <p:cBhvr>
                                        <p:cTn id="13" dur="200" fill="hold">
                                          <p:stCondLst>
                                            <p:cond delay="200"/>
                                          </p:stCondLst>
                                        </p:cTn>
                                        <p:tgtEl>
                                          <p:spTgt spid="25"/>
                                        </p:tgtEl>
                                        <p:attrNameLst>
                                          <p:attrName>r</p:attrName>
                                        </p:attrNameLst>
                                      </p:cBhvr>
                                    </p:animRot>
                                    <p:animRot by="240000">
                                      <p:cBhvr>
                                        <p:cTn id="14" dur="200" fill="hold">
                                          <p:stCondLst>
                                            <p:cond delay="400"/>
                                          </p:stCondLst>
                                        </p:cTn>
                                        <p:tgtEl>
                                          <p:spTgt spid="25"/>
                                        </p:tgtEl>
                                        <p:attrNameLst>
                                          <p:attrName>r</p:attrName>
                                        </p:attrNameLst>
                                      </p:cBhvr>
                                    </p:animRot>
                                    <p:animRot by="-240000">
                                      <p:cBhvr>
                                        <p:cTn id="15" dur="200" fill="hold">
                                          <p:stCondLst>
                                            <p:cond delay="600"/>
                                          </p:stCondLst>
                                        </p:cTn>
                                        <p:tgtEl>
                                          <p:spTgt spid="25"/>
                                        </p:tgtEl>
                                        <p:attrNameLst>
                                          <p:attrName>r</p:attrName>
                                        </p:attrNameLst>
                                      </p:cBhvr>
                                    </p:animRot>
                                    <p:animRot by="120000">
                                      <p:cBhvr>
                                        <p:cTn id="16" dur="200" fill="hold">
                                          <p:stCondLst>
                                            <p:cond delay="80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A4542E-03BB-425A-A8EA-7EBD21C693E2}"/>
              </a:ext>
            </a:extLst>
          </p:cNvPr>
          <p:cNvSpPr>
            <a:spLocks noGrp="1"/>
          </p:cNvSpPr>
          <p:nvPr>
            <p:ph type="title"/>
          </p:nvPr>
        </p:nvSpPr>
        <p:spPr/>
        <p:txBody>
          <a:bodyPr/>
          <a:lstStyle/>
          <a:p>
            <a:r>
              <a:rPr lang="en-US"/>
              <a:t>Cài đặt bài toán</a:t>
            </a:r>
          </a:p>
        </p:txBody>
      </p:sp>
      <p:sp>
        <p:nvSpPr>
          <p:cNvPr id="4" name="Content Placeholder 5">
            <a:extLst>
              <a:ext uri="{FF2B5EF4-FFF2-40B4-BE49-F238E27FC236}">
                <a16:creationId xmlns:a16="http://schemas.microsoft.com/office/drawing/2014/main" id="{C8A4291E-3134-4F51-85BC-98C74C24DE03}"/>
              </a:ext>
            </a:extLst>
          </p:cNvPr>
          <p:cNvSpPr>
            <a:spLocks noGrp="1"/>
          </p:cNvSpPr>
          <p:nvPr>
            <p:ph sz="half" idx="2"/>
          </p:nvPr>
        </p:nvSpPr>
        <p:spPr>
          <a:xfrm>
            <a:off x="893441" y="1127287"/>
            <a:ext cx="4129454" cy="2198882"/>
          </a:xfrm>
        </p:spPr>
        <p:txBody>
          <a:bodyPr/>
          <a:lstStyle/>
          <a:p>
            <a:r>
              <a:rPr lang="en-US" b="1"/>
              <a:t>Kiểm thử</a:t>
            </a:r>
          </a:p>
          <a:p>
            <a:r>
              <a:rPr lang="en-US"/>
              <a:t>Thông tin điện thoại:</a:t>
            </a:r>
          </a:p>
          <a:p>
            <a:endParaRPr lang="en-US"/>
          </a:p>
        </p:txBody>
      </p:sp>
      <p:sp>
        <p:nvSpPr>
          <p:cNvPr id="9" name="Freeform 298">
            <a:extLst>
              <a:ext uri="{FF2B5EF4-FFF2-40B4-BE49-F238E27FC236}">
                <a16:creationId xmlns:a16="http://schemas.microsoft.com/office/drawing/2014/main" id="{A0F1BA71-4C94-4511-8296-5E241CBC7B07}"/>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02">
            <a:extLst>
              <a:ext uri="{FF2B5EF4-FFF2-40B4-BE49-F238E27FC236}">
                <a16:creationId xmlns:a16="http://schemas.microsoft.com/office/drawing/2014/main" id="{CD3305E5-B92F-4430-9672-985EE8D856DB}"/>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57">
            <a:extLst>
              <a:ext uri="{FF2B5EF4-FFF2-40B4-BE49-F238E27FC236}">
                <a16:creationId xmlns:a16="http://schemas.microsoft.com/office/drawing/2014/main" id="{90A6D8AF-1834-45BD-8960-58AA97D8410D}"/>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59">
            <a:extLst>
              <a:ext uri="{FF2B5EF4-FFF2-40B4-BE49-F238E27FC236}">
                <a16:creationId xmlns:a16="http://schemas.microsoft.com/office/drawing/2014/main" id="{AEB4C9F6-AD66-4B12-9279-9A0DE5B25FC3}"/>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20">
            <a:extLst>
              <a:ext uri="{FF2B5EF4-FFF2-40B4-BE49-F238E27FC236}">
                <a16:creationId xmlns:a16="http://schemas.microsoft.com/office/drawing/2014/main" id="{A3D50322-6936-4CA4-99C8-6D396C4B40C6}"/>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Elipse 48">
            <a:extLst>
              <a:ext uri="{FF2B5EF4-FFF2-40B4-BE49-F238E27FC236}">
                <a16:creationId xmlns:a16="http://schemas.microsoft.com/office/drawing/2014/main" id="{D3B49CE5-8CB8-4F4A-816D-E7A5AB74668E}"/>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49">
            <a:extLst>
              <a:ext uri="{FF2B5EF4-FFF2-40B4-BE49-F238E27FC236}">
                <a16:creationId xmlns:a16="http://schemas.microsoft.com/office/drawing/2014/main" id="{D5ECEBD1-0446-43FA-A740-64E58D5E72D1}"/>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5" name="Elipse 50">
            <a:extLst>
              <a:ext uri="{FF2B5EF4-FFF2-40B4-BE49-F238E27FC236}">
                <a16:creationId xmlns:a16="http://schemas.microsoft.com/office/drawing/2014/main" id="{9522309E-829C-4B64-80DA-26E9B5E957B9}"/>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6" name="Freeform 235">
            <a:extLst>
              <a:ext uri="{FF2B5EF4-FFF2-40B4-BE49-F238E27FC236}">
                <a16:creationId xmlns:a16="http://schemas.microsoft.com/office/drawing/2014/main" id="{2629561C-17FB-4AC7-A368-0C823D74C2FE}"/>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2">
            <a:extLst>
              <a:ext uri="{FF2B5EF4-FFF2-40B4-BE49-F238E27FC236}">
                <a16:creationId xmlns:a16="http://schemas.microsoft.com/office/drawing/2014/main" id="{92A82D27-A2F0-42D7-935A-25D9B455322A}"/>
              </a:ext>
            </a:extLst>
          </p:cNvPr>
          <p:cNvGrpSpPr/>
          <p:nvPr/>
        </p:nvGrpSpPr>
        <p:grpSpPr>
          <a:xfrm>
            <a:off x="977085" y="4908455"/>
            <a:ext cx="1199268" cy="599634"/>
            <a:chOff x="5638801" y="2709863"/>
            <a:chExt cx="495300" cy="247650"/>
          </a:xfrm>
        </p:grpSpPr>
        <p:sp>
          <p:nvSpPr>
            <p:cNvPr id="28" name="Freeform 175">
              <a:extLst>
                <a:ext uri="{FF2B5EF4-FFF2-40B4-BE49-F238E27FC236}">
                  <a16:creationId xmlns:a16="http://schemas.microsoft.com/office/drawing/2014/main" id="{CDB7EF71-677D-4086-AADC-B2F265B669D5}"/>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78">
              <a:extLst>
                <a:ext uri="{FF2B5EF4-FFF2-40B4-BE49-F238E27FC236}">
                  <a16:creationId xmlns:a16="http://schemas.microsoft.com/office/drawing/2014/main" id="{D02CC340-02B4-401B-902B-806BDDA168E9}"/>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0" name="Freeform 235">
            <a:extLst>
              <a:ext uri="{FF2B5EF4-FFF2-40B4-BE49-F238E27FC236}">
                <a16:creationId xmlns:a16="http://schemas.microsoft.com/office/drawing/2014/main" id="{4FC493FE-43F5-4E95-A43F-1FA247888059}"/>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aphicFrame>
        <p:nvGraphicFramePr>
          <p:cNvPr id="31" name="Table 30">
            <a:extLst>
              <a:ext uri="{FF2B5EF4-FFF2-40B4-BE49-F238E27FC236}">
                <a16:creationId xmlns:a16="http://schemas.microsoft.com/office/drawing/2014/main" id="{02F1FB95-4AE4-424D-8853-0C43A3E101E9}"/>
              </a:ext>
            </a:extLst>
          </p:cNvPr>
          <p:cNvGraphicFramePr>
            <a:graphicFrameLocks noGrp="1"/>
          </p:cNvGraphicFramePr>
          <p:nvPr>
            <p:extLst>
              <p:ext uri="{D42A27DB-BD31-4B8C-83A1-F6EECF244321}">
                <p14:modId xmlns:p14="http://schemas.microsoft.com/office/powerpoint/2010/main" val="144407455"/>
              </p:ext>
            </p:extLst>
          </p:nvPr>
        </p:nvGraphicFramePr>
        <p:xfrm>
          <a:off x="1055687" y="2100866"/>
          <a:ext cx="7032625" cy="1764920"/>
        </p:xfrm>
        <a:graphic>
          <a:graphicData uri="http://schemas.openxmlformats.org/drawingml/2006/table">
            <a:tbl>
              <a:tblPr firstRow="1" firstCol="1" bandRow="1">
                <a:tableStyleId>{5C22544A-7EE6-4342-B048-85BDC9FD1C3A}</a:tableStyleId>
              </a:tblPr>
              <a:tblGrid>
                <a:gridCol w="2014220">
                  <a:extLst>
                    <a:ext uri="{9D8B030D-6E8A-4147-A177-3AD203B41FA5}">
                      <a16:colId xmlns:a16="http://schemas.microsoft.com/office/drawing/2014/main" val="2590951723"/>
                    </a:ext>
                  </a:extLst>
                </a:gridCol>
                <a:gridCol w="1291590">
                  <a:extLst>
                    <a:ext uri="{9D8B030D-6E8A-4147-A177-3AD203B41FA5}">
                      <a16:colId xmlns:a16="http://schemas.microsoft.com/office/drawing/2014/main" val="751315697"/>
                    </a:ext>
                  </a:extLst>
                </a:gridCol>
                <a:gridCol w="1155700">
                  <a:extLst>
                    <a:ext uri="{9D8B030D-6E8A-4147-A177-3AD203B41FA5}">
                      <a16:colId xmlns:a16="http://schemas.microsoft.com/office/drawing/2014/main" val="3291169007"/>
                    </a:ext>
                  </a:extLst>
                </a:gridCol>
                <a:gridCol w="581660">
                  <a:extLst>
                    <a:ext uri="{9D8B030D-6E8A-4147-A177-3AD203B41FA5}">
                      <a16:colId xmlns:a16="http://schemas.microsoft.com/office/drawing/2014/main" val="2319635518"/>
                    </a:ext>
                  </a:extLst>
                </a:gridCol>
                <a:gridCol w="824230">
                  <a:extLst>
                    <a:ext uri="{9D8B030D-6E8A-4147-A177-3AD203B41FA5}">
                      <a16:colId xmlns:a16="http://schemas.microsoft.com/office/drawing/2014/main" val="1645530065"/>
                    </a:ext>
                  </a:extLst>
                </a:gridCol>
                <a:gridCol w="1165225">
                  <a:extLst>
                    <a:ext uri="{9D8B030D-6E8A-4147-A177-3AD203B41FA5}">
                      <a16:colId xmlns:a16="http://schemas.microsoft.com/office/drawing/2014/main" val="1338006989"/>
                    </a:ext>
                  </a:extLst>
                </a:gridCol>
              </a:tblGrid>
              <a:tr h="0">
                <a:tc>
                  <a:txBody>
                    <a:bodyPr/>
                    <a:lstStyle/>
                    <a:p>
                      <a:pPr marL="0" marR="0" algn="ctr">
                        <a:lnSpc>
                          <a:spcPct val="107000"/>
                        </a:lnSpc>
                        <a:spcBef>
                          <a:spcPts val="0"/>
                        </a:spcBef>
                        <a:spcAft>
                          <a:spcPts val="0"/>
                        </a:spcAft>
                      </a:pPr>
                      <a:r>
                        <a:rPr lang="en-US" sz="1400">
                          <a:effectLst/>
                        </a:rPr>
                        <a:t>Tên điện thoại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Hãng điện thoại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Năm sản xuất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Số lượng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Giá điện thoại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3369213"/>
                  </a:ext>
                </a:extLst>
              </a:tr>
              <a:tr h="0">
                <a:tc>
                  <a:txBody>
                    <a:bodyPr/>
                    <a:lstStyle/>
                    <a:p>
                      <a:pPr marL="0" marR="0">
                        <a:lnSpc>
                          <a:spcPct val="107000"/>
                        </a:lnSpc>
                        <a:spcBef>
                          <a:spcPts val="0"/>
                        </a:spcBef>
                        <a:spcAft>
                          <a:spcPts val="0"/>
                        </a:spcAft>
                      </a:pPr>
                      <a:r>
                        <a:rPr lang="en-US" sz="1400">
                          <a:effectLst/>
                        </a:rPr>
                        <a:t>Samsung galaxy s23 ultra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Samsung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2023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12345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25.000.000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2099026"/>
                  </a:ext>
                </a:extLst>
              </a:tr>
              <a:tr h="0">
                <a:tc>
                  <a:txBody>
                    <a:bodyPr/>
                    <a:lstStyle/>
                    <a:p>
                      <a:pPr marL="0" marR="0">
                        <a:lnSpc>
                          <a:spcPct val="107000"/>
                        </a:lnSpc>
                        <a:spcBef>
                          <a:spcPts val="0"/>
                        </a:spcBef>
                        <a:spcAft>
                          <a:spcPts val="0"/>
                        </a:spcAft>
                      </a:pPr>
                      <a:r>
                        <a:rPr lang="en-US" sz="1400">
                          <a:effectLst/>
                        </a:rPr>
                        <a:t>Google pixel 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Google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2023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54321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10.000.000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0039821"/>
                  </a:ext>
                </a:extLst>
              </a:tr>
              <a:tr h="0">
                <a:tc>
                  <a:txBody>
                    <a:bodyPr/>
                    <a:lstStyle/>
                    <a:p>
                      <a:pPr marL="0" marR="0">
                        <a:lnSpc>
                          <a:spcPct val="107000"/>
                        </a:lnSpc>
                        <a:spcBef>
                          <a:spcPts val="0"/>
                        </a:spcBef>
                        <a:spcAft>
                          <a:spcPts val="0"/>
                        </a:spcAft>
                      </a:pPr>
                      <a:r>
                        <a:rPr lang="en-US" sz="1400">
                          <a:effectLst/>
                        </a:rPr>
                        <a:t>Samsung z fold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Samsung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2022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67890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30.000.000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8440467"/>
                  </a:ext>
                </a:extLst>
              </a:tr>
              <a:tr h="0">
                <a:tc>
                  <a:txBody>
                    <a:bodyPr/>
                    <a:lstStyle/>
                    <a:p>
                      <a:pPr marL="0" marR="0">
                        <a:lnSpc>
                          <a:spcPct val="107000"/>
                        </a:lnSpc>
                        <a:spcBef>
                          <a:spcPts val="0"/>
                        </a:spcBef>
                        <a:spcAft>
                          <a:spcPts val="0"/>
                        </a:spcAft>
                      </a:pPr>
                      <a:r>
                        <a:rPr lang="en-US" sz="1400">
                          <a:effectLst/>
                        </a:rPr>
                        <a:t>Iphone 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Apple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2023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34567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25.000.000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8894098"/>
                  </a:ext>
                </a:extLst>
              </a:tr>
              <a:tr h="0">
                <a:tc>
                  <a:txBody>
                    <a:bodyPr/>
                    <a:lstStyle/>
                    <a:p>
                      <a:pPr marL="0" marR="0">
                        <a:lnSpc>
                          <a:spcPct val="107000"/>
                        </a:lnSpc>
                        <a:spcBef>
                          <a:spcPts val="0"/>
                        </a:spcBef>
                        <a:spcAft>
                          <a:spcPts val="0"/>
                        </a:spcAft>
                      </a:pPr>
                      <a:r>
                        <a:rPr lang="en-US" sz="1400">
                          <a:effectLst/>
                        </a:rPr>
                        <a:t>Iphone 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Apple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2022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15677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15.000.000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9672640"/>
                  </a:ext>
                </a:extLst>
              </a:tr>
            </a:tbl>
          </a:graphicData>
        </a:graphic>
      </p:graphicFrame>
    </p:spTree>
    <p:extLst>
      <p:ext uri="{BB962C8B-B14F-4D97-AF65-F5344CB8AC3E}">
        <p14:creationId xmlns:p14="http://schemas.microsoft.com/office/powerpoint/2010/main" val="153529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3"/>
                                        </p:tgtEl>
                                        <p:attrNameLst>
                                          <p:attrName>r</p:attrName>
                                        </p:attrNameLst>
                                      </p:cBhvr>
                                    </p:animRot>
                                    <p:animRot by="-240000">
                                      <p:cBhvr>
                                        <p:cTn id="7" dur="200" fill="hold">
                                          <p:stCondLst>
                                            <p:cond delay="200"/>
                                          </p:stCondLst>
                                        </p:cTn>
                                        <p:tgtEl>
                                          <p:spTgt spid="13"/>
                                        </p:tgtEl>
                                        <p:attrNameLst>
                                          <p:attrName>r</p:attrName>
                                        </p:attrNameLst>
                                      </p:cBhvr>
                                    </p:animRot>
                                    <p:animRot by="240000">
                                      <p:cBhvr>
                                        <p:cTn id="8" dur="200" fill="hold">
                                          <p:stCondLst>
                                            <p:cond delay="400"/>
                                          </p:stCondLst>
                                        </p:cTn>
                                        <p:tgtEl>
                                          <p:spTgt spid="13"/>
                                        </p:tgtEl>
                                        <p:attrNameLst>
                                          <p:attrName>r</p:attrName>
                                        </p:attrNameLst>
                                      </p:cBhvr>
                                    </p:animRot>
                                    <p:animRot by="-240000">
                                      <p:cBhvr>
                                        <p:cTn id="9" dur="200" fill="hold">
                                          <p:stCondLst>
                                            <p:cond delay="600"/>
                                          </p:stCondLst>
                                        </p:cTn>
                                        <p:tgtEl>
                                          <p:spTgt spid="13"/>
                                        </p:tgtEl>
                                        <p:attrNameLst>
                                          <p:attrName>r</p:attrName>
                                        </p:attrNameLst>
                                      </p:cBhvr>
                                    </p:animRot>
                                    <p:animRot by="120000">
                                      <p:cBhvr>
                                        <p:cTn id="10" dur="200" fill="hold">
                                          <p:stCondLst>
                                            <p:cond delay="800"/>
                                          </p:stCondLst>
                                        </p:cTn>
                                        <p:tgtEl>
                                          <p:spTgt spid="13"/>
                                        </p:tgtEl>
                                        <p:attrNameLst>
                                          <p:attrName>r</p:attrName>
                                        </p:attrNameLst>
                                      </p:cBhvr>
                                    </p:animRot>
                                  </p:childTnLst>
                                </p:cTn>
                              </p:par>
                              <p:par>
                                <p:cTn id="11" presetID="2" presetClass="entr" presetSubtype="4"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32" presetClass="emph" presetSubtype="0" fill="hold" grpId="0" nodeType="withEffect">
                                  <p:stCondLst>
                                    <p:cond delay="0"/>
                                  </p:stCondLst>
                                  <p:childTnLst>
                                    <p:animRot by="120000">
                                      <p:cBhvr>
                                        <p:cTn id="20" dur="100" fill="hold">
                                          <p:stCondLst>
                                            <p:cond delay="0"/>
                                          </p:stCondLst>
                                        </p:cTn>
                                        <p:tgtEl>
                                          <p:spTgt spid="26"/>
                                        </p:tgtEl>
                                        <p:attrNameLst>
                                          <p:attrName>r</p:attrName>
                                        </p:attrNameLst>
                                      </p:cBhvr>
                                    </p:animRot>
                                    <p:animRot by="-240000">
                                      <p:cBhvr>
                                        <p:cTn id="21" dur="200" fill="hold">
                                          <p:stCondLst>
                                            <p:cond delay="200"/>
                                          </p:stCondLst>
                                        </p:cTn>
                                        <p:tgtEl>
                                          <p:spTgt spid="26"/>
                                        </p:tgtEl>
                                        <p:attrNameLst>
                                          <p:attrName>r</p:attrName>
                                        </p:attrNameLst>
                                      </p:cBhvr>
                                    </p:animRot>
                                    <p:animRot by="240000">
                                      <p:cBhvr>
                                        <p:cTn id="22" dur="200" fill="hold">
                                          <p:stCondLst>
                                            <p:cond delay="400"/>
                                          </p:stCondLst>
                                        </p:cTn>
                                        <p:tgtEl>
                                          <p:spTgt spid="26"/>
                                        </p:tgtEl>
                                        <p:attrNameLst>
                                          <p:attrName>r</p:attrName>
                                        </p:attrNameLst>
                                      </p:cBhvr>
                                    </p:animRot>
                                    <p:animRot by="-240000">
                                      <p:cBhvr>
                                        <p:cTn id="23" dur="200" fill="hold">
                                          <p:stCondLst>
                                            <p:cond delay="600"/>
                                          </p:stCondLst>
                                        </p:cTn>
                                        <p:tgtEl>
                                          <p:spTgt spid="26"/>
                                        </p:tgtEl>
                                        <p:attrNameLst>
                                          <p:attrName>r</p:attrName>
                                        </p:attrNameLst>
                                      </p:cBhvr>
                                    </p:animRot>
                                    <p:animRot by="120000">
                                      <p:cBhvr>
                                        <p:cTn id="24" dur="200" fill="hold">
                                          <p:stCondLst>
                                            <p:cond delay="800"/>
                                          </p:stCondLst>
                                        </p:cTn>
                                        <p:tgtEl>
                                          <p:spTgt spid="26"/>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27"/>
                                        </p:tgtEl>
                                        <p:attrNameLst>
                                          <p:attrName>r</p:attrName>
                                        </p:attrNameLst>
                                      </p:cBhvr>
                                    </p:animRot>
                                    <p:animRot by="-240000">
                                      <p:cBhvr>
                                        <p:cTn id="27" dur="200" fill="hold">
                                          <p:stCondLst>
                                            <p:cond delay="200"/>
                                          </p:stCondLst>
                                        </p:cTn>
                                        <p:tgtEl>
                                          <p:spTgt spid="27"/>
                                        </p:tgtEl>
                                        <p:attrNameLst>
                                          <p:attrName>r</p:attrName>
                                        </p:attrNameLst>
                                      </p:cBhvr>
                                    </p:animRot>
                                    <p:animRot by="240000">
                                      <p:cBhvr>
                                        <p:cTn id="28" dur="200" fill="hold">
                                          <p:stCondLst>
                                            <p:cond delay="400"/>
                                          </p:stCondLst>
                                        </p:cTn>
                                        <p:tgtEl>
                                          <p:spTgt spid="27"/>
                                        </p:tgtEl>
                                        <p:attrNameLst>
                                          <p:attrName>r</p:attrName>
                                        </p:attrNameLst>
                                      </p:cBhvr>
                                    </p:animRot>
                                    <p:animRot by="-240000">
                                      <p:cBhvr>
                                        <p:cTn id="29" dur="200" fill="hold">
                                          <p:stCondLst>
                                            <p:cond delay="600"/>
                                          </p:stCondLst>
                                        </p:cTn>
                                        <p:tgtEl>
                                          <p:spTgt spid="27"/>
                                        </p:tgtEl>
                                        <p:attrNameLst>
                                          <p:attrName>r</p:attrName>
                                        </p:attrNameLst>
                                      </p:cBhvr>
                                    </p:animRot>
                                    <p:animRot by="120000">
                                      <p:cBhvr>
                                        <p:cTn id="30" dur="200" fill="hold">
                                          <p:stCondLst>
                                            <p:cond delay="800"/>
                                          </p:stCondLst>
                                        </p:cTn>
                                        <p:tgtEl>
                                          <p:spTgt spid="27"/>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30"/>
                                        </p:tgtEl>
                                        <p:attrNameLst>
                                          <p:attrName>r</p:attrName>
                                        </p:attrNameLst>
                                      </p:cBhvr>
                                    </p:animRot>
                                    <p:animRot by="-240000">
                                      <p:cBhvr>
                                        <p:cTn id="33" dur="200" fill="hold">
                                          <p:stCondLst>
                                            <p:cond delay="200"/>
                                          </p:stCondLst>
                                        </p:cTn>
                                        <p:tgtEl>
                                          <p:spTgt spid="30"/>
                                        </p:tgtEl>
                                        <p:attrNameLst>
                                          <p:attrName>r</p:attrName>
                                        </p:attrNameLst>
                                      </p:cBhvr>
                                    </p:animRot>
                                    <p:animRot by="240000">
                                      <p:cBhvr>
                                        <p:cTn id="34" dur="200" fill="hold">
                                          <p:stCondLst>
                                            <p:cond delay="400"/>
                                          </p:stCondLst>
                                        </p:cTn>
                                        <p:tgtEl>
                                          <p:spTgt spid="30"/>
                                        </p:tgtEl>
                                        <p:attrNameLst>
                                          <p:attrName>r</p:attrName>
                                        </p:attrNameLst>
                                      </p:cBhvr>
                                    </p:animRot>
                                    <p:animRot by="-240000">
                                      <p:cBhvr>
                                        <p:cTn id="35" dur="200" fill="hold">
                                          <p:stCondLst>
                                            <p:cond delay="600"/>
                                          </p:stCondLst>
                                        </p:cTn>
                                        <p:tgtEl>
                                          <p:spTgt spid="30"/>
                                        </p:tgtEl>
                                        <p:attrNameLst>
                                          <p:attrName>r</p:attrName>
                                        </p:attrNameLst>
                                      </p:cBhvr>
                                    </p:animRot>
                                    <p:animRot by="120000">
                                      <p:cBhvr>
                                        <p:cTn id="36" dur="200" fill="hold">
                                          <p:stCondLst>
                                            <p:cond delay="80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26" grpId="0" animBg="1"/>
      <p:bldP spid="3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2">
            <a:extLst>
              <a:ext uri="{FF2B5EF4-FFF2-40B4-BE49-F238E27FC236}">
                <a16:creationId xmlns:a16="http://schemas.microsoft.com/office/drawing/2014/main" id="{93A3665D-F084-4972-9D49-D2F641229ED6}"/>
              </a:ext>
            </a:extLst>
          </p:cNvPr>
          <p:cNvSpPr>
            <a:spLocks noGrp="1"/>
          </p:cNvSpPr>
          <p:nvPr>
            <p:ph type="title"/>
          </p:nvPr>
        </p:nvSpPr>
        <p:spPr>
          <a:xfrm>
            <a:off x="723900" y="589879"/>
            <a:ext cx="7696200" cy="367298"/>
          </a:xfrm>
        </p:spPr>
        <p:txBody>
          <a:bodyPr/>
          <a:lstStyle/>
          <a:p>
            <a:r>
              <a:rPr lang="en-US"/>
              <a:t>Cài đặt bài toán</a:t>
            </a:r>
          </a:p>
        </p:txBody>
      </p:sp>
      <p:sp>
        <p:nvSpPr>
          <p:cNvPr id="21" name="Content Placeholder 5">
            <a:extLst>
              <a:ext uri="{FF2B5EF4-FFF2-40B4-BE49-F238E27FC236}">
                <a16:creationId xmlns:a16="http://schemas.microsoft.com/office/drawing/2014/main" id="{4FD98C32-CB7D-4F23-9FC6-C59072308BB6}"/>
              </a:ext>
            </a:extLst>
          </p:cNvPr>
          <p:cNvSpPr>
            <a:spLocks noGrp="1"/>
          </p:cNvSpPr>
          <p:nvPr>
            <p:ph sz="half" idx="2"/>
          </p:nvPr>
        </p:nvSpPr>
        <p:spPr>
          <a:xfrm>
            <a:off x="893441" y="1127287"/>
            <a:ext cx="4129454" cy="2198882"/>
          </a:xfrm>
        </p:spPr>
        <p:txBody>
          <a:bodyPr/>
          <a:lstStyle/>
          <a:p>
            <a:r>
              <a:rPr lang="en-US" b="1"/>
              <a:t>Kiểm thử</a:t>
            </a:r>
          </a:p>
          <a:p>
            <a:r>
              <a:rPr lang="en-US"/>
              <a:t>Danh sách điện thoại:</a:t>
            </a:r>
          </a:p>
        </p:txBody>
      </p:sp>
      <p:sp>
        <p:nvSpPr>
          <p:cNvPr id="22" name="Freeform 298">
            <a:extLst>
              <a:ext uri="{FF2B5EF4-FFF2-40B4-BE49-F238E27FC236}">
                <a16:creationId xmlns:a16="http://schemas.microsoft.com/office/drawing/2014/main" id="{E2522076-A01D-48A8-8921-6889F0A69C8E}"/>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02">
            <a:extLst>
              <a:ext uri="{FF2B5EF4-FFF2-40B4-BE49-F238E27FC236}">
                <a16:creationId xmlns:a16="http://schemas.microsoft.com/office/drawing/2014/main" id="{549F154E-0CF8-42CE-BD63-BA152029DEC8}"/>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157">
            <a:extLst>
              <a:ext uri="{FF2B5EF4-FFF2-40B4-BE49-F238E27FC236}">
                <a16:creationId xmlns:a16="http://schemas.microsoft.com/office/drawing/2014/main" id="{C8CD47DC-DC46-47C0-A56C-1B2FAE7A0358}"/>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Freeform 159">
            <a:extLst>
              <a:ext uri="{FF2B5EF4-FFF2-40B4-BE49-F238E27FC236}">
                <a16:creationId xmlns:a16="http://schemas.microsoft.com/office/drawing/2014/main" id="{F7DA0321-80B3-49F1-BE2C-86F3760565A7}"/>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220">
            <a:extLst>
              <a:ext uri="{FF2B5EF4-FFF2-40B4-BE49-F238E27FC236}">
                <a16:creationId xmlns:a16="http://schemas.microsoft.com/office/drawing/2014/main" id="{1703557C-2B4E-4414-AAF6-BB97B3509A19}"/>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Elipse 48">
            <a:extLst>
              <a:ext uri="{FF2B5EF4-FFF2-40B4-BE49-F238E27FC236}">
                <a16:creationId xmlns:a16="http://schemas.microsoft.com/office/drawing/2014/main" id="{440982A6-0020-4F57-88F4-FEA24B04039E}"/>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Elipse 49">
            <a:extLst>
              <a:ext uri="{FF2B5EF4-FFF2-40B4-BE49-F238E27FC236}">
                <a16:creationId xmlns:a16="http://schemas.microsoft.com/office/drawing/2014/main" id="{CAE8D2DF-886F-4249-8079-CF9A08776F34}"/>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9" name="Elipse 50">
            <a:extLst>
              <a:ext uri="{FF2B5EF4-FFF2-40B4-BE49-F238E27FC236}">
                <a16:creationId xmlns:a16="http://schemas.microsoft.com/office/drawing/2014/main" id="{AC709721-06CA-4D23-95EF-FFF87B671080}"/>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30" name="Freeform 235">
            <a:extLst>
              <a:ext uri="{FF2B5EF4-FFF2-40B4-BE49-F238E27FC236}">
                <a16:creationId xmlns:a16="http://schemas.microsoft.com/office/drawing/2014/main" id="{5BCC08EB-4C93-4609-BFCE-E31830844C14}"/>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1" name="Grupo 2">
            <a:extLst>
              <a:ext uri="{FF2B5EF4-FFF2-40B4-BE49-F238E27FC236}">
                <a16:creationId xmlns:a16="http://schemas.microsoft.com/office/drawing/2014/main" id="{16017D14-80A5-4A01-AC6D-27F7202ED705}"/>
              </a:ext>
            </a:extLst>
          </p:cNvPr>
          <p:cNvGrpSpPr/>
          <p:nvPr/>
        </p:nvGrpSpPr>
        <p:grpSpPr>
          <a:xfrm>
            <a:off x="977085" y="4908455"/>
            <a:ext cx="1199268" cy="599634"/>
            <a:chOff x="5638801" y="2709863"/>
            <a:chExt cx="495300" cy="247650"/>
          </a:xfrm>
        </p:grpSpPr>
        <p:sp>
          <p:nvSpPr>
            <p:cNvPr id="32" name="Freeform 175">
              <a:extLst>
                <a:ext uri="{FF2B5EF4-FFF2-40B4-BE49-F238E27FC236}">
                  <a16:creationId xmlns:a16="http://schemas.microsoft.com/office/drawing/2014/main" id="{8BF72DFF-B2D6-4CEE-8C56-5B55F4BFFEAD}"/>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178">
              <a:extLst>
                <a:ext uri="{FF2B5EF4-FFF2-40B4-BE49-F238E27FC236}">
                  <a16:creationId xmlns:a16="http://schemas.microsoft.com/office/drawing/2014/main" id="{FB6BC7AC-C608-45CD-A25B-62F58E5A5E2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4" name="Freeform 235">
            <a:extLst>
              <a:ext uri="{FF2B5EF4-FFF2-40B4-BE49-F238E27FC236}">
                <a16:creationId xmlns:a16="http://schemas.microsoft.com/office/drawing/2014/main" id="{7D86ADDC-59C3-4ED7-A495-B0209C5E00C9}"/>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pic>
        <p:nvPicPr>
          <p:cNvPr id="37" name="Picture 36">
            <a:extLst>
              <a:ext uri="{FF2B5EF4-FFF2-40B4-BE49-F238E27FC236}">
                <a16:creationId xmlns:a16="http://schemas.microsoft.com/office/drawing/2014/main" id="{BAF83D99-A7A3-413F-8FD9-A9A203BF21FE}"/>
              </a:ext>
            </a:extLst>
          </p:cNvPr>
          <p:cNvPicPr/>
          <p:nvPr/>
        </p:nvPicPr>
        <p:blipFill>
          <a:blip r:embed="rId2">
            <a:extLst>
              <a:ext uri="{28A0092B-C50C-407E-A947-70E740481C1C}">
                <a14:useLocalDpi xmlns:a14="http://schemas.microsoft.com/office/drawing/2010/main" val="0"/>
              </a:ext>
            </a:extLst>
          </a:blip>
          <a:stretch>
            <a:fillRect/>
          </a:stretch>
        </p:blipFill>
        <p:spPr>
          <a:xfrm>
            <a:off x="1600200" y="2239962"/>
            <a:ext cx="5943600" cy="663575"/>
          </a:xfrm>
          <a:prstGeom prst="rect">
            <a:avLst/>
          </a:prstGeom>
        </p:spPr>
      </p:pic>
      <p:grpSp>
        <p:nvGrpSpPr>
          <p:cNvPr id="38" name="Grupo 6">
            <a:extLst>
              <a:ext uri="{FF2B5EF4-FFF2-40B4-BE49-F238E27FC236}">
                <a16:creationId xmlns:a16="http://schemas.microsoft.com/office/drawing/2014/main" id="{CDF236A4-8BD7-4A75-B4FF-B7E4C45CD502}"/>
              </a:ext>
            </a:extLst>
          </p:cNvPr>
          <p:cNvGrpSpPr/>
          <p:nvPr/>
        </p:nvGrpSpPr>
        <p:grpSpPr>
          <a:xfrm>
            <a:off x="7095077" y="3446551"/>
            <a:ext cx="812385" cy="815360"/>
            <a:chOff x="2759075" y="2149476"/>
            <a:chExt cx="433388" cy="434975"/>
          </a:xfrm>
        </p:grpSpPr>
        <p:sp>
          <p:nvSpPr>
            <p:cNvPr id="39" name="Freeform 236">
              <a:extLst>
                <a:ext uri="{FF2B5EF4-FFF2-40B4-BE49-F238E27FC236}">
                  <a16:creationId xmlns:a16="http://schemas.microsoft.com/office/drawing/2014/main" id="{23A10A3E-6458-4C74-8B31-6A887C8409C1}"/>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30">
              <a:extLst>
                <a:ext uri="{FF2B5EF4-FFF2-40B4-BE49-F238E27FC236}">
                  <a16:creationId xmlns:a16="http://schemas.microsoft.com/office/drawing/2014/main" id="{83E52AAD-93A6-49CF-9D81-E1867613B045}"/>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70253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6"/>
                                        </p:tgtEl>
                                        <p:attrNameLst>
                                          <p:attrName>r</p:attrName>
                                        </p:attrNameLst>
                                      </p:cBhvr>
                                    </p:animRot>
                                    <p:animRot by="-240000">
                                      <p:cBhvr>
                                        <p:cTn id="7" dur="200" fill="hold">
                                          <p:stCondLst>
                                            <p:cond delay="200"/>
                                          </p:stCondLst>
                                        </p:cTn>
                                        <p:tgtEl>
                                          <p:spTgt spid="26"/>
                                        </p:tgtEl>
                                        <p:attrNameLst>
                                          <p:attrName>r</p:attrName>
                                        </p:attrNameLst>
                                      </p:cBhvr>
                                    </p:animRot>
                                    <p:animRot by="240000">
                                      <p:cBhvr>
                                        <p:cTn id="8" dur="200" fill="hold">
                                          <p:stCondLst>
                                            <p:cond delay="400"/>
                                          </p:stCondLst>
                                        </p:cTn>
                                        <p:tgtEl>
                                          <p:spTgt spid="26"/>
                                        </p:tgtEl>
                                        <p:attrNameLst>
                                          <p:attrName>r</p:attrName>
                                        </p:attrNameLst>
                                      </p:cBhvr>
                                    </p:animRot>
                                    <p:animRot by="-240000">
                                      <p:cBhvr>
                                        <p:cTn id="9" dur="200" fill="hold">
                                          <p:stCondLst>
                                            <p:cond delay="600"/>
                                          </p:stCondLst>
                                        </p:cTn>
                                        <p:tgtEl>
                                          <p:spTgt spid="26"/>
                                        </p:tgtEl>
                                        <p:attrNameLst>
                                          <p:attrName>r</p:attrName>
                                        </p:attrNameLst>
                                      </p:cBhvr>
                                    </p:animRot>
                                    <p:animRot by="120000">
                                      <p:cBhvr>
                                        <p:cTn id="10" dur="200" fill="hold">
                                          <p:stCondLst>
                                            <p:cond delay="800"/>
                                          </p:stCondLst>
                                        </p:cTn>
                                        <p:tgtEl>
                                          <p:spTgt spid="26"/>
                                        </p:tgtEl>
                                        <p:attrNameLst>
                                          <p:attrName>r</p:attrName>
                                        </p:attrNameLst>
                                      </p:cBhvr>
                                    </p:animRot>
                                  </p:childTnLst>
                                </p:cTn>
                              </p:par>
                              <p:par>
                                <p:cTn id="11" presetID="2" presetClass="entr" presetSubtype="4"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par>
                                <p:cTn id="19" presetID="32" presetClass="emph" presetSubtype="0" fill="hold" grpId="0" nodeType="withEffect">
                                  <p:stCondLst>
                                    <p:cond delay="0"/>
                                  </p:stCondLst>
                                  <p:childTnLst>
                                    <p:animRot by="120000">
                                      <p:cBhvr>
                                        <p:cTn id="20" dur="100" fill="hold">
                                          <p:stCondLst>
                                            <p:cond delay="0"/>
                                          </p:stCondLst>
                                        </p:cTn>
                                        <p:tgtEl>
                                          <p:spTgt spid="30"/>
                                        </p:tgtEl>
                                        <p:attrNameLst>
                                          <p:attrName>r</p:attrName>
                                        </p:attrNameLst>
                                      </p:cBhvr>
                                    </p:animRot>
                                    <p:animRot by="-240000">
                                      <p:cBhvr>
                                        <p:cTn id="21" dur="200" fill="hold">
                                          <p:stCondLst>
                                            <p:cond delay="200"/>
                                          </p:stCondLst>
                                        </p:cTn>
                                        <p:tgtEl>
                                          <p:spTgt spid="30"/>
                                        </p:tgtEl>
                                        <p:attrNameLst>
                                          <p:attrName>r</p:attrName>
                                        </p:attrNameLst>
                                      </p:cBhvr>
                                    </p:animRot>
                                    <p:animRot by="240000">
                                      <p:cBhvr>
                                        <p:cTn id="22" dur="200" fill="hold">
                                          <p:stCondLst>
                                            <p:cond delay="400"/>
                                          </p:stCondLst>
                                        </p:cTn>
                                        <p:tgtEl>
                                          <p:spTgt spid="30"/>
                                        </p:tgtEl>
                                        <p:attrNameLst>
                                          <p:attrName>r</p:attrName>
                                        </p:attrNameLst>
                                      </p:cBhvr>
                                    </p:animRot>
                                    <p:animRot by="-240000">
                                      <p:cBhvr>
                                        <p:cTn id="23" dur="200" fill="hold">
                                          <p:stCondLst>
                                            <p:cond delay="600"/>
                                          </p:stCondLst>
                                        </p:cTn>
                                        <p:tgtEl>
                                          <p:spTgt spid="30"/>
                                        </p:tgtEl>
                                        <p:attrNameLst>
                                          <p:attrName>r</p:attrName>
                                        </p:attrNameLst>
                                      </p:cBhvr>
                                    </p:animRot>
                                    <p:animRot by="120000">
                                      <p:cBhvr>
                                        <p:cTn id="24" dur="200" fill="hold">
                                          <p:stCondLst>
                                            <p:cond delay="800"/>
                                          </p:stCondLst>
                                        </p:cTn>
                                        <p:tgtEl>
                                          <p:spTgt spid="30"/>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31"/>
                                        </p:tgtEl>
                                        <p:attrNameLst>
                                          <p:attrName>r</p:attrName>
                                        </p:attrNameLst>
                                      </p:cBhvr>
                                    </p:animRot>
                                    <p:animRot by="-240000">
                                      <p:cBhvr>
                                        <p:cTn id="27" dur="200" fill="hold">
                                          <p:stCondLst>
                                            <p:cond delay="200"/>
                                          </p:stCondLst>
                                        </p:cTn>
                                        <p:tgtEl>
                                          <p:spTgt spid="31"/>
                                        </p:tgtEl>
                                        <p:attrNameLst>
                                          <p:attrName>r</p:attrName>
                                        </p:attrNameLst>
                                      </p:cBhvr>
                                    </p:animRot>
                                    <p:animRot by="240000">
                                      <p:cBhvr>
                                        <p:cTn id="28" dur="200" fill="hold">
                                          <p:stCondLst>
                                            <p:cond delay="400"/>
                                          </p:stCondLst>
                                        </p:cTn>
                                        <p:tgtEl>
                                          <p:spTgt spid="31"/>
                                        </p:tgtEl>
                                        <p:attrNameLst>
                                          <p:attrName>r</p:attrName>
                                        </p:attrNameLst>
                                      </p:cBhvr>
                                    </p:animRot>
                                    <p:animRot by="-240000">
                                      <p:cBhvr>
                                        <p:cTn id="29" dur="200" fill="hold">
                                          <p:stCondLst>
                                            <p:cond delay="600"/>
                                          </p:stCondLst>
                                        </p:cTn>
                                        <p:tgtEl>
                                          <p:spTgt spid="31"/>
                                        </p:tgtEl>
                                        <p:attrNameLst>
                                          <p:attrName>r</p:attrName>
                                        </p:attrNameLst>
                                      </p:cBhvr>
                                    </p:animRot>
                                    <p:animRot by="120000">
                                      <p:cBhvr>
                                        <p:cTn id="30" dur="200" fill="hold">
                                          <p:stCondLst>
                                            <p:cond delay="800"/>
                                          </p:stCondLst>
                                        </p:cTn>
                                        <p:tgtEl>
                                          <p:spTgt spid="31"/>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34"/>
                                        </p:tgtEl>
                                        <p:attrNameLst>
                                          <p:attrName>r</p:attrName>
                                        </p:attrNameLst>
                                      </p:cBhvr>
                                    </p:animRot>
                                    <p:animRot by="-240000">
                                      <p:cBhvr>
                                        <p:cTn id="33" dur="200" fill="hold">
                                          <p:stCondLst>
                                            <p:cond delay="200"/>
                                          </p:stCondLst>
                                        </p:cTn>
                                        <p:tgtEl>
                                          <p:spTgt spid="34"/>
                                        </p:tgtEl>
                                        <p:attrNameLst>
                                          <p:attrName>r</p:attrName>
                                        </p:attrNameLst>
                                      </p:cBhvr>
                                    </p:animRot>
                                    <p:animRot by="240000">
                                      <p:cBhvr>
                                        <p:cTn id="34" dur="200" fill="hold">
                                          <p:stCondLst>
                                            <p:cond delay="400"/>
                                          </p:stCondLst>
                                        </p:cTn>
                                        <p:tgtEl>
                                          <p:spTgt spid="34"/>
                                        </p:tgtEl>
                                        <p:attrNameLst>
                                          <p:attrName>r</p:attrName>
                                        </p:attrNameLst>
                                      </p:cBhvr>
                                    </p:animRot>
                                    <p:animRot by="-240000">
                                      <p:cBhvr>
                                        <p:cTn id="35" dur="200" fill="hold">
                                          <p:stCondLst>
                                            <p:cond delay="600"/>
                                          </p:stCondLst>
                                        </p:cTn>
                                        <p:tgtEl>
                                          <p:spTgt spid="34"/>
                                        </p:tgtEl>
                                        <p:attrNameLst>
                                          <p:attrName>r</p:attrName>
                                        </p:attrNameLst>
                                      </p:cBhvr>
                                    </p:animRot>
                                    <p:animRot by="120000">
                                      <p:cBhvr>
                                        <p:cTn id="36" dur="200" fill="hold">
                                          <p:stCondLst>
                                            <p:cond delay="800"/>
                                          </p:stCondLst>
                                        </p:cTn>
                                        <p:tgtEl>
                                          <p:spTgt spid="34"/>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32" presetClass="emph" presetSubtype="0" fill="hold" nodeType="clickEffect">
                                  <p:stCondLst>
                                    <p:cond delay="0"/>
                                  </p:stCondLst>
                                  <p:childTnLst>
                                    <p:animRot by="120000">
                                      <p:cBhvr>
                                        <p:cTn id="40" dur="100" fill="hold">
                                          <p:stCondLst>
                                            <p:cond delay="0"/>
                                          </p:stCondLst>
                                        </p:cTn>
                                        <p:tgtEl>
                                          <p:spTgt spid="38"/>
                                        </p:tgtEl>
                                        <p:attrNameLst>
                                          <p:attrName>r</p:attrName>
                                        </p:attrNameLst>
                                      </p:cBhvr>
                                    </p:animRot>
                                    <p:animRot by="-240000">
                                      <p:cBhvr>
                                        <p:cTn id="41" dur="200" fill="hold">
                                          <p:stCondLst>
                                            <p:cond delay="200"/>
                                          </p:stCondLst>
                                        </p:cTn>
                                        <p:tgtEl>
                                          <p:spTgt spid="38"/>
                                        </p:tgtEl>
                                        <p:attrNameLst>
                                          <p:attrName>r</p:attrName>
                                        </p:attrNameLst>
                                      </p:cBhvr>
                                    </p:animRot>
                                    <p:animRot by="240000">
                                      <p:cBhvr>
                                        <p:cTn id="42" dur="200" fill="hold">
                                          <p:stCondLst>
                                            <p:cond delay="400"/>
                                          </p:stCondLst>
                                        </p:cTn>
                                        <p:tgtEl>
                                          <p:spTgt spid="38"/>
                                        </p:tgtEl>
                                        <p:attrNameLst>
                                          <p:attrName>r</p:attrName>
                                        </p:attrNameLst>
                                      </p:cBhvr>
                                    </p:animRot>
                                    <p:animRot by="-240000">
                                      <p:cBhvr>
                                        <p:cTn id="43" dur="200" fill="hold">
                                          <p:stCondLst>
                                            <p:cond delay="600"/>
                                          </p:stCondLst>
                                        </p:cTn>
                                        <p:tgtEl>
                                          <p:spTgt spid="38"/>
                                        </p:tgtEl>
                                        <p:attrNameLst>
                                          <p:attrName>r</p:attrName>
                                        </p:attrNameLst>
                                      </p:cBhvr>
                                    </p:animRot>
                                    <p:animRot by="120000">
                                      <p:cBhvr>
                                        <p:cTn id="44" dur="200" fill="hold">
                                          <p:stCondLst>
                                            <p:cond delay="800"/>
                                          </p:stCondLst>
                                        </p:cTn>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6" grpId="0" animBg="1"/>
      <p:bldP spid="30" grpId="0" animBg="1"/>
      <p:bldP spid="3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76CF4408-46E1-4B10-8291-A4B10537A5A3}"/>
              </a:ext>
            </a:extLst>
          </p:cNvPr>
          <p:cNvSpPr>
            <a:spLocks noGrp="1"/>
          </p:cNvSpPr>
          <p:nvPr>
            <p:ph type="title"/>
          </p:nvPr>
        </p:nvSpPr>
        <p:spPr>
          <a:xfrm>
            <a:off x="723900" y="589879"/>
            <a:ext cx="7696200" cy="367298"/>
          </a:xfrm>
        </p:spPr>
        <p:txBody>
          <a:bodyPr/>
          <a:lstStyle/>
          <a:p>
            <a:r>
              <a:rPr lang="en-US"/>
              <a:t>Cài đặt bài toán</a:t>
            </a:r>
          </a:p>
        </p:txBody>
      </p:sp>
      <p:sp>
        <p:nvSpPr>
          <p:cNvPr id="18" name="Content Placeholder 5">
            <a:extLst>
              <a:ext uri="{FF2B5EF4-FFF2-40B4-BE49-F238E27FC236}">
                <a16:creationId xmlns:a16="http://schemas.microsoft.com/office/drawing/2014/main" id="{A046A057-05A6-46B5-B619-85016B4C04CA}"/>
              </a:ext>
            </a:extLst>
          </p:cNvPr>
          <p:cNvSpPr>
            <a:spLocks noGrp="1"/>
          </p:cNvSpPr>
          <p:nvPr>
            <p:ph sz="half" idx="2"/>
          </p:nvPr>
        </p:nvSpPr>
        <p:spPr>
          <a:xfrm>
            <a:off x="893441" y="1127287"/>
            <a:ext cx="4129454" cy="2198882"/>
          </a:xfrm>
        </p:spPr>
        <p:txBody>
          <a:bodyPr/>
          <a:lstStyle/>
          <a:p>
            <a:r>
              <a:rPr lang="en-US" b="1"/>
              <a:t>Kiểm thử</a:t>
            </a:r>
          </a:p>
          <a:p>
            <a:r>
              <a:rPr lang="en-US"/>
              <a:t>Sreach điện thoại</a:t>
            </a:r>
          </a:p>
        </p:txBody>
      </p:sp>
      <p:sp>
        <p:nvSpPr>
          <p:cNvPr id="20" name="Freeform 302">
            <a:extLst>
              <a:ext uri="{FF2B5EF4-FFF2-40B4-BE49-F238E27FC236}">
                <a16:creationId xmlns:a16="http://schemas.microsoft.com/office/drawing/2014/main" id="{1F85DC99-B92B-4A7B-AD22-94CEE461F0A8}"/>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157">
            <a:extLst>
              <a:ext uri="{FF2B5EF4-FFF2-40B4-BE49-F238E27FC236}">
                <a16:creationId xmlns:a16="http://schemas.microsoft.com/office/drawing/2014/main" id="{5B836033-A023-4A0C-82D0-9F25500D4375}"/>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159">
            <a:extLst>
              <a:ext uri="{FF2B5EF4-FFF2-40B4-BE49-F238E27FC236}">
                <a16:creationId xmlns:a16="http://schemas.microsoft.com/office/drawing/2014/main" id="{D99239A8-6557-4296-BBA0-8722082B5FAD}"/>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20">
            <a:extLst>
              <a:ext uri="{FF2B5EF4-FFF2-40B4-BE49-F238E27FC236}">
                <a16:creationId xmlns:a16="http://schemas.microsoft.com/office/drawing/2014/main" id="{202568EC-2B55-4880-8726-3C9FB1D33552}"/>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Elipse 48">
            <a:extLst>
              <a:ext uri="{FF2B5EF4-FFF2-40B4-BE49-F238E27FC236}">
                <a16:creationId xmlns:a16="http://schemas.microsoft.com/office/drawing/2014/main" id="{8BDFC92F-D186-4525-92A6-1BB3E9385F65}"/>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Elipse 49">
            <a:extLst>
              <a:ext uri="{FF2B5EF4-FFF2-40B4-BE49-F238E27FC236}">
                <a16:creationId xmlns:a16="http://schemas.microsoft.com/office/drawing/2014/main" id="{2B269765-4A61-4FC2-BC58-CDDA80DC8368}"/>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6" name="Elipse 50">
            <a:extLst>
              <a:ext uri="{FF2B5EF4-FFF2-40B4-BE49-F238E27FC236}">
                <a16:creationId xmlns:a16="http://schemas.microsoft.com/office/drawing/2014/main" id="{141623EE-018E-4D02-918B-673C89486F49}"/>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7" name="Freeform 235">
            <a:extLst>
              <a:ext uri="{FF2B5EF4-FFF2-40B4-BE49-F238E27FC236}">
                <a16:creationId xmlns:a16="http://schemas.microsoft.com/office/drawing/2014/main" id="{80D09E2F-9F1A-4F6B-83DA-FCD354F62F31}"/>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8" name="Grupo 2">
            <a:extLst>
              <a:ext uri="{FF2B5EF4-FFF2-40B4-BE49-F238E27FC236}">
                <a16:creationId xmlns:a16="http://schemas.microsoft.com/office/drawing/2014/main" id="{0B424B6D-83A3-42A2-BEFE-C90D678BCB3C}"/>
              </a:ext>
            </a:extLst>
          </p:cNvPr>
          <p:cNvGrpSpPr/>
          <p:nvPr/>
        </p:nvGrpSpPr>
        <p:grpSpPr>
          <a:xfrm>
            <a:off x="977085" y="4908455"/>
            <a:ext cx="1199268" cy="599634"/>
            <a:chOff x="5638801" y="2709863"/>
            <a:chExt cx="495300" cy="247650"/>
          </a:xfrm>
        </p:grpSpPr>
        <p:sp>
          <p:nvSpPr>
            <p:cNvPr id="29" name="Freeform 175">
              <a:extLst>
                <a:ext uri="{FF2B5EF4-FFF2-40B4-BE49-F238E27FC236}">
                  <a16:creationId xmlns:a16="http://schemas.microsoft.com/office/drawing/2014/main" id="{E15CBBDF-EEC5-41A6-A9AE-F192F1FFE44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178">
              <a:extLst>
                <a:ext uri="{FF2B5EF4-FFF2-40B4-BE49-F238E27FC236}">
                  <a16:creationId xmlns:a16="http://schemas.microsoft.com/office/drawing/2014/main" id="{19CE0DCB-5D23-42A3-B296-DA7638CADEEC}"/>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36" name="Picture 35">
            <a:extLst>
              <a:ext uri="{FF2B5EF4-FFF2-40B4-BE49-F238E27FC236}">
                <a16:creationId xmlns:a16="http://schemas.microsoft.com/office/drawing/2014/main" id="{087B49AC-E8DD-4C8D-92C9-1ECAE67F84D4}"/>
              </a:ext>
            </a:extLst>
          </p:cNvPr>
          <p:cNvPicPr/>
          <p:nvPr/>
        </p:nvPicPr>
        <p:blipFill>
          <a:blip r:embed="rId2">
            <a:extLst>
              <a:ext uri="{28A0092B-C50C-407E-A947-70E740481C1C}">
                <a14:useLocalDpi xmlns:a14="http://schemas.microsoft.com/office/drawing/2010/main" val="0"/>
              </a:ext>
            </a:extLst>
          </a:blip>
          <a:stretch>
            <a:fillRect/>
          </a:stretch>
        </p:blipFill>
        <p:spPr>
          <a:xfrm>
            <a:off x="910469" y="1820747"/>
            <a:ext cx="5943600" cy="2687955"/>
          </a:xfrm>
          <a:prstGeom prst="rect">
            <a:avLst/>
          </a:prstGeom>
        </p:spPr>
      </p:pic>
    </p:spTree>
    <p:extLst>
      <p:ext uri="{BB962C8B-B14F-4D97-AF65-F5344CB8AC3E}">
        <p14:creationId xmlns:p14="http://schemas.microsoft.com/office/powerpoint/2010/main" val="80722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3"/>
                                        </p:tgtEl>
                                        <p:attrNameLst>
                                          <p:attrName>r</p:attrName>
                                        </p:attrNameLst>
                                      </p:cBhvr>
                                    </p:animRot>
                                    <p:animRot by="-240000">
                                      <p:cBhvr>
                                        <p:cTn id="7" dur="200" fill="hold">
                                          <p:stCondLst>
                                            <p:cond delay="200"/>
                                          </p:stCondLst>
                                        </p:cTn>
                                        <p:tgtEl>
                                          <p:spTgt spid="23"/>
                                        </p:tgtEl>
                                        <p:attrNameLst>
                                          <p:attrName>r</p:attrName>
                                        </p:attrNameLst>
                                      </p:cBhvr>
                                    </p:animRot>
                                    <p:animRot by="240000">
                                      <p:cBhvr>
                                        <p:cTn id="8" dur="200" fill="hold">
                                          <p:stCondLst>
                                            <p:cond delay="400"/>
                                          </p:stCondLst>
                                        </p:cTn>
                                        <p:tgtEl>
                                          <p:spTgt spid="23"/>
                                        </p:tgtEl>
                                        <p:attrNameLst>
                                          <p:attrName>r</p:attrName>
                                        </p:attrNameLst>
                                      </p:cBhvr>
                                    </p:animRot>
                                    <p:animRot by="-240000">
                                      <p:cBhvr>
                                        <p:cTn id="9" dur="200" fill="hold">
                                          <p:stCondLst>
                                            <p:cond delay="600"/>
                                          </p:stCondLst>
                                        </p:cTn>
                                        <p:tgtEl>
                                          <p:spTgt spid="23"/>
                                        </p:tgtEl>
                                        <p:attrNameLst>
                                          <p:attrName>r</p:attrName>
                                        </p:attrNameLst>
                                      </p:cBhvr>
                                    </p:animRot>
                                    <p:animRot by="120000">
                                      <p:cBhvr>
                                        <p:cTn id="10" dur="200" fill="hold">
                                          <p:stCondLst>
                                            <p:cond delay="800"/>
                                          </p:stCondLst>
                                        </p:cTn>
                                        <p:tgtEl>
                                          <p:spTgt spid="23"/>
                                        </p:tgtEl>
                                        <p:attrNameLst>
                                          <p:attrName>r</p:attrName>
                                        </p:attrNameLst>
                                      </p:cBhvr>
                                    </p:animRot>
                                  </p:childTnLst>
                                </p:cTn>
                              </p:par>
                              <p:par>
                                <p:cTn id="11" presetID="2" presetClass="entr" presetSubtype="4"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32" presetClass="emph" presetSubtype="0" fill="hold" grpId="0" nodeType="withEffect">
                                  <p:stCondLst>
                                    <p:cond delay="0"/>
                                  </p:stCondLst>
                                  <p:childTnLst>
                                    <p:animRot by="120000">
                                      <p:cBhvr>
                                        <p:cTn id="16" dur="100" fill="hold">
                                          <p:stCondLst>
                                            <p:cond delay="0"/>
                                          </p:stCondLst>
                                        </p:cTn>
                                        <p:tgtEl>
                                          <p:spTgt spid="27"/>
                                        </p:tgtEl>
                                        <p:attrNameLst>
                                          <p:attrName>r</p:attrName>
                                        </p:attrNameLst>
                                      </p:cBhvr>
                                    </p:animRot>
                                    <p:animRot by="-240000">
                                      <p:cBhvr>
                                        <p:cTn id="17" dur="200" fill="hold">
                                          <p:stCondLst>
                                            <p:cond delay="200"/>
                                          </p:stCondLst>
                                        </p:cTn>
                                        <p:tgtEl>
                                          <p:spTgt spid="27"/>
                                        </p:tgtEl>
                                        <p:attrNameLst>
                                          <p:attrName>r</p:attrName>
                                        </p:attrNameLst>
                                      </p:cBhvr>
                                    </p:animRot>
                                    <p:animRot by="240000">
                                      <p:cBhvr>
                                        <p:cTn id="18" dur="200" fill="hold">
                                          <p:stCondLst>
                                            <p:cond delay="400"/>
                                          </p:stCondLst>
                                        </p:cTn>
                                        <p:tgtEl>
                                          <p:spTgt spid="27"/>
                                        </p:tgtEl>
                                        <p:attrNameLst>
                                          <p:attrName>r</p:attrName>
                                        </p:attrNameLst>
                                      </p:cBhvr>
                                    </p:animRot>
                                    <p:animRot by="-240000">
                                      <p:cBhvr>
                                        <p:cTn id="19" dur="200" fill="hold">
                                          <p:stCondLst>
                                            <p:cond delay="600"/>
                                          </p:stCondLst>
                                        </p:cTn>
                                        <p:tgtEl>
                                          <p:spTgt spid="27"/>
                                        </p:tgtEl>
                                        <p:attrNameLst>
                                          <p:attrName>r</p:attrName>
                                        </p:attrNameLst>
                                      </p:cBhvr>
                                    </p:animRot>
                                    <p:animRot by="120000">
                                      <p:cBhvr>
                                        <p:cTn id="20" dur="200" fill="hold">
                                          <p:stCondLst>
                                            <p:cond delay="800"/>
                                          </p:stCondLst>
                                        </p:cTn>
                                        <p:tgtEl>
                                          <p:spTgt spid="27"/>
                                        </p:tgtEl>
                                        <p:attrNameLst>
                                          <p:attrName>r</p:attrName>
                                        </p:attrNameLst>
                                      </p:cBhvr>
                                    </p:animRot>
                                  </p:childTnLst>
                                </p:cTn>
                              </p:par>
                              <p:par>
                                <p:cTn id="21" presetID="32" presetClass="emph" presetSubtype="0" fill="hold" nodeType="withEffect">
                                  <p:stCondLst>
                                    <p:cond delay="0"/>
                                  </p:stCondLst>
                                  <p:childTnLst>
                                    <p:animRot by="120000">
                                      <p:cBhvr>
                                        <p:cTn id="22" dur="100" fill="hold">
                                          <p:stCondLst>
                                            <p:cond delay="0"/>
                                          </p:stCondLst>
                                        </p:cTn>
                                        <p:tgtEl>
                                          <p:spTgt spid="28"/>
                                        </p:tgtEl>
                                        <p:attrNameLst>
                                          <p:attrName>r</p:attrName>
                                        </p:attrNameLst>
                                      </p:cBhvr>
                                    </p:animRot>
                                    <p:animRot by="-240000">
                                      <p:cBhvr>
                                        <p:cTn id="23" dur="200" fill="hold">
                                          <p:stCondLst>
                                            <p:cond delay="200"/>
                                          </p:stCondLst>
                                        </p:cTn>
                                        <p:tgtEl>
                                          <p:spTgt spid="28"/>
                                        </p:tgtEl>
                                        <p:attrNameLst>
                                          <p:attrName>r</p:attrName>
                                        </p:attrNameLst>
                                      </p:cBhvr>
                                    </p:animRot>
                                    <p:animRot by="240000">
                                      <p:cBhvr>
                                        <p:cTn id="24" dur="200" fill="hold">
                                          <p:stCondLst>
                                            <p:cond delay="400"/>
                                          </p:stCondLst>
                                        </p:cTn>
                                        <p:tgtEl>
                                          <p:spTgt spid="28"/>
                                        </p:tgtEl>
                                        <p:attrNameLst>
                                          <p:attrName>r</p:attrName>
                                        </p:attrNameLst>
                                      </p:cBhvr>
                                    </p:animRot>
                                    <p:animRot by="-240000">
                                      <p:cBhvr>
                                        <p:cTn id="25" dur="200" fill="hold">
                                          <p:stCondLst>
                                            <p:cond delay="600"/>
                                          </p:stCondLst>
                                        </p:cTn>
                                        <p:tgtEl>
                                          <p:spTgt spid="28"/>
                                        </p:tgtEl>
                                        <p:attrNameLst>
                                          <p:attrName>r</p:attrName>
                                        </p:attrNameLst>
                                      </p:cBhvr>
                                    </p:animRot>
                                    <p:animRot by="120000">
                                      <p:cBhvr>
                                        <p:cTn id="26" dur="200" fill="hold">
                                          <p:stCondLst>
                                            <p:cond delay="800"/>
                                          </p:stCondLst>
                                        </p:cTn>
                                        <p:tgtEl>
                                          <p:spTgt spid="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ontent Placeholder 5">
            <a:extLst>
              <a:ext uri="{FF2B5EF4-FFF2-40B4-BE49-F238E27FC236}">
                <a16:creationId xmlns:a16="http://schemas.microsoft.com/office/drawing/2014/main" id="{324FA56C-26DF-41CD-8547-45F22227AE06}"/>
              </a:ext>
            </a:extLst>
          </p:cNvPr>
          <p:cNvSpPr>
            <a:spLocks noGrp="1"/>
          </p:cNvSpPr>
          <p:nvPr>
            <p:ph sz="half" idx="2"/>
          </p:nvPr>
        </p:nvSpPr>
        <p:spPr>
          <a:xfrm>
            <a:off x="893441" y="1127287"/>
            <a:ext cx="4129454" cy="2198882"/>
          </a:xfrm>
        </p:spPr>
        <p:txBody>
          <a:bodyPr/>
          <a:lstStyle/>
          <a:p>
            <a:r>
              <a:rPr lang="es-ES" b="1"/>
              <a:t>Định nghĩa vấn đề </a:t>
            </a:r>
          </a:p>
          <a:p>
            <a:r>
              <a:rPr lang="en-US"/>
              <a:t>	Trong những năm gần đây, sự phát triển mạnh mẽ của công nghệ thông tin đã làm cho khả năng thu thập và lưu trữ thông tin cảu hệ thống thông tin tăng một cách nhanh chóng. Bên cạnh đó, việc chuyển đổi số một cách chóng mặt của các hoạt động sản xuất, kinh doanh cũng như nhiều lĩnh vực hoạt động khác đã tạo ra một lượng dữ liệu cần lưu trữ và xử lý khổng lồ.</a:t>
            </a:r>
            <a:br>
              <a:rPr lang="es-ES"/>
            </a:br>
            <a:endParaRPr lang="en-US"/>
          </a:p>
        </p:txBody>
      </p:sp>
      <p:sp>
        <p:nvSpPr>
          <p:cNvPr id="85" name="Title 3">
            <a:extLst>
              <a:ext uri="{FF2B5EF4-FFF2-40B4-BE49-F238E27FC236}">
                <a16:creationId xmlns:a16="http://schemas.microsoft.com/office/drawing/2014/main" id="{B0AC52A3-5A59-47EB-A53F-FA0B7076441A}"/>
              </a:ext>
            </a:extLst>
          </p:cNvPr>
          <p:cNvSpPr>
            <a:spLocks noGrp="1"/>
          </p:cNvSpPr>
          <p:nvPr>
            <p:ph type="title"/>
          </p:nvPr>
        </p:nvSpPr>
        <p:spPr>
          <a:xfrm>
            <a:off x="723900" y="589879"/>
            <a:ext cx="7696200" cy="367298"/>
          </a:xfrm>
        </p:spPr>
        <p:txBody>
          <a:bodyPr/>
          <a:lstStyle/>
          <a:p>
            <a:r>
              <a:rPr lang="es-ES"/>
              <a:t>Gi</a:t>
            </a:r>
            <a:r>
              <a:rPr lang="en-US"/>
              <a:t>ới thiệu đồ án </a:t>
            </a:r>
          </a:p>
        </p:txBody>
      </p:sp>
      <p:grpSp>
        <p:nvGrpSpPr>
          <p:cNvPr id="86" name="Grupo 6">
            <a:extLst>
              <a:ext uri="{FF2B5EF4-FFF2-40B4-BE49-F238E27FC236}">
                <a16:creationId xmlns:a16="http://schemas.microsoft.com/office/drawing/2014/main" id="{EA1DF121-8DEB-4338-82B5-B9B3F3D9852B}"/>
              </a:ext>
            </a:extLst>
          </p:cNvPr>
          <p:cNvGrpSpPr/>
          <p:nvPr/>
        </p:nvGrpSpPr>
        <p:grpSpPr>
          <a:xfrm>
            <a:off x="6942677" y="3294151"/>
            <a:ext cx="812385" cy="815360"/>
            <a:chOff x="2759075" y="2149476"/>
            <a:chExt cx="433388" cy="434975"/>
          </a:xfrm>
        </p:grpSpPr>
        <p:sp>
          <p:nvSpPr>
            <p:cNvPr id="87" name="Freeform 236">
              <a:extLst>
                <a:ext uri="{FF2B5EF4-FFF2-40B4-BE49-F238E27FC236}">
                  <a16:creationId xmlns:a16="http://schemas.microsoft.com/office/drawing/2014/main" id="{2928CBDA-F138-4880-AC06-F056757B25A5}"/>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230">
              <a:extLst>
                <a:ext uri="{FF2B5EF4-FFF2-40B4-BE49-F238E27FC236}">
                  <a16:creationId xmlns:a16="http://schemas.microsoft.com/office/drawing/2014/main" id="{02F00A2E-05E4-45D4-B62D-1AF0F3AAF0F3}"/>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89" name="Freeform 298">
            <a:extLst>
              <a:ext uri="{FF2B5EF4-FFF2-40B4-BE49-F238E27FC236}">
                <a16:creationId xmlns:a16="http://schemas.microsoft.com/office/drawing/2014/main" id="{E614810B-5705-4645-9653-7E6213F8483F}"/>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302">
            <a:extLst>
              <a:ext uri="{FF2B5EF4-FFF2-40B4-BE49-F238E27FC236}">
                <a16:creationId xmlns:a16="http://schemas.microsoft.com/office/drawing/2014/main" id="{7864D743-A0F3-4304-B982-BC928B3DBD54}"/>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235">
            <a:extLst>
              <a:ext uri="{FF2B5EF4-FFF2-40B4-BE49-F238E27FC236}">
                <a16:creationId xmlns:a16="http://schemas.microsoft.com/office/drawing/2014/main" id="{683E03D4-05AE-44F5-9B2F-47F0F794388A}"/>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157">
            <a:extLst>
              <a:ext uri="{FF2B5EF4-FFF2-40B4-BE49-F238E27FC236}">
                <a16:creationId xmlns:a16="http://schemas.microsoft.com/office/drawing/2014/main" id="{527093DD-A573-4E8B-9DD1-3448C99C34DC}"/>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Freeform 159">
            <a:extLst>
              <a:ext uri="{FF2B5EF4-FFF2-40B4-BE49-F238E27FC236}">
                <a16:creationId xmlns:a16="http://schemas.microsoft.com/office/drawing/2014/main" id="{CD6AF98D-E6BF-4A0B-B627-4DD0210BEE0F}"/>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Freeform 220">
            <a:extLst>
              <a:ext uri="{FF2B5EF4-FFF2-40B4-BE49-F238E27FC236}">
                <a16:creationId xmlns:a16="http://schemas.microsoft.com/office/drawing/2014/main" id="{CD66270F-9566-491A-BBEA-1067EB5F366C}"/>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95" name="Grupo 35">
            <a:extLst>
              <a:ext uri="{FF2B5EF4-FFF2-40B4-BE49-F238E27FC236}">
                <a16:creationId xmlns:a16="http://schemas.microsoft.com/office/drawing/2014/main" id="{1BA6A0C8-D5AE-4B6D-B0B6-884E2980A16C}"/>
              </a:ext>
            </a:extLst>
          </p:cNvPr>
          <p:cNvGrpSpPr/>
          <p:nvPr/>
        </p:nvGrpSpPr>
        <p:grpSpPr>
          <a:xfrm>
            <a:off x="5638780" y="2242438"/>
            <a:ext cx="773659" cy="963355"/>
            <a:chOff x="6696077" y="2921001"/>
            <a:chExt cx="330200" cy="411163"/>
          </a:xfrm>
        </p:grpSpPr>
        <p:sp>
          <p:nvSpPr>
            <p:cNvPr id="96" name="Freeform 245">
              <a:extLst>
                <a:ext uri="{FF2B5EF4-FFF2-40B4-BE49-F238E27FC236}">
                  <a16:creationId xmlns:a16="http://schemas.microsoft.com/office/drawing/2014/main" id="{7795D992-688E-4FCC-BBF9-D830DA23E92C}"/>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97" name="Grupo 37">
              <a:extLst>
                <a:ext uri="{FF2B5EF4-FFF2-40B4-BE49-F238E27FC236}">
                  <a16:creationId xmlns:a16="http://schemas.microsoft.com/office/drawing/2014/main" id="{D4326359-0B6F-418A-8EEC-DA41C18111E1}"/>
                </a:ext>
              </a:extLst>
            </p:cNvPr>
            <p:cNvGrpSpPr/>
            <p:nvPr/>
          </p:nvGrpSpPr>
          <p:grpSpPr>
            <a:xfrm>
              <a:off x="6699249" y="2924175"/>
              <a:ext cx="323854" cy="407989"/>
              <a:chOff x="6699249" y="2924175"/>
              <a:chExt cx="323854" cy="407989"/>
            </a:xfrm>
          </p:grpSpPr>
          <p:grpSp>
            <p:nvGrpSpPr>
              <p:cNvPr id="98" name="Grupo 38">
                <a:extLst>
                  <a:ext uri="{FF2B5EF4-FFF2-40B4-BE49-F238E27FC236}">
                    <a16:creationId xmlns:a16="http://schemas.microsoft.com/office/drawing/2014/main" id="{42C57B5E-E128-4B9F-AF1F-8FDC15F031C4}"/>
                  </a:ext>
                </a:extLst>
              </p:cNvPr>
              <p:cNvGrpSpPr/>
              <p:nvPr/>
            </p:nvGrpSpPr>
            <p:grpSpPr>
              <a:xfrm>
                <a:off x="6699249" y="2924175"/>
                <a:ext cx="323854" cy="407989"/>
                <a:chOff x="6699249" y="2924175"/>
                <a:chExt cx="323854" cy="407989"/>
              </a:xfrm>
            </p:grpSpPr>
            <p:sp>
              <p:nvSpPr>
                <p:cNvPr id="101" name="Freeform 244">
                  <a:extLst>
                    <a:ext uri="{FF2B5EF4-FFF2-40B4-BE49-F238E27FC236}">
                      <a16:creationId xmlns:a16="http://schemas.microsoft.com/office/drawing/2014/main" id="{E0BD7609-B3EB-4171-9DEF-F9D21D4898EC}"/>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2" name="Freeform 246">
                  <a:extLst>
                    <a:ext uri="{FF2B5EF4-FFF2-40B4-BE49-F238E27FC236}">
                      <a16:creationId xmlns:a16="http://schemas.microsoft.com/office/drawing/2014/main" id="{14D8FE57-A524-443B-95B1-0C179D85A36C}"/>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 name="Freeform 248">
                  <a:extLst>
                    <a:ext uri="{FF2B5EF4-FFF2-40B4-BE49-F238E27FC236}">
                      <a16:creationId xmlns:a16="http://schemas.microsoft.com/office/drawing/2014/main" id="{13E378B0-9282-4FA3-A5C9-187BEAC5E2AE}"/>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9" name="Freeform 249">
                <a:extLst>
                  <a:ext uri="{FF2B5EF4-FFF2-40B4-BE49-F238E27FC236}">
                    <a16:creationId xmlns:a16="http://schemas.microsoft.com/office/drawing/2014/main" id="{97EB5FC1-F997-43AD-9A86-D9A485B5630B}"/>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0" name="Freeform 250">
                <a:extLst>
                  <a:ext uri="{FF2B5EF4-FFF2-40B4-BE49-F238E27FC236}">
                    <a16:creationId xmlns:a16="http://schemas.microsoft.com/office/drawing/2014/main" id="{F4929067-82DF-4467-BA47-F8C71054B550}"/>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104" name="Elipse 48">
            <a:extLst>
              <a:ext uri="{FF2B5EF4-FFF2-40B4-BE49-F238E27FC236}">
                <a16:creationId xmlns:a16="http://schemas.microsoft.com/office/drawing/2014/main" id="{3412D8D5-05E7-4A66-B495-4554499021B6}"/>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5" name="Elipse 49">
            <a:extLst>
              <a:ext uri="{FF2B5EF4-FFF2-40B4-BE49-F238E27FC236}">
                <a16:creationId xmlns:a16="http://schemas.microsoft.com/office/drawing/2014/main" id="{04947E36-7D79-4CEB-98C3-083BD7FE74E2}"/>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06" name="Elipse 50">
            <a:extLst>
              <a:ext uri="{FF2B5EF4-FFF2-40B4-BE49-F238E27FC236}">
                <a16:creationId xmlns:a16="http://schemas.microsoft.com/office/drawing/2014/main" id="{6428237A-A860-4BB1-AC39-80EE4976CBFC}"/>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7" name="Freeform 235">
            <a:extLst>
              <a:ext uri="{FF2B5EF4-FFF2-40B4-BE49-F238E27FC236}">
                <a16:creationId xmlns:a16="http://schemas.microsoft.com/office/drawing/2014/main" id="{7A65DC8C-E771-4E3B-94F1-BF4725975CB2}"/>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08" name="Grupo 2">
            <a:extLst>
              <a:ext uri="{FF2B5EF4-FFF2-40B4-BE49-F238E27FC236}">
                <a16:creationId xmlns:a16="http://schemas.microsoft.com/office/drawing/2014/main" id="{B042D121-D9F0-400A-AF97-A55DA751EDAA}"/>
              </a:ext>
            </a:extLst>
          </p:cNvPr>
          <p:cNvGrpSpPr/>
          <p:nvPr/>
        </p:nvGrpSpPr>
        <p:grpSpPr>
          <a:xfrm>
            <a:off x="977085" y="4908455"/>
            <a:ext cx="1199268" cy="599634"/>
            <a:chOff x="5638801" y="2709863"/>
            <a:chExt cx="495300" cy="247650"/>
          </a:xfrm>
        </p:grpSpPr>
        <p:sp>
          <p:nvSpPr>
            <p:cNvPr id="109" name="Freeform 175">
              <a:extLst>
                <a:ext uri="{FF2B5EF4-FFF2-40B4-BE49-F238E27FC236}">
                  <a16:creationId xmlns:a16="http://schemas.microsoft.com/office/drawing/2014/main" id="{F18C12DE-746F-4A04-8CFF-B24F8A664E42}"/>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 name="Freeform 178">
              <a:extLst>
                <a:ext uri="{FF2B5EF4-FFF2-40B4-BE49-F238E27FC236}">
                  <a16:creationId xmlns:a16="http://schemas.microsoft.com/office/drawing/2014/main" id="{5327CA6E-3ACE-4556-8073-7DC1F2CEA3BC}"/>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380341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86"/>
                                        </p:tgtEl>
                                        <p:attrNameLst>
                                          <p:attrName>r</p:attrName>
                                        </p:attrNameLst>
                                      </p:cBhvr>
                                    </p:animRot>
                                    <p:animRot by="-240000">
                                      <p:cBhvr>
                                        <p:cTn id="7" dur="200" fill="hold">
                                          <p:stCondLst>
                                            <p:cond delay="200"/>
                                          </p:stCondLst>
                                        </p:cTn>
                                        <p:tgtEl>
                                          <p:spTgt spid="86"/>
                                        </p:tgtEl>
                                        <p:attrNameLst>
                                          <p:attrName>r</p:attrName>
                                        </p:attrNameLst>
                                      </p:cBhvr>
                                    </p:animRot>
                                    <p:animRot by="240000">
                                      <p:cBhvr>
                                        <p:cTn id="8" dur="200" fill="hold">
                                          <p:stCondLst>
                                            <p:cond delay="400"/>
                                          </p:stCondLst>
                                        </p:cTn>
                                        <p:tgtEl>
                                          <p:spTgt spid="86"/>
                                        </p:tgtEl>
                                        <p:attrNameLst>
                                          <p:attrName>r</p:attrName>
                                        </p:attrNameLst>
                                      </p:cBhvr>
                                    </p:animRot>
                                    <p:animRot by="-240000">
                                      <p:cBhvr>
                                        <p:cTn id="9" dur="200" fill="hold">
                                          <p:stCondLst>
                                            <p:cond delay="600"/>
                                          </p:stCondLst>
                                        </p:cTn>
                                        <p:tgtEl>
                                          <p:spTgt spid="86"/>
                                        </p:tgtEl>
                                        <p:attrNameLst>
                                          <p:attrName>r</p:attrName>
                                        </p:attrNameLst>
                                      </p:cBhvr>
                                    </p:animRot>
                                    <p:animRot by="120000">
                                      <p:cBhvr>
                                        <p:cTn id="10" dur="200" fill="hold">
                                          <p:stCondLst>
                                            <p:cond delay="800"/>
                                          </p:stCondLst>
                                        </p:cTn>
                                        <p:tgtEl>
                                          <p:spTgt spid="8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95"/>
                                        </p:tgtEl>
                                        <p:attrNameLst>
                                          <p:attrName>r</p:attrName>
                                        </p:attrNameLst>
                                      </p:cBhvr>
                                    </p:animRot>
                                    <p:animRot by="-240000">
                                      <p:cBhvr>
                                        <p:cTn id="13" dur="200" fill="hold">
                                          <p:stCondLst>
                                            <p:cond delay="200"/>
                                          </p:stCondLst>
                                        </p:cTn>
                                        <p:tgtEl>
                                          <p:spTgt spid="95"/>
                                        </p:tgtEl>
                                        <p:attrNameLst>
                                          <p:attrName>r</p:attrName>
                                        </p:attrNameLst>
                                      </p:cBhvr>
                                    </p:animRot>
                                    <p:animRot by="240000">
                                      <p:cBhvr>
                                        <p:cTn id="14" dur="200" fill="hold">
                                          <p:stCondLst>
                                            <p:cond delay="400"/>
                                          </p:stCondLst>
                                        </p:cTn>
                                        <p:tgtEl>
                                          <p:spTgt spid="95"/>
                                        </p:tgtEl>
                                        <p:attrNameLst>
                                          <p:attrName>r</p:attrName>
                                        </p:attrNameLst>
                                      </p:cBhvr>
                                    </p:animRot>
                                    <p:animRot by="-240000">
                                      <p:cBhvr>
                                        <p:cTn id="15" dur="200" fill="hold">
                                          <p:stCondLst>
                                            <p:cond delay="600"/>
                                          </p:stCondLst>
                                        </p:cTn>
                                        <p:tgtEl>
                                          <p:spTgt spid="95"/>
                                        </p:tgtEl>
                                        <p:attrNameLst>
                                          <p:attrName>r</p:attrName>
                                        </p:attrNameLst>
                                      </p:cBhvr>
                                    </p:animRot>
                                    <p:animRot by="120000">
                                      <p:cBhvr>
                                        <p:cTn id="16" dur="200" fill="hold">
                                          <p:stCondLst>
                                            <p:cond delay="800"/>
                                          </p:stCondLst>
                                        </p:cTn>
                                        <p:tgtEl>
                                          <p:spTgt spid="95"/>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91"/>
                                        </p:tgtEl>
                                        <p:attrNameLst>
                                          <p:attrName>r</p:attrName>
                                        </p:attrNameLst>
                                      </p:cBhvr>
                                    </p:animRot>
                                    <p:animRot by="-240000">
                                      <p:cBhvr>
                                        <p:cTn id="19" dur="200" fill="hold">
                                          <p:stCondLst>
                                            <p:cond delay="200"/>
                                          </p:stCondLst>
                                        </p:cTn>
                                        <p:tgtEl>
                                          <p:spTgt spid="91"/>
                                        </p:tgtEl>
                                        <p:attrNameLst>
                                          <p:attrName>r</p:attrName>
                                        </p:attrNameLst>
                                      </p:cBhvr>
                                    </p:animRot>
                                    <p:animRot by="240000">
                                      <p:cBhvr>
                                        <p:cTn id="20" dur="200" fill="hold">
                                          <p:stCondLst>
                                            <p:cond delay="400"/>
                                          </p:stCondLst>
                                        </p:cTn>
                                        <p:tgtEl>
                                          <p:spTgt spid="91"/>
                                        </p:tgtEl>
                                        <p:attrNameLst>
                                          <p:attrName>r</p:attrName>
                                        </p:attrNameLst>
                                      </p:cBhvr>
                                    </p:animRot>
                                    <p:animRot by="-240000">
                                      <p:cBhvr>
                                        <p:cTn id="21" dur="200" fill="hold">
                                          <p:stCondLst>
                                            <p:cond delay="600"/>
                                          </p:stCondLst>
                                        </p:cTn>
                                        <p:tgtEl>
                                          <p:spTgt spid="91"/>
                                        </p:tgtEl>
                                        <p:attrNameLst>
                                          <p:attrName>r</p:attrName>
                                        </p:attrNameLst>
                                      </p:cBhvr>
                                    </p:animRot>
                                    <p:animRot by="120000">
                                      <p:cBhvr>
                                        <p:cTn id="22" dur="200" fill="hold">
                                          <p:stCondLst>
                                            <p:cond delay="800"/>
                                          </p:stCondLst>
                                        </p:cTn>
                                        <p:tgtEl>
                                          <p:spTgt spid="91"/>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94"/>
                                        </p:tgtEl>
                                        <p:attrNameLst>
                                          <p:attrName>r</p:attrName>
                                        </p:attrNameLst>
                                      </p:cBhvr>
                                    </p:animRot>
                                    <p:animRot by="-240000">
                                      <p:cBhvr>
                                        <p:cTn id="25" dur="200" fill="hold">
                                          <p:stCondLst>
                                            <p:cond delay="200"/>
                                          </p:stCondLst>
                                        </p:cTn>
                                        <p:tgtEl>
                                          <p:spTgt spid="94"/>
                                        </p:tgtEl>
                                        <p:attrNameLst>
                                          <p:attrName>r</p:attrName>
                                        </p:attrNameLst>
                                      </p:cBhvr>
                                    </p:animRot>
                                    <p:animRot by="240000">
                                      <p:cBhvr>
                                        <p:cTn id="26" dur="200" fill="hold">
                                          <p:stCondLst>
                                            <p:cond delay="400"/>
                                          </p:stCondLst>
                                        </p:cTn>
                                        <p:tgtEl>
                                          <p:spTgt spid="94"/>
                                        </p:tgtEl>
                                        <p:attrNameLst>
                                          <p:attrName>r</p:attrName>
                                        </p:attrNameLst>
                                      </p:cBhvr>
                                    </p:animRot>
                                    <p:animRot by="-240000">
                                      <p:cBhvr>
                                        <p:cTn id="27" dur="200" fill="hold">
                                          <p:stCondLst>
                                            <p:cond delay="600"/>
                                          </p:stCondLst>
                                        </p:cTn>
                                        <p:tgtEl>
                                          <p:spTgt spid="94"/>
                                        </p:tgtEl>
                                        <p:attrNameLst>
                                          <p:attrName>r</p:attrName>
                                        </p:attrNameLst>
                                      </p:cBhvr>
                                    </p:animRot>
                                    <p:animRot by="120000">
                                      <p:cBhvr>
                                        <p:cTn id="28" dur="200" fill="hold">
                                          <p:stCondLst>
                                            <p:cond delay="800"/>
                                          </p:stCondLst>
                                        </p:cTn>
                                        <p:tgtEl>
                                          <p:spTgt spid="94"/>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anim calcmode="lin" valueType="num">
                                      <p:cBhvr additive="base">
                                        <p:cTn id="31" dur="500" fill="hold"/>
                                        <p:tgtEl>
                                          <p:spTgt spid="92"/>
                                        </p:tgtEl>
                                        <p:attrNameLst>
                                          <p:attrName>ppt_x</p:attrName>
                                        </p:attrNameLst>
                                      </p:cBhvr>
                                      <p:tavLst>
                                        <p:tav tm="0">
                                          <p:val>
                                            <p:strVal val="#ppt_x"/>
                                          </p:val>
                                        </p:tav>
                                        <p:tav tm="100000">
                                          <p:val>
                                            <p:strVal val="#ppt_x"/>
                                          </p:val>
                                        </p:tav>
                                      </p:tavLst>
                                    </p:anim>
                                    <p:anim calcmode="lin" valueType="num">
                                      <p:cBhvr additive="base">
                                        <p:cTn id="32" dur="500" fill="hold"/>
                                        <p:tgtEl>
                                          <p:spTgt spid="9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anim calcmode="lin" valueType="num">
                                      <p:cBhvr additive="base">
                                        <p:cTn id="35" dur="500" fill="hold"/>
                                        <p:tgtEl>
                                          <p:spTgt spid="89"/>
                                        </p:tgtEl>
                                        <p:attrNameLst>
                                          <p:attrName>ppt_x</p:attrName>
                                        </p:attrNameLst>
                                      </p:cBhvr>
                                      <p:tavLst>
                                        <p:tav tm="0">
                                          <p:val>
                                            <p:strVal val="#ppt_x"/>
                                          </p:val>
                                        </p:tav>
                                        <p:tav tm="100000">
                                          <p:val>
                                            <p:strVal val="#ppt_x"/>
                                          </p:val>
                                        </p:tav>
                                      </p:tavLst>
                                    </p:anim>
                                    <p:anim calcmode="lin" valueType="num">
                                      <p:cBhvr additive="base">
                                        <p:cTn id="36" dur="500" fill="hold"/>
                                        <p:tgtEl>
                                          <p:spTgt spid="89"/>
                                        </p:tgtEl>
                                        <p:attrNameLst>
                                          <p:attrName>ppt_y</p:attrName>
                                        </p:attrNameLst>
                                      </p:cBhvr>
                                      <p:tavLst>
                                        <p:tav tm="0">
                                          <p:val>
                                            <p:strVal val="1+#ppt_h/2"/>
                                          </p:val>
                                        </p:tav>
                                        <p:tav tm="100000">
                                          <p:val>
                                            <p:strVal val="#ppt_y"/>
                                          </p:val>
                                        </p:tav>
                                      </p:tavLst>
                                    </p:anim>
                                  </p:childTnLst>
                                </p:cTn>
                              </p:par>
                              <p:par>
                                <p:cTn id="37" presetID="32" presetClass="emph" presetSubtype="0" fill="hold" grpId="0" nodeType="withEffect">
                                  <p:stCondLst>
                                    <p:cond delay="0"/>
                                  </p:stCondLst>
                                  <p:childTnLst>
                                    <p:animRot by="120000">
                                      <p:cBhvr>
                                        <p:cTn id="38" dur="100" fill="hold">
                                          <p:stCondLst>
                                            <p:cond delay="0"/>
                                          </p:stCondLst>
                                        </p:cTn>
                                        <p:tgtEl>
                                          <p:spTgt spid="107"/>
                                        </p:tgtEl>
                                        <p:attrNameLst>
                                          <p:attrName>r</p:attrName>
                                        </p:attrNameLst>
                                      </p:cBhvr>
                                    </p:animRot>
                                    <p:animRot by="-240000">
                                      <p:cBhvr>
                                        <p:cTn id="39" dur="200" fill="hold">
                                          <p:stCondLst>
                                            <p:cond delay="200"/>
                                          </p:stCondLst>
                                        </p:cTn>
                                        <p:tgtEl>
                                          <p:spTgt spid="107"/>
                                        </p:tgtEl>
                                        <p:attrNameLst>
                                          <p:attrName>r</p:attrName>
                                        </p:attrNameLst>
                                      </p:cBhvr>
                                    </p:animRot>
                                    <p:animRot by="240000">
                                      <p:cBhvr>
                                        <p:cTn id="40" dur="200" fill="hold">
                                          <p:stCondLst>
                                            <p:cond delay="400"/>
                                          </p:stCondLst>
                                        </p:cTn>
                                        <p:tgtEl>
                                          <p:spTgt spid="107"/>
                                        </p:tgtEl>
                                        <p:attrNameLst>
                                          <p:attrName>r</p:attrName>
                                        </p:attrNameLst>
                                      </p:cBhvr>
                                    </p:animRot>
                                    <p:animRot by="-240000">
                                      <p:cBhvr>
                                        <p:cTn id="41" dur="200" fill="hold">
                                          <p:stCondLst>
                                            <p:cond delay="600"/>
                                          </p:stCondLst>
                                        </p:cTn>
                                        <p:tgtEl>
                                          <p:spTgt spid="107"/>
                                        </p:tgtEl>
                                        <p:attrNameLst>
                                          <p:attrName>r</p:attrName>
                                        </p:attrNameLst>
                                      </p:cBhvr>
                                    </p:animRot>
                                    <p:animRot by="120000">
                                      <p:cBhvr>
                                        <p:cTn id="42" dur="200" fill="hold">
                                          <p:stCondLst>
                                            <p:cond delay="800"/>
                                          </p:stCondLst>
                                        </p:cTn>
                                        <p:tgtEl>
                                          <p:spTgt spid="107"/>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108"/>
                                        </p:tgtEl>
                                        <p:attrNameLst>
                                          <p:attrName>r</p:attrName>
                                        </p:attrNameLst>
                                      </p:cBhvr>
                                    </p:animRot>
                                    <p:animRot by="-240000">
                                      <p:cBhvr>
                                        <p:cTn id="45" dur="200" fill="hold">
                                          <p:stCondLst>
                                            <p:cond delay="200"/>
                                          </p:stCondLst>
                                        </p:cTn>
                                        <p:tgtEl>
                                          <p:spTgt spid="108"/>
                                        </p:tgtEl>
                                        <p:attrNameLst>
                                          <p:attrName>r</p:attrName>
                                        </p:attrNameLst>
                                      </p:cBhvr>
                                    </p:animRot>
                                    <p:animRot by="240000">
                                      <p:cBhvr>
                                        <p:cTn id="46" dur="200" fill="hold">
                                          <p:stCondLst>
                                            <p:cond delay="400"/>
                                          </p:stCondLst>
                                        </p:cTn>
                                        <p:tgtEl>
                                          <p:spTgt spid="108"/>
                                        </p:tgtEl>
                                        <p:attrNameLst>
                                          <p:attrName>r</p:attrName>
                                        </p:attrNameLst>
                                      </p:cBhvr>
                                    </p:animRot>
                                    <p:animRot by="-240000">
                                      <p:cBhvr>
                                        <p:cTn id="47" dur="200" fill="hold">
                                          <p:stCondLst>
                                            <p:cond delay="600"/>
                                          </p:stCondLst>
                                        </p:cTn>
                                        <p:tgtEl>
                                          <p:spTgt spid="108"/>
                                        </p:tgtEl>
                                        <p:attrNameLst>
                                          <p:attrName>r</p:attrName>
                                        </p:attrNameLst>
                                      </p:cBhvr>
                                    </p:animRot>
                                    <p:animRot by="120000">
                                      <p:cBhvr>
                                        <p:cTn id="48" dur="200" fill="hold">
                                          <p:stCondLst>
                                            <p:cond delay="800"/>
                                          </p:stCondLst>
                                        </p:cTn>
                                        <p:tgtEl>
                                          <p:spTgt spid="10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1" grpId="0" animBg="1"/>
      <p:bldP spid="92" grpId="0" animBg="1"/>
      <p:bldP spid="94" grpId="0" animBg="1"/>
      <p:bldP spid="10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8C654A9-30CE-40AD-9AA1-F54057E9E050}"/>
              </a:ext>
            </a:extLst>
          </p:cNvPr>
          <p:cNvSpPr>
            <a:spLocks noGrp="1"/>
          </p:cNvSpPr>
          <p:nvPr>
            <p:ph type="title"/>
          </p:nvPr>
        </p:nvSpPr>
        <p:spPr>
          <a:xfrm>
            <a:off x="723900" y="589879"/>
            <a:ext cx="7696200" cy="367298"/>
          </a:xfrm>
        </p:spPr>
        <p:txBody>
          <a:bodyPr/>
          <a:lstStyle/>
          <a:p>
            <a:r>
              <a:rPr lang="en-US"/>
              <a:t>Cài đặt bài toán</a:t>
            </a:r>
          </a:p>
        </p:txBody>
      </p:sp>
      <p:sp>
        <p:nvSpPr>
          <p:cNvPr id="5" name="Content Placeholder 5">
            <a:extLst>
              <a:ext uri="{FF2B5EF4-FFF2-40B4-BE49-F238E27FC236}">
                <a16:creationId xmlns:a16="http://schemas.microsoft.com/office/drawing/2014/main" id="{4890A9B7-52B1-438C-B240-6FD2DB0EC4AD}"/>
              </a:ext>
            </a:extLst>
          </p:cNvPr>
          <p:cNvSpPr>
            <a:spLocks noGrp="1"/>
          </p:cNvSpPr>
          <p:nvPr>
            <p:ph sz="half" idx="2"/>
          </p:nvPr>
        </p:nvSpPr>
        <p:spPr>
          <a:xfrm>
            <a:off x="893441" y="1127287"/>
            <a:ext cx="4129454" cy="2198882"/>
          </a:xfrm>
        </p:spPr>
        <p:txBody>
          <a:bodyPr/>
          <a:lstStyle/>
          <a:p>
            <a:r>
              <a:rPr lang="en-US" b="1"/>
              <a:t>Kiểm thử</a:t>
            </a:r>
          </a:p>
          <a:p>
            <a:r>
              <a:rPr lang="en-US"/>
              <a:t>Nhập kho</a:t>
            </a:r>
          </a:p>
        </p:txBody>
      </p:sp>
      <p:sp>
        <p:nvSpPr>
          <p:cNvPr id="6" name="Freeform 302">
            <a:extLst>
              <a:ext uri="{FF2B5EF4-FFF2-40B4-BE49-F238E27FC236}">
                <a16:creationId xmlns:a16="http://schemas.microsoft.com/office/drawing/2014/main" id="{AEBFD07A-6305-4086-888D-B210E4D2DAF8}"/>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157">
            <a:extLst>
              <a:ext uri="{FF2B5EF4-FFF2-40B4-BE49-F238E27FC236}">
                <a16:creationId xmlns:a16="http://schemas.microsoft.com/office/drawing/2014/main" id="{709BE7AF-49B4-4870-A47E-8CDA4BC95431}"/>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159">
            <a:extLst>
              <a:ext uri="{FF2B5EF4-FFF2-40B4-BE49-F238E27FC236}">
                <a16:creationId xmlns:a16="http://schemas.microsoft.com/office/drawing/2014/main" id="{F4F81CD8-C415-4C68-BFC4-46EDC4934F72}"/>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20">
            <a:extLst>
              <a:ext uri="{FF2B5EF4-FFF2-40B4-BE49-F238E27FC236}">
                <a16:creationId xmlns:a16="http://schemas.microsoft.com/office/drawing/2014/main" id="{C75408A0-3165-47FA-858C-FE1B37E6365A}"/>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Elipse 48">
            <a:extLst>
              <a:ext uri="{FF2B5EF4-FFF2-40B4-BE49-F238E27FC236}">
                <a16:creationId xmlns:a16="http://schemas.microsoft.com/office/drawing/2014/main" id="{05E580AB-CAD6-4860-B0A4-55FDAF52B12D}"/>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49">
            <a:extLst>
              <a:ext uri="{FF2B5EF4-FFF2-40B4-BE49-F238E27FC236}">
                <a16:creationId xmlns:a16="http://schemas.microsoft.com/office/drawing/2014/main" id="{A8FF7BF9-F510-45D8-822C-DED5B5A2685A}"/>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2" name="Elipse 50">
            <a:extLst>
              <a:ext uri="{FF2B5EF4-FFF2-40B4-BE49-F238E27FC236}">
                <a16:creationId xmlns:a16="http://schemas.microsoft.com/office/drawing/2014/main" id="{242AC294-646E-4410-8913-20E31DE684C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3" name="Freeform 235">
            <a:extLst>
              <a:ext uri="{FF2B5EF4-FFF2-40B4-BE49-F238E27FC236}">
                <a16:creationId xmlns:a16="http://schemas.microsoft.com/office/drawing/2014/main" id="{4E8C823B-176C-4422-89B5-8820D2173EAC}"/>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2">
            <a:extLst>
              <a:ext uri="{FF2B5EF4-FFF2-40B4-BE49-F238E27FC236}">
                <a16:creationId xmlns:a16="http://schemas.microsoft.com/office/drawing/2014/main" id="{E30F8D1F-9B38-4A68-AE2D-676CD1C02165}"/>
              </a:ext>
            </a:extLst>
          </p:cNvPr>
          <p:cNvGrpSpPr/>
          <p:nvPr/>
        </p:nvGrpSpPr>
        <p:grpSpPr>
          <a:xfrm>
            <a:off x="977085" y="4908455"/>
            <a:ext cx="1199268" cy="599634"/>
            <a:chOff x="5638801" y="2709863"/>
            <a:chExt cx="495300" cy="247650"/>
          </a:xfrm>
        </p:grpSpPr>
        <p:sp>
          <p:nvSpPr>
            <p:cNvPr id="15" name="Freeform 175">
              <a:extLst>
                <a:ext uri="{FF2B5EF4-FFF2-40B4-BE49-F238E27FC236}">
                  <a16:creationId xmlns:a16="http://schemas.microsoft.com/office/drawing/2014/main" id="{F9F5675B-0FFA-4CEF-A690-708B95999396}"/>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178">
              <a:extLst>
                <a:ext uri="{FF2B5EF4-FFF2-40B4-BE49-F238E27FC236}">
                  <a16:creationId xmlns:a16="http://schemas.microsoft.com/office/drawing/2014/main" id="{4DEEC18A-A48C-4E09-A6A4-7CF47850DCE9}"/>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18" name="Picture 17">
            <a:extLst>
              <a:ext uri="{FF2B5EF4-FFF2-40B4-BE49-F238E27FC236}">
                <a16:creationId xmlns:a16="http://schemas.microsoft.com/office/drawing/2014/main" id="{EB78FEF4-E500-42FA-B61F-00FF790AF7E6}"/>
              </a:ext>
            </a:extLst>
          </p:cNvPr>
          <p:cNvPicPr/>
          <p:nvPr/>
        </p:nvPicPr>
        <p:blipFill>
          <a:blip r:embed="rId2">
            <a:extLst>
              <a:ext uri="{28A0092B-C50C-407E-A947-70E740481C1C}">
                <a14:useLocalDpi xmlns:a14="http://schemas.microsoft.com/office/drawing/2010/main" val="0"/>
              </a:ext>
            </a:extLst>
          </a:blip>
          <a:stretch>
            <a:fillRect/>
          </a:stretch>
        </p:blipFill>
        <p:spPr>
          <a:xfrm>
            <a:off x="1246820" y="2322982"/>
            <a:ext cx="6650359" cy="467525"/>
          </a:xfrm>
          <a:prstGeom prst="rect">
            <a:avLst/>
          </a:prstGeom>
        </p:spPr>
      </p:pic>
      <p:sp>
        <p:nvSpPr>
          <p:cNvPr id="19" name="Freeform 298">
            <a:extLst>
              <a:ext uri="{FF2B5EF4-FFF2-40B4-BE49-F238E27FC236}">
                <a16:creationId xmlns:a16="http://schemas.microsoft.com/office/drawing/2014/main" id="{CE2A1401-9042-4DB7-8C18-E795790FB8E1}"/>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157">
            <a:extLst>
              <a:ext uri="{FF2B5EF4-FFF2-40B4-BE49-F238E27FC236}">
                <a16:creationId xmlns:a16="http://schemas.microsoft.com/office/drawing/2014/main" id="{B173FEFF-EABB-4A98-9024-22C03004C40E}"/>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20">
            <a:extLst>
              <a:ext uri="{FF2B5EF4-FFF2-40B4-BE49-F238E27FC236}">
                <a16:creationId xmlns:a16="http://schemas.microsoft.com/office/drawing/2014/main" id="{9B0811EA-1135-410B-B7DF-3AF7FC64A233}"/>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35">
            <a:extLst>
              <a:ext uri="{FF2B5EF4-FFF2-40B4-BE49-F238E27FC236}">
                <a16:creationId xmlns:a16="http://schemas.microsoft.com/office/drawing/2014/main" id="{8C796B4C-488D-4CA9-8BFF-88FD7D0A52B7}"/>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3" name="Grupo 6">
            <a:extLst>
              <a:ext uri="{FF2B5EF4-FFF2-40B4-BE49-F238E27FC236}">
                <a16:creationId xmlns:a16="http://schemas.microsoft.com/office/drawing/2014/main" id="{E487B10B-DED5-4BFE-8364-B39D29817C2B}"/>
              </a:ext>
            </a:extLst>
          </p:cNvPr>
          <p:cNvGrpSpPr/>
          <p:nvPr/>
        </p:nvGrpSpPr>
        <p:grpSpPr>
          <a:xfrm>
            <a:off x="7095077" y="3446551"/>
            <a:ext cx="812385" cy="815360"/>
            <a:chOff x="2759075" y="2149476"/>
            <a:chExt cx="433388" cy="434975"/>
          </a:xfrm>
        </p:grpSpPr>
        <p:sp>
          <p:nvSpPr>
            <p:cNvPr id="24" name="Freeform 236">
              <a:extLst>
                <a:ext uri="{FF2B5EF4-FFF2-40B4-BE49-F238E27FC236}">
                  <a16:creationId xmlns:a16="http://schemas.microsoft.com/office/drawing/2014/main" id="{89583B03-91B2-42CF-9579-B00390758476}"/>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Freeform 230">
              <a:extLst>
                <a:ext uri="{FF2B5EF4-FFF2-40B4-BE49-F238E27FC236}">
                  <a16:creationId xmlns:a16="http://schemas.microsoft.com/office/drawing/2014/main" id="{A7E8F644-0817-4578-A211-93B718E20435}"/>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376470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par>
                                <p:cTn id="11" presetID="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32" presetClass="emph" presetSubtype="0" fill="hold" grpId="0" nodeType="withEffect">
                                  <p:stCondLst>
                                    <p:cond delay="0"/>
                                  </p:stCondLst>
                                  <p:childTnLst>
                                    <p:animRot by="120000">
                                      <p:cBhvr>
                                        <p:cTn id="16" dur="100" fill="hold">
                                          <p:stCondLst>
                                            <p:cond delay="0"/>
                                          </p:stCondLst>
                                        </p:cTn>
                                        <p:tgtEl>
                                          <p:spTgt spid="13"/>
                                        </p:tgtEl>
                                        <p:attrNameLst>
                                          <p:attrName>r</p:attrName>
                                        </p:attrNameLst>
                                      </p:cBhvr>
                                    </p:animRot>
                                    <p:animRot by="-240000">
                                      <p:cBhvr>
                                        <p:cTn id="17" dur="200" fill="hold">
                                          <p:stCondLst>
                                            <p:cond delay="200"/>
                                          </p:stCondLst>
                                        </p:cTn>
                                        <p:tgtEl>
                                          <p:spTgt spid="13"/>
                                        </p:tgtEl>
                                        <p:attrNameLst>
                                          <p:attrName>r</p:attrName>
                                        </p:attrNameLst>
                                      </p:cBhvr>
                                    </p:animRot>
                                    <p:animRot by="240000">
                                      <p:cBhvr>
                                        <p:cTn id="18" dur="200" fill="hold">
                                          <p:stCondLst>
                                            <p:cond delay="400"/>
                                          </p:stCondLst>
                                        </p:cTn>
                                        <p:tgtEl>
                                          <p:spTgt spid="13"/>
                                        </p:tgtEl>
                                        <p:attrNameLst>
                                          <p:attrName>r</p:attrName>
                                        </p:attrNameLst>
                                      </p:cBhvr>
                                    </p:animRot>
                                    <p:animRot by="-240000">
                                      <p:cBhvr>
                                        <p:cTn id="19" dur="200" fill="hold">
                                          <p:stCondLst>
                                            <p:cond delay="600"/>
                                          </p:stCondLst>
                                        </p:cTn>
                                        <p:tgtEl>
                                          <p:spTgt spid="13"/>
                                        </p:tgtEl>
                                        <p:attrNameLst>
                                          <p:attrName>r</p:attrName>
                                        </p:attrNameLst>
                                      </p:cBhvr>
                                    </p:animRot>
                                    <p:animRot by="120000">
                                      <p:cBhvr>
                                        <p:cTn id="20" dur="200" fill="hold">
                                          <p:stCondLst>
                                            <p:cond delay="800"/>
                                          </p:stCondLst>
                                        </p:cTn>
                                        <p:tgtEl>
                                          <p:spTgt spid="13"/>
                                        </p:tgtEl>
                                        <p:attrNameLst>
                                          <p:attrName>r</p:attrName>
                                        </p:attrNameLst>
                                      </p:cBhvr>
                                    </p:animRot>
                                  </p:childTnLst>
                                </p:cTn>
                              </p:par>
                              <p:par>
                                <p:cTn id="21" presetID="32" presetClass="emph" presetSubtype="0" fill="hold" nodeType="withEffect">
                                  <p:stCondLst>
                                    <p:cond delay="0"/>
                                  </p:stCondLst>
                                  <p:childTnLst>
                                    <p:animRot by="120000">
                                      <p:cBhvr>
                                        <p:cTn id="22" dur="100" fill="hold">
                                          <p:stCondLst>
                                            <p:cond delay="0"/>
                                          </p:stCondLst>
                                        </p:cTn>
                                        <p:tgtEl>
                                          <p:spTgt spid="14"/>
                                        </p:tgtEl>
                                        <p:attrNameLst>
                                          <p:attrName>r</p:attrName>
                                        </p:attrNameLst>
                                      </p:cBhvr>
                                    </p:animRot>
                                    <p:animRot by="-240000">
                                      <p:cBhvr>
                                        <p:cTn id="23" dur="200" fill="hold">
                                          <p:stCondLst>
                                            <p:cond delay="200"/>
                                          </p:stCondLst>
                                        </p:cTn>
                                        <p:tgtEl>
                                          <p:spTgt spid="14"/>
                                        </p:tgtEl>
                                        <p:attrNameLst>
                                          <p:attrName>r</p:attrName>
                                        </p:attrNameLst>
                                      </p:cBhvr>
                                    </p:animRot>
                                    <p:animRot by="240000">
                                      <p:cBhvr>
                                        <p:cTn id="24" dur="200" fill="hold">
                                          <p:stCondLst>
                                            <p:cond delay="400"/>
                                          </p:stCondLst>
                                        </p:cTn>
                                        <p:tgtEl>
                                          <p:spTgt spid="14"/>
                                        </p:tgtEl>
                                        <p:attrNameLst>
                                          <p:attrName>r</p:attrName>
                                        </p:attrNameLst>
                                      </p:cBhvr>
                                    </p:animRot>
                                    <p:animRot by="-240000">
                                      <p:cBhvr>
                                        <p:cTn id="25" dur="200" fill="hold">
                                          <p:stCondLst>
                                            <p:cond delay="600"/>
                                          </p:stCondLst>
                                        </p:cTn>
                                        <p:tgtEl>
                                          <p:spTgt spid="14"/>
                                        </p:tgtEl>
                                        <p:attrNameLst>
                                          <p:attrName>r</p:attrName>
                                        </p:attrNameLst>
                                      </p:cBhvr>
                                    </p:animRot>
                                    <p:animRot by="120000">
                                      <p:cBhvr>
                                        <p:cTn id="26" dur="200" fill="hold">
                                          <p:stCondLst>
                                            <p:cond delay="800"/>
                                          </p:stCondLst>
                                        </p:cTn>
                                        <p:tgtEl>
                                          <p:spTgt spid="14"/>
                                        </p:tgtEl>
                                        <p:attrNameLst>
                                          <p:attrName>r</p:attrName>
                                        </p:attrNameLst>
                                      </p:cBhvr>
                                    </p:animRot>
                                  </p:childTnLst>
                                </p:cTn>
                              </p:par>
                              <p:par>
                                <p:cTn id="27" presetID="32" presetClass="emph" presetSubtype="0" fill="hold" grpId="0" nodeType="withEffect">
                                  <p:stCondLst>
                                    <p:cond delay="0"/>
                                  </p:stCondLst>
                                  <p:childTnLst>
                                    <p:animRot by="120000">
                                      <p:cBhvr>
                                        <p:cTn id="28" dur="100" fill="hold">
                                          <p:stCondLst>
                                            <p:cond delay="0"/>
                                          </p:stCondLst>
                                        </p:cTn>
                                        <p:tgtEl>
                                          <p:spTgt spid="21"/>
                                        </p:tgtEl>
                                        <p:attrNameLst>
                                          <p:attrName>r</p:attrName>
                                        </p:attrNameLst>
                                      </p:cBhvr>
                                    </p:animRot>
                                    <p:animRot by="-240000">
                                      <p:cBhvr>
                                        <p:cTn id="29" dur="200" fill="hold">
                                          <p:stCondLst>
                                            <p:cond delay="200"/>
                                          </p:stCondLst>
                                        </p:cTn>
                                        <p:tgtEl>
                                          <p:spTgt spid="21"/>
                                        </p:tgtEl>
                                        <p:attrNameLst>
                                          <p:attrName>r</p:attrName>
                                        </p:attrNameLst>
                                      </p:cBhvr>
                                    </p:animRot>
                                    <p:animRot by="240000">
                                      <p:cBhvr>
                                        <p:cTn id="30" dur="200" fill="hold">
                                          <p:stCondLst>
                                            <p:cond delay="400"/>
                                          </p:stCondLst>
                                        </p:cTn>
                                        <p:tgtEl>
                                          <p:spTgt spid="21"/>
                                        </p:tgtEl>
                                        <p:attrNameLst>
                                          <p:attrName>r</p:attrName>
                                        </p:attrNameLst>
                                      </p:cBhvr>
                                    </p:animRot>
                                    <p:animRot by="-240000">
                                      <p:cBhvr>
                                        <p:cTn id="31" dur="200" fill="hold">
                                          <p:stCondLst>
                                            <p:cond delay="600"/>
                                          </p:stCondLst>
                                        </p:cTn>
                                        <p:tgtEl>
                                          <p:spTgt spid="21"/>
                                        </p:tgtEl>
                                        <p:attrNameLst>
                                          <p:attrName>r</p:attrName>
                                        </p:attrNameLst>
                                      </p:cBhvr>
                                    </p:animRot>
                                    <p:animRot by="120000">
                                      <p:cBhvr>
                                        <p:cTn id="32" dur="200" fill="hold">
                                          <p:stCondLst>
                                            <p:cond delay="800"/>
                                          </p:stCondLst>
                                        </p:cTn>
                                        <p:tgtEl>
                                          <p:spTgt spid="21"/>
                                        </p:tgtEl>
                                        <p:attrNameLst>
                                          <p:attrName>r</p:attrName>
                                        </p:attrNameLst>
                                      </p:cBhvr>
                                    </p:animRot>
                                  </p:childTnLst>
                                </p:cTn>
                              </p:par>
                              <p:par>
                                <p:cTn id="33" presetID="2" presetClass="entr" presetSubtype="4"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32" presetClass="emph" presetSubtype="0" fill="hold" grpId="0" nodeType="withEffect">
                                  <p:stCondLst>
                                    <p:cond delay="0"/>
                                  </p:stCondLst>
                                  <p:childTnLst>
                                    <p:animRot by="120000">
                                      <p:cBhvr>
                                        <p:cTn id="42" dur="100" fill="hold">
                                          <p:stCondLst>
                                            <p:cond delay="0"/>
                                          </p:stCondLst>
                                        </p:cTn>
                                        <p:tgtEl>
                                          <p:spTgt spid="22"/>
                                        </p:tgtEl>
                                        <p:attrNameLst>
                                          <p:attrName>r</p:attrName>
                                        </p:attrNameLst>
                                      </p:cBhvr>
                                    </p:animRot>
                                    <p:animRot by="-240000">
                                      <p:cBhvr>
                                        <p:cTn id="43" dur="200" fill="hold">
                                          <p:stCondLst>
                                            <p:cond delay="200"/>
                                          </p:stCondLst>
                                        </p:cTn>
                                        <p:tgtEl>
                                          <p:spTgt spid="22"/>
                                        </p:tgtEl>
                                        <p:attrNameLst>
                                          <p:attrName>r</p:attrName>
                                        </p:attrNameLst>
                                      </p:cBhvr>
                                    </p:animRot>
                                    <p:animRot by="240000">
                                      <p:cBhvr>
                                        <p:cTn id="44" dur="200" fill="hold">
                                          <p:stCondLst>
                                            <p:cond delay="400"/>
                                          </p:stCondLst>
                                        </p:cTn>
                                        <p:tgtEl>
                                          <p:spTgt spid="22"/>
                                        </p:tgtEl>
                                        <p:attrNameLst>
                                          <p:attrName>r</p:attrName>
                                        </p:attrNameLst>
                                      </p:cBhvr>
                                    </p:animRot>
                                    <p:animRot by="-240000">
                                      <p:cBhvr>
                                        <p:cTn id="45" dur="200" fill="hold">
                                          <p:stCondLst>
                                            <p:cond delay="600"/>
                                          </p:stCondLst>
                                        </p:cTn>
                                        <p:tgtEl>
                                          <p:spTgt spid="22"/>
                                        </p:tgtEl>
                                        <p:attrNameLst>
                                          <p:attrName>r</p:attrName>
                                        </p:attrNameLst>
                                      </p:cBhvr>
                                    </p:animRot>
                                    <p:animRot by="120000">
                                      <p:cBhvr>
                                        <p:cTn id="46" dur="200" fill="hold">
                                          <p:stCondLst>
                                            <p:cond delay="800"/>
                                          </p:stCondLst>
                                        </p:cTn>
                                        <p:tgtEl>
                                          <p:spTgt spid="22"/>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32" presetClass="emph" presetSubtype="0" fill="hold" nodeType="clickEffect">
                                  <p:stCondLst>
                                    <p:cond delay="0"/>
                                  </p:stCondLst>
                                  <p:childTnLst>
                                    <p:animRot by="120000">
                                      <p:cBhvr>
                                        <p:cTn id="50" dur="100" fill="hold">
                                          <p:stCondLst>
                                            <p:cond delay="0"/>
                                          </p:stCondLst>
                                        </p:cTn>
                                        <p:tgtEl>
                                          <p:spTgt spid="23"/>
                                        </p:tgtEl>
                                        <p:attrNameLst>
                                          <p:attrName>r</p:attrName>
                                        </p:attrNameLst>
                                      </p:cBhvr>
                                    </p:animRot>
                                    <p:animRot by="-240000">
                                      <p:cBhvr>
                                        <p:cTn id="51" dur="200" fill="hold">
                                          <p:stCondLst>
                                            <p:cond delay="200"/>
                                          </p:stCondLst>
                                        </p:cTn>
                                        <p:tgtEl>
                                          <p:spTgt spid="23"/>
                                        </p:tgtEl>
                                        <p:attrNameLst>
                                          <p:attrName>r</p:attrName>
                                        </p:attrNameLst>
                                      </p:cBhvr>
                                    </p:animRot>
                                    <p:animRot by="240000">
                                      <p:cBhvr>
                                        <p:cTn id="52" dur="200" fill="hold">
                                          <p:stCondLst>
                                            <p:cond delay="400"/>
                                          </p:stCondLst>
                                        </p:cTn>
                                        <p:tgtEl>
                                          <p:spTgt spid="23"/>
                                        </p:tgtEl>
                                        <p:attrNameLst>
                                          <p:attrName>r</p:attrName>
                                        </p:attrNameLst>
                                      </p:cBhvr>
                                    </p:animRot>
                                    <p:animRot by="-240000">
                                      <p:cBhvr>
                                        <p:cTn id="53" dur="200" fill="hold">
                                          <p:stCondLst>
                                            <p:cond delay="600"/>
                                          </p:stCondLst>
                                        </p:cTn>
                                        <p:tgtEl>
                                          <p:spTgt spid="23"/>
                                        </p:tgtEl>
                                        <p:attrNameLst>
                                          <p:attrName>r</p:attrName>
                                        </p:attrNameLst>
                                      </p:cBhvr>
                                    </p:animRot>
                                    <p:animRot by="120000">
                                      <p:cBhvr>
                                        <p:cTn id="54" dur="200" fill="hold">
                                          <p:stCondLst>
                                            <p:cond delay="80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3" grpId="0" animBg="1"/>
      <p:bldP spid="19" grpId="0" animBg="1"/>
      <p:bldP spid="20" grpId="0" animBg="1"/>
      <p:bldP spid="21" grpId="0" animBg="1"/>
      <p:bldP spid="2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B1F234AF-9BAB-4E41-ADC0-93C179E3916B}"/>
              </a:ext>
            </a:extLst>
          </p:cNvPr>
          <p:cNvSpPr>
            <a:spLocks noGrp="1"/>
          </p:cNvSpPr>
          <p:nvPr>
            <p:ph type="title"/>
          </p:nvPr>
        </p:nvSpPr>
        <p:spPr>
          <a:xfrm>
            <a:off x="723900" y="589879"/>
            <a:ext cx="7696200" cy="367298"/>
          </a:xfrm>
        </p:spPr>
        <p:txBody>
          <a:bodyPr/>
          <a:lstStyle/>
          <a:p>
            <a:r>
              <a:rPr lang="en-US"/>
              <a:t>Cài đặt bài toán</a:t>
            </a:r>
          </a:p>
        </p:txBody>
      </p:sp>
      <p:sp>
        <p:nvSpPr>
          <p:cNvPr id="5" name="Content Placeholder 5">
            <a:extLst>
              <a:ext uri="{FF2B5EF4-FFF2-40B4-BE49-F238E27FC236}">
                <a16:creationId xmlns:a16="http://schemas.microsoft.com/office/drawing/2014/main" id="{61F81784-36AF-4501-B510-2B33A6ED8820}"/>
              </a:ext>
            </a:extLst>
          </p:cNvPr>
          <p:cNvSpPr>
            <a:spLocks noGrp="1"/>
          </p:cNvSpPr>
          <p:nvPr>
            <p:ph sz="half" idx="2"/>
          </p:nvPr>
        </p:nvSpPr>
        <p:spPr>
          <a:xfrm>
            <a:off x="893441" y="1127287"/>
            <a:ext cx="4129454" cy="2198882"/>
          </a:xfrm>
        </p:spPr>
        <p:txBody>
          <a:bodyPr/>
          <a:lstStyle/>
          <a:p>
            <a:r>
              <a:rPr lang="en-US" b="1"/>
              <a:t>Kiểm thử</a:t>
            </a:r>
          </a:p>
          <a:p>
            <a:r>
              <a:rPr lang="en-US"/>
              <a:t>Xuất kho</a:t>
            </a:r>
          </a:p>
        </p:txBody>
      </p:sp>
      <p:sp>
        <p:nvSpPr>
          <p:cNvPr id="6" name="Freeform 302">
            <a:extLst>
              <a:ext uri="{FF2B5EF4-FFF2-40B4-BE49-F238E27FC236}">
                <a16:creationId xmlns:a16="http://schemas.microsoft.com/office/drawing/2014/main" id="{71465DC4-B921-4562-897A-03DF6BCFF2B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157">
            <a:extLst>
              <a:ext uri="{FF2B5EF4-FFF2-40B4-BE49-F238E27FC236}">
                <a16:creationId xmlns:a16="http://schemas.microsoft.com/office/drawing/2014/main" id="{65D1B65B-DA16-4D93-B730-2E08C1385CC6}"/>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159">
            <a:extLst>
              <a:ext uri="{FF2B5EF4-FFF2-40B4-BE49-F238E27FC236}">
                <a16:creationId xmlns:a16="http://schemas.microsoft.com/office/drawing/2014/main" id="{8A5C4CB3-5A4C-4A3C-B9E3-4776265D4526}"/>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20">
            <a:extLst>
              <a:ext uri="{FF2B5EF4-FFF2-40B4-BE49-F238E27FC236}">
                <a16:creationId xmlns:a16="http://schemas.microsoft.com/office/drawing/2014/main" id="{4FD6E364-1486-49A5-BD00-AC8B2D9C8192}"/>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Elipse 48">
            <a:extLst>
              <a:ext uri="{FF2B5EF4-FFF2-40B4-BE49-F238E27FC236}">
                <a16:creationId xmlns:a16="http://schemas.microsoft.com/office/drawing/2014/main" id="{BACEA496-F904-495F-B1FE-A4C788E1930E}"/>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49">
            <a:extLst>
              <a:ext uri="{FF2B5EF4-FFF2-40B4-BE49-F238E27FC236}">
                <a16:creationId xmlns:a16="http://schemas.microsoft.com/office/drawing/2014/main" id="{019A868C-64D3-4D69-8DFA-FF1C15307383}"/>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2" name="Elipse 50">
            <a:extLst>
              <a:ext uri="{FF2B5EF4-FFF2-40B4-BE49-F238E27FC236}">
                <a16:creationId xmlns:a16="http://schemas.microsoft.com/office/drawing/2014/main" id="{1A1F9DB3-5412-44F4-ABAF-7553DD788C45}"/>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3" name="Freeform 235">
            <a:extLst>
              <a:ext uri="{FF2B5EF4-FFF2-40B4-BE49-F238E27FC236}">
                <a16:creationId xmlns:a16="http://schemas.microsoft.com/office/drawing/2014/main" id="{1E3913FD-E46D-4CFB-89E0-8A5D1C0A1802}"/>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2">
            <a:extLst>
              <a:ext uri="{FF2B5EF4-FFF2-40B4-BE49-F238E27FC236}">
                <a16:creationId xmlns:a16="http://schemas.microsoft.com/office/drawing/2014/main" id="{44070718-7CCF-4469-8A74-73EBEC8B48A5}"/>
              </a:ext>
            </a:extLst>
          </p:cNvPr>
          <p:cNvGrpSpPr/>
          <p:nvPr/>
        </p:nvGrpSpPr>
        <p:grpSpPr>
          <a:xfrm>
            <a:off x="977085" y="4908455"/>
            <a:ext cx="1199268" cy="599634"/>
            <a:chOff x="5638801" y="2709863"/>
            <a:chExt cx="495300" cy="247650"/>
          </a:xfrm>
        </p:grpSpPr>
        <p:sp>
          <p:nvSpPr>
            <p:cNvPr id="15" name="Freeform 175">
              <a:extLst>
                <a:ext uri="{FF2B5EF4-FFF2-40B4-BE49-F238E27FC236}">
                  <a16:creationId xmlns:a16="http://schemas.microsoft.com/office/drawing/2014/main" id="{FE1D89EC-9C7D-45F9-8509-D005AF626532}"/>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178">
              <a:extLst>
                <a:ext uri="{FF2B5EF4-FFF2-40B4-BE49-F238E27FC236}">
                  <a16:creationId xmlns:a16="http://schemas.microsoft.com/office/drawing/2014/main" id="{0BABDEEF-37F6-4815-9BE7-8D59E5BE0A99}"/>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Freeform 298">
            <a:extLst>
              <a:ext uri="{FF2B5EF4-FFF2-40B4-BE49-F238E27FC236}">
                <a16:creationId xmlns:a16="http://schemas.microsoft.com/office/drawing/2014/main" id="{28DA50C1-8928-4861-95EC-EB453F091586}"/>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157">
            <a:extLst>
              <a:ext uri="{FF2B5EF4-FFF2-40B4-BE49-F238E27FC236}">
                <a16:creationId xmlns:a16="http://schemas.microsoft.com/office/drawing/2014/main" id="{D22BA13C-22BB-4B4B-8CDC-8B205E26BD4A}"/>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20">
            <a:extLst>
              <a:ext uri="{FF2B5EF4-FFF2-40B4-BE49-F238E27FC236}">
                <a16:creationId xmlns:a16="http://schemas.microsoft.com/office/drawing/2014/main" id="{0D82284B-C32F-4466-9C05-70E4BE734ADE}"/>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35">
            <a:extLst>
              <a:ext uri="{FF2B5EF4-FFF2-40B4-BE49-F238E27FC236}">
                <a16:creationId xmlns:a16="http://schemas.microsoft.com/office/drawing/2014/main" id="{E9A7C1D3-5288-4C19-A799-5DF3E68D6573}"/>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2" name="Grupo 6">
            <a:extLst>
              <a:ext uri="{FF2B5EF4-FFF2-40B4-BE49-F238E27FC236}">
                <a16:creationId xmlns:a16="http://schemas.microsoft.com/office/drawing/2014/main" id="{9F7EA110-CE86-4A32-B5F3-5ED5B5B03DC9}"/>
              </a:ext>
            </a:extLst>
          </p:cNvPr>
          <p:cNvGrpSpPr/>
          <p:nvPr/>
        </p:nvGrpSpPr>
        <p:grpSpPr>
          <a:xfrm>
            <a:off x="7095077" y="3446551"/>
            <a:ext cx="812385" cy="815360"/>
            <a:chOff x="2759075" y="2149476"/>
            <a:chExt cx="433388" cy="434975"/>
          </a:xfrm>
        </p:grpSpPr>
        <p:sp>
          <p:nvSpPr>
            <p:cNvPr id="23" name="Freeform 236">
              <a:extLst>
                <a:ext uri="{FF2B5EF4-FFF2-40B4-BE49-F238E27FC236}">
                  <a16:creationId xmlns:a16="http://schemas.microsoft.com/office/drawing/2014/main" id="{6C29FB4C-48C2-4CF6-9558-17F623FF4E41}"/>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30">
              <a:extLst>
                <a:ext uri="{FF2B5EF4-FFF2-40B4-BE49-F238E27FC236}">
                  <a16:creationId xmlns:a16="http://schemas.microsoft.com/office/drawing/2014/main" id="{E84B1DDA-E3E0-431A-BBC4-521FEDCE5FED}"/>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25" name="Picture 24">
            <a:extLst>
              <a:ext uri="{FF2B5EF4-FFF2-40B4-BE49-F238E27FC236}">
                <a16:creationId xmlns:a16="http://schemas.microsoft.com/office/drawing/2014/main" id="{EEF84E34-C983-4CBE-98B5-528136D6DF61}"/>
              </a:ext>
            </a:extLst>
          </p:cNvPr>
          <p:cNvPicPr/>
          <p:nvPr/>
        </p:nvPicPr>
        <p:blipFill>
          <a:blip r:embed="rId2">
            <a:extLst>
              <a:ext uri="{28A0092B-C50C-407E-A947-70E740481C1C}">
                <a14:useLocalDpi xmlns:a14="http://schemas.microsoft.com/office/drawing/2010/main" val="0"/>
              </a:ext>
            </a:extLst>
          </a:blip>
          <a:stretch>
            <a:fillRect/>
          </a:stretch>
        </p:blipFill>
        <p:spPr>
          <a:xfrm>
            <a:off x="1384529" y="2172828"/>
            <a:ext cx="6284874" cy="527515"/>
          </a:xfrm>
          <a:prstGeom prst="rect">
            <a:avLst/>
          </a:prstGeom>
        </p:spPr>
      </p:pic>
      <p:sp>
        <p:nvSpPr>
          <p:cNvPr id="26" name="Freeform 157">
            <a:extLst>
              <a:ext uri="{FF2B5EF4-FFF2-40B4-BE49-F238E27FC236}">
                <a16:creationId xmlns:a16="http://schemas.microsoft.com/office/drawing/2014/main" id="{79BFBC19-9D33-4DBC-8794-39AD3D5F6575}"/>
              </a:ext>
            </a:extLst>
          </p:cNvPr>
          <p:cNvSpPr>
            <a:spLocks noEditPoints="1"/>
          </p:cNvSpPr>
          <p:nvPr/>
        </p:nvSpPr>
        <p:spPr bwMode="auto">
          <a:xfrm>
            <a:off x="7006469" y="16811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20">
            <a:extLst>
              <a:ext uri="{FF2B5EF4-FFF2-40B4-BE49-F238E27FC236}">
                <a16:creationId xmlns:a16="http://schemas.microsoft.com/office/drawing/2014/main" id="{385AE45F-33CE-4CE7-BADA-B8337B63B894}"/>
              </a:ext>
            </a:extLst>
          </p:cNvPr>
          <p:cNvSpPr>
            <a:spLocks/>
          </p:cNvSpPr>
          <p:nvPr/>
        </p:nvSpPr>
        <p:spPr bwMode="auto">
          <a:xfrm rot="5400000">
            <a:off x="7715952" y="14141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46303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par>
                                <p:cTn id="11" presetID="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32" presetClass="emph" presetSubtype="0" fill="hold" grpId="0" nodeType="withEffect">
                                  <p:stCondLst>
                                    <p:cond delay="0"/>
                                  </p:stCondLst>
                                  <p:childTnLst>
                                    <p:animRot by="120000">
                                      <p:cBhvr>
                                        <p:cTn id="16" dur="100" fill="hold">
                                          <p:stCondLst>
                                            <p:cond delay="0"/>
                                          </p:stCondLst>
                                        </p:cTn>
                                        <p:tgtEl>
                                          <p:spTgt spid="13"/>
                                        </p:tgtEl>
                                        <p:attrNameLst>
                                          <p:attrName>r</p:attrName>
                                        </p:attrNameLst>
                                      </p:cBhvr>
                                    </p:animRot>
                                    <p:animRot by="-240000">
                                      <p:cBhvr>
                                        <p:cTn id="17" dur="200" fill="hold">
                                          <p:stCondLst>
                                            <p:cond delay="200"/>
                                          </p:stCondLst>
                                        </p:cTn>
                                        <p:tgtEl>
                                          <p:spTgt spid="13"/>
                                        </p:tgtEl>
                                        <p:attrNameLst>
                                          <p:attrName>r</p:attrName>
                                        </p:attrNameLst>
                                      </p:cBhvr>
                                    </p:animRot>
                                    <p:animRot by="240000">
                                      <p:cBhvr>
                                        <p:cTn id="18" dur="200" fill="hold">
                                          <p:stCondLst>
                                            <p:cond delay="400"/>
                                          </p:stCondLst>
                                        </p:cTn>
                                        <p:tgtEl>
                                          <p:spTgt spid="13"/>
                                        </p:tgtEl>
                                        <p:attrNameLst>
                                          <p:attrName>r</p:attrName>
                                        </p:attrNameLst>
                                      </p:cBhvr>
                                    </p:animRot>
                                    <p:animRot by="-240000">
                                      <p:cBhvr>
                                        <p:cTn id="19" dur="200" fill="hold">
                                          <p:stCondLst>
                                            <p:cond delay="600"/>
                                          </p:stCondLst>
                                        </p:cTn>
                                        <p:tgtEl>
                                          <p:spTgt spid="13"/>
                                        </p:tgtEl>
                                        <p:attrNameLst>
                                          <p:attrName>r</p:attrName>
                                        </p:attrNameLst>
                                      </p:cBhvr>
                                    </p:animRot>
                                    <p:animRot by="120000">
                                      <p:cBhvr>
                                        <p:cTn id="20" dur="200" fill="hold">
                                          <p:stCondLst>
                                            <p:cond delay="800"/>
                                          </p:stCondLst>
                                        </p:cTn>
                                        <p:tgtEl>
                                          <p:spTgt spid="13"/>
                                        </p:tgtEl>
                                        <p:attrNameLst>
                                          <p:attrName>r</p:attrName>
                                        </p:attrNameLst>
                                      </p:cBhvr>
                                    </p:animRot>
                                  </p:childTnLst>
                                </p:cTn>
                              </p:par>
                              <p:par>
                                <p:cTn id="21" presetID="32" presetClass="emph" presetSubtype="0" fill="hold" nodeType="withEffect">
                                  <p:stCondLst>
                                    <p:cond delay="0"/>
                                  </p:stCondLst>
                                  <p:childTnLst>
                                    <p:animRot by="120000">
                                      <p:cBhvr>
                                        <p:cTn id="22" dur="100" fill="hold">
                                          <p:stCondLst>
                                            <p:cond delay="0"/>
                                          </p:stCondLst>
                                        </p:cTn>
                                        <p:tgtEl>
                                          <p:spTgt spid="14"/>
                                        </p:tgtEl>
                                        <p:attrNameLst>
                                          <p:attrName>r</p:attrName>
                                        </p:attrNameLst>
                                      </p:cBhvr>
                                    </p:animRot>
                                    <p:animRot by="-240000">
                                      <p:cBhvr>
                                        <p:cTn id="23" dur="200" fill="hold">
                                          <p:stCondLst>
                                            <p:cond delay="200"/>
                                          </p:stCondLst>
                                        </p:cTn>
                                        <p:tgtEl>
                                          <p:spTgt spid="14"/>
                                        </p:tgtEl>
                                        <p:attrNameLst>
                                          <p:attrName>r</p:attrName>
                                        </p:attrNameLst>
                                      </p:cBhvr>
                                    </p:animRot>
                                    <p:animRot by="240000">
                                      <p:cBhvr>
                                        <p:cTn id="24" dur="200" fill="hold">
                                          <p:stCondLst>
                                            <p:cond delay="400"/>
                                          </p:stCondLst>
                                        </p:cTn>
                                        <p:tgtEl>
                                          <p:spTgt spid="14"/>
                                        </p:tgtEl>
                                        <p:attrNameLst>
                                          <p:attrName>r</p:attrName>
                                        </p:attrNameLst>
                                      </p:cBhvr>
                                    </p:animRot>
                                    <p:animRot by="-240000">
                                      <p:cBhvr>
                                        <p:cTn id="25" dur="200" fill="hold">
                                          <p:stCondLst>
                                            <p:cond delay="600"/>
                                          </p:stCondLst>
                                        </p:cTn>
                                        <p:tgtEl>
                                          <p:spTgt spid="14"/>
                                        </p:tgtEl>
                                        <p:attrNameLst>
                                          <p:attrName>r</p:attrName>
                                        </p:attrNameLst>
                                      </p:cBhvr>
                                    </p:animRot>
                                    <p:animRot by="120000">
                                      <p:cBhvr>
                                        <p:cTn id="26" dur="200" fill="hold">
                                          <p:stCondLst>
                                            <p:cond delay="800"/>
                                          </p:stCondLst>
                                        </p:cTn>
                                        <p:tgtEl>
                                          <p:spTgt spid="14"/>
                                        </p:tgtEl>
                                        <p:attrNameLst>
                                          <p:attrName>r</p:attrName>
                                        </p:attrNameLst>
                                      </p:cBhvr>
                                    </p:animRot>
                                  </p:childTnLst>
                                </p:cTn>
                              </p:par>
                              <p:par>
                                <p:cTn id="27" presetID="32" presetClass="emph" presetSubtype="0" fill="hold" grpId="0" nodeType="withEffect">
                                  <p:stCondLst>
                                    <p:cond delay="0"/>
                                  </p:stCondLst>
                                  <p:childTnLst>
                                    <p:animRot by="120000">
                                      <p:cBhvr>
                                        <p:cTn id="28" dur="100" fill="hold">
                                          <p:stCondLst>
                                            <p:cond delay="0"/>
                                          </p:stCondLst>
                                        </p:cTn>
                                        <p:tgtEl>
                                          <p:spTgt spid="20"/>
                                        </p:tgtEl>
                                        <p:attrNameLst>
                                          <p:attrName>r</p:attrName>
                                        </p:attrNameLst>
                                      </p:cBhvr>
                                    </p:animRot>
                                    <p:animRot by="-240000">
                                      <p:cBhvr>
                                        <p:cTn id="29" dur="200" fill="hold">
                                          <p:stCondLst>
                                            <p:cond delay="200"/>
                                          </p:stCondLst>
                                        </p:cTn>
                                        <p:tgtEl>
                                          <p:spTgt spid="20"/>
                                        </p:tgtEl>
                                        <p:attrNameLst>
                                          <p:attrName>r</p:attrName>
                                        </p:attrNameLst>
                                      </p:cBhvr>
                                    </p:animRot>
                                    <p:animRot by="240000">
                                      <p:cBhvr>
                                        <p:cTn id="30" dur="200" fill="hold">
                                          <p:stCondLst>
                                            <p:cond delay="400"/>
                                          </p:stCondLst>
                                        </p:cTn>
                                        <p:tgtEl>
                                          <p:spTgt spid="20"/>
                                        </p:tgtEl>
                                        <p:attrNameLst>
                                          <p:attrName>r</p:attrName>
                                        </p:attrNameLst>
                                      </p:cBhvr>
                                    </p:animRot>
                                    <p:animRot by="-240000">
                                      <p:cBhvr>
                                        <p:cTn id="31" dur="200" fill="hold">
                                          <p:stCondLst>
                                            <p:cond delay="600"/>
                                          </p:stCondLst>
                                        </p:cTn>
                                        <p:tgtEl>
                                          <p:spTgt spid="20"/>
                                        </p:tgtEl>
                                        <p:attrNameLst>
                                          <p:attrName>r</p:attrName>
                                        </p:attrNameLst>
                                      </p:cBhvr>
                                    </p:animRot>
                                    <p:animRot by="120000">
                                      <p:cBhvr>
                                        <p:cTn id="32" dur="200" fill="hold">
                                          <p:stCondLst>
                                            <p:cond delay="800"/>
                                          </p:stCondLst>
                                        </p:cTn>
                                        <p:tgtEl>
                                          <p:spTgt spid="20"/>
                                        </p:tgtEl>
                                        <p:attrNameLst>
                                          <p:attrName>r</p:attrName>
                                        </p:attrNameLst>
                                      </p:cBhvr>
                                    </p:animRot>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32" presetClass="emph" presetSubtype="0" fill="hold" grpId="0" nodeType="withEffect">
                                  <p:stCondLst>
                                    <p:cond delay="0"/>
                                  </p:stCondLst>
                                  <p:childTnLst>
                                    <p:animRot by="120000">
                                      <p:cBhvr>
                                        <p:cTn id="42" dur="100" fill="hold">
                                          <p:stCondLst>
                                            <p:cond delay="0"/>
                                          </p:stCondLst>
                                        </p:cTn>
                                        <p:tgtEl>
                                          <p:spTgt spid="21"/>
                                        </p:tgtEl>
                                        <p:attrNameLst>
                                          <p:attrName>r</p:attrName>
                                        </p:attrNameLst>
                                      </p:cBhvr>
                                    </p:animRot>
                                    <p:animRot by="-240000">
                                      <p:cBhvr>
                                        <p:cTn id="43" dur="200" fill="hold">
                                          <p:stCondLst>
                                            <p:cond delay="200"/>
                                          </p:stCondLst>
                                        </p:cTn>
                                        <p:tgtEl>
                                          <p:spTgt spid="21"/>
                                        </p:tgtEl>
                                        <p:attrNameLst>
                                          <p:attrName>r</p:attrName>
                                        </p:attrNameLst>
                                      </p:cBhvr>
                                    </p:animRot>
                                    <p:animRot by="240000">
                                      <p:cBhvr>
                                        <p:cTn id="44" dur="200" fill="hold">
                                          <p:stCondLst>
                                            <p:cond delay="400"/>
                                          </p:stCondLst>
                                        </p:cTn>
                                        <p:tgtEl>
                                          <p:spTgt spid="21"/>
                                        </p:tgtEl>
                                        <p:attrNameLst>
                                          <p:attrName>r</p:attrName>
                                        </p:attrNameLst>
                                      </p:cBhvr>
                                    </p:animRot>
                                    <p:animRot by="-240000">
                                      <p:cBhvr>
                                        <p:cTn id="45" dur="200" fill="hold">
                                          <p:stCondLst>
                                            <p:cond delay="600"/>
                                          </p:stCondLst>
                                        </p:cTn>
                                        <p:tgtEl>
                                          <p:spTgt spid="21"/>
                                        </p:tgtEl>
                                        <p:attrNameLst>
                                          <p:attrName>r</p:attrName>
                                        </p:attrNameLst>
                                      </p:cBhvr>
                                    </p:animRot>
                                    <p:animRot by="120000">
                                      <p:cBhvr>
                                        <p:cTn id="46" dur="200" fill="hold">
                                          <p:stCondLst>
                                            <p:cond delay="800"/>
                                          </p:stCondLst>
                                        </p:cTn>
                                        <p:tgtEl>
                                          <p:spTgt spid="21"/>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32" presetClass="emph" presetSubtype="0" fill="hold" nodeType="clickEffect">
                                  <p:stCondLst>
                                    <p:cond delay="0"/>
                                  </p:stCondLst>
                                  <p:childTnLst>
                                    <p:animRot by="120000">
                                      <p:cBhvr>
                                        <p:cTn id="50" dur="100" fill="hold">
                                          <p:stCondLst>
                                            <p:cond delay="0"/>
                                          </p:stCondLst>
                                        </p:cTn>
                                        <p:tgtEl>
                                          <p:spTgt spid="22"/>
                                        </p:tgtEl>
                                        <p:attrNameLst>
                                          <p:attrName>r</p:attrName>
                                        </p:attrNameLst>
                                      </p:cBhvr>
                                    </p:animRot>
                                    <p:animRot by="-240000">
                                      <p:cBhvr>
                                        <p:cTn id="51" dur="200" fill="hold">
                                          <p:stCondLst>
                                            <p:cond delay="200"/>
                                          </p:stCondLst>
                                        </p:cTn>
                                        <p:tgtEl>
                                          <p:spTgt spid="22"/>
                                        </p:tgtEl>
                                        <p:attrNameLst>
                                          <p:attrName>r</p:attrName>
                                        </p:attrNameLst>
                                      </p:cBhvr>
                                    </p:animRot>
                                    <p:animRot by="240000">
                                      <p:cBhvr>
                                        <p:cTn id="52" dur="200" fill="hold">
                                          <p:stCondLst>
                                            <p:cond delay="400"/>
                                          </p:stCondLst>
                                        </p:cTn>
                                        <p:tgtEl>
                                          <p:spTgt spid="22"/>
                                        </p:tgtEl>
                                        <p:attrNameLst>
                                          <p:attrName>r</p:attrName>
                                        </p:attrNameLst>
                                      </p:cBhvr>
                                    </p:animRot>
                                    <p:animRot by="-240000">
                                      <p:cBhvr>
                                        <p:cTn id="53" dur="200" fill="hold">
                                          <p:stCondLst>
                                            <p:cond delay="600"/>
                                          </p:stCondLst>
                                        </p:cTn>
                                        <p:tgtEl>
                                          <p:spTgt spid="22"/>
                                        </p:tgtEl>
                                        <p:attrNameLst>
                                          <p:attrName>r</p:attrName>
                                        </p:attrNameLst>
                                      </p:cBhvr>
                                    </p:animRot>
                                    <p:animRot by="120000">
                                      <p:cBhvr>
                                        <p:cTn id="54" dur="200" fill="hold">
                                          <p:stCondLst>
                                            <p:cond delay="800"/>
                                          </p:stCondLst>
                                        </p:cTn>
                                        <p:tgtEl>
                                          <p:spTgt spid="22"/>
                                        </p:tgtEl>
                                        <p:attrNameLst>
                                          <p:attrName>r</p:attrName>
                                        </p:attrNameLst>
                                      </p:cBhvr>
                                    </p:animRot>
                                  </p:childTnLst>
                                </p:cTn>
                              </p:par>
                              <p:par>
                                <p:cTn id="55" presetID="32" presetClass="emph" presetSubtype="0" fill="hold" grpId="0" nodeType="withEffect">
                                  <p:stCondLst>
                                    <p:cond delay="0"/>
                                  </p:stCondLst>
                                  <p:childTnLst>
                                    <p:animRot by="120000">
                                      <p:cBhvr>
                                        <p:cTn id="56" dur="100" fill="hold">
                                          <p:stCondLst>
                                            <p:cond delay="0"/>
                                          </p:stCondLst>
                                        </p:cTn>
                                        <p:tgtEl>
                                          <p:spTgt spid="27"/>
                                        </p:tgtEl>
                                        <p:attrNameLst>
                                          <p:attrName>r</p:attrName>
                                        </p:attrNameLst>
                                      </p:cBhvr>
                                    </p:animRot>
                                    <p:animRot by="-240000">
                                      <p:cBhvr>
                                        <p:cTn id="57" dur="200" fill="hold">
                                          <p:stCondLst>
                                            <p:cond delay="200"/>
                                          </p:stCondLst>
                                        </p:cTn>
                                        <p:tgtEl>
                                          <p:spTgt spid="27"/>
                                        </p:tgtEl>
                                        <p:attrNameLst>
                                          <p:attrName>r</p:attrName>
                                        </p:attrNameLst>
                                      </p:cBhvr>
                                    </p:animRot>
                                    <p:animRot by="240000">
                                      <p:cBhvr>
                                        <p:cTn id="58" dur="200" fill="hold">
                                          <p:stCondLst>
                                            <p:cond delay="400"/>
                                          </p:stCondLst>
                                        </p:cTn>
                                        <p:tgtEl>
                                          <p:spTgt spid="27"/>
                                        </p:tgtEl>
                                        <p:attrNameLst>
                                          <p:attrName>r</p:attrName>
                                        </p:attrNameLst>
                                      </p:cBhvr>
                                    </p:animRot>
                                    <p:animRot by="-240000">
                                      <p:cBhvr>
                                        <p:cTn id="59" dur="200" fill="hold">
                                          <p:stCondLst>
                                            <p:cond delay="600"/>
                                          </p:stCondLst>
                                        </p:cTn>
                                        <p:tgtEl>
                                          <p:spTgt spid="27"/>
                                        </p:tgtEl>
                                        <p:attrNameLst>
                                          <p:attrName>r</p:attrName>
                                        </p:attrNameLst>
                                      </p:cBhvr>
                                    </p:animRot>
                                    <p:animRot by="120000">
                                      <p:cBhvr>
                                        <p:cTn id="60" dur="200" fill="hold">
                                          <p:stCondLst>
                                            <p:cond delay="800"/>
                                          </p:stCondLst>
                                        </p:cTn>
                                        <p:tgtEl>
                                          <p:spTgt spid="27"/>
                                        </p:tgtEl>
                                        <p:attrNameLst>
                                          <p:attrName>r</p:attrName>
                                        </p:attrNameLst>
                                      </p:cBhvr>
                                    </p:animRot>
                                  </p:childTnLst>
                                </p:cTn>
                              </p:par>
                              <p:par>
                                <p:cTn id="61" presetID="2" presetClass="entr" presetSubtype="4"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ppt_x"/>
                                          </p:val>
                                        </p:tav>
                                        <p:tav tm="100000">
                                          <p:val>
                                            <p:strVal val="#ppt_x"/>
                                          </p:val>
                                        </p:tav>
                                      </p:tavLst>
                                    </p:anim>
                                    <p:anim calcmode="lin" valueType="num">
                                      <p:cBhvr additive="base">
                                        <p:cTn id="6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3" grpId="0" animBg="1"/>
      <p:bldP spid="18" grpId="0" animBg="1"/>
      <p:bldP spid="19" grpId="0" animBg="1"/>
      <p:bldP spid="20" grpId="0" animBg="1"/>
      <p:bldP spid="21" grpId="0" animBg="1"/>
      <p:bldP spid="26" grpId="0" animBg="1"/>
      <p:bldP spid="2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AF375FD-1F78-4E69-839B-51877C56118A}"/>
              </a:ext>
            </a:extLst>
          </p:cNvPr>
          <p:cNvSpPr>
            <a:spLocks noGrp="1"/>
          </p:cNvSpPr>
          <p:nvPr>
            <p:ph type="title"/>
          </p:nvPr>
        </p:nvSpPr>
        <p:spPr>
          <a:xfrm>
            <a:off x="723900" y="589879"/>
            <a:ext cx="7696200" cy="367298"/>
          </a:xfrm>
        </p:spPr>
        <p:txBody>
          <a:bodyPr/>
          <a:lstStyle/>
          <a:p>
            <a:r>
              <a:rPr lang="en-US"/>
              <a:t>Cài đặt bài toán</a:t>
            </a:r>
          </a:p>
        </p:txBody>
      </p:sp>
      <p:sp>
        <p:nvSpPr>
          <p:cNvPr id="5" name="Content Placeholder 5">
            <a:extLst>
              <a:ext uri="{FF2B5EF4-FFF2-40B4-BE49-F238E27FC236}">
                <a16:creationId xmlns:a16="http://schemas.microsoft.com/office/drawing/2014/main" id="{C7528F68-97B0-490C-9722-C83AE4E010E6}"/>
              </a:ext>
            </a:extLst>
          </p:cNvPr>
          <p:cNvSpPr>
            <a:spLocks noGrp="1"/>
          </p:cNvSpPr>
          <p:nvPr>
            <p:ph sz="half" idx="2"/>
          </p:nvPr>
        </p:nvSpPr>
        <p:spPr>
          <a:xfrm>
            <a:off x="893441" y="1127287"/>
            <a:ext cx="4129454" cy="2198882"/>
          </a:xfrm>
        </p:spPr>
        <p:txBody>
          <a:bodyPr/>
          <a:lstStyle/>
          <a:p>
            <a:r>
              <a:rPr lang="en-US" b="1"/>
              <a:t>Kiểm thử</a:t>
            </a:r>
          </a:p>
          <a:p>
            <a:r>
              <a:rPr lang="en-US"/>
              <a:t>Thêm mẫu điện thoại mới</a:t>
            </a:r>
          </a:p>
        </p:txBody>
      </p:sp>
      <p:sp>
        <p:nvSpPr>
          <p:cNvPr id="6" name="Freeform 302">
            <a:extLst>
              <a:ext uri="{FF2B5EF4-FFF2-40B4-BE49-F238E27FC236}">
                <a16:creationId xmlns:a16="http://schemas.microsoft.com/office/drawing/2014/main" id="{A069D9C4-BBAC-4D2F-98CC-42D3A3BDBE1E}"/>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159">
            <a:extLst>
              <a:ext uri="{FF2B5EF4-FFF2-40B4-BE49-F238E27FC236}">
                <a16:creationId xmlns:a16="http://schemas.microsoft.com/office/drawing/2014/main" id="{33B7F216-690A-4796-9A9D-F7DDC10B8868}"/>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Elipse 48">
            <a:extLst>
              <a:ext uri="{FF2B5EF4-FFF2-40B4-BE49-F238E27FC236}">
                <a16:creationId xmlns:a16="http://schemas.microsoft.com/office/drawing/2014/main" id="{99E2C6C2-D662-48FF-98C2-0DE674E2B80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49">
            <a:extLst>
              <a:ext uri="{FF2B5EF4-FFF2-40B4-BE49-F238E27FC236}">
                <a16:creationId xmlns:a16="http://schemas.microsoft.com/office/drawing/2014/main" id="{A3CE3BDF-6355-4E23-AF7E-D4DCE5456A3B}"/>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2" name="Elipse 50">
            <a:extLst>
              <a:ext uri="{FF2B5EF4-FFF2-40B4-BE49-F238E27FC236}">
                <a16:creationId xmlns:a16="http://schemas.microsoft.com/office/drawing/2014/main" id="{3AECCA42-45A4-4EDE-9766-0D1876A994FD}"/>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3" name="Freeform 235">
            <a:extLst>
              <a:ext uri="{FF2B5EF4-FFF2-40B4-BE49-F238E27FC236}">
                <a16:creationId xmlns:a16="http://schemas.microsoft.com/office/drawing/2014/main" id="{DCDC28EE-EB4C-40E6-9A46-797011D424FD}"/>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4" name="Grupo 2">
            <a:extLst>
              <a:ext uri="{FF2B5EF4-FFF2-40B4-BE49-F238E27FC236}">
                <a16:creationId xmlns:a16="http://schemas.microsoft.com/office/drawing/2014/main" id="{90BEE3C2-DA24-45CE-BEDE-6EF2562CF660}"/>
              </a:ext>
            </a:extLst>
          </p:cNvPr>
          <p:cNvGrpSpPr/>
          <p:nvPr/>
        </p:nvGrpSpPr>
        <p:grpSpPr>
          <a:xfrm>
            <a:off x="977085" y="4908455"/>
            <a:ext cx="1199268" cy="599634"/>
            <a:chOff x="5638801" y="2709863"/>
            <a:chExt cx="495300" cy="247650"/>
          </a:xfrm>
        </p:grpSpPr>
        <p:sp>
          <p:nvSpPr>
            <p:cNvPr id="15" name="Freeform 175">
              <a:extLst>
                <a:ext uri="{FF2B5EF4-FFF2-40B4-BE49-F238E27FC236}">
                  <a16:creationId xmlns:a16="http://schemas.microsoft.com/office/drawing/2014/main" id="{B6A15140-8648-4875-A687-6F36EAA90E81}"/>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178">
              <a:extLst>
                <a:ext uri="{FF2B5EF4-FFF2-40B4-BE49-F238E27FC236}">
                  <a16:creationId xmlns:a16="http://schemas.microsoft.com/office/drawing/2014/main" id="{14C718FC-6D12-4008-A1EF-0E1536AA7A2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25" name="Picture 24">
            <a:extLst>
              <a:ext uri="{FF2B5EF4-FFF2-40B4-BE49-F238E27FC236}">
                <a16:creationId xmlns:a16="http://schemas.microsoft.com/office/drawing/2014/main" id="{000F1DB3-0309-4389-9A2F-F008F85BD8F6}"/>
              </a:ext>
            </a:extLst>
          </p:cNvPr>
          <p:cNvPicPr/>
          <p:nvPr/>
        </p:nvPicPr>
        <p:blipFill>
          <a:blip r:embed="rId2">
            <a:extLst>
              <a:ext uri="{28A0092B-C50C-407E-A947-70E740481C1C}">
                <a14:useLocalDpi xmlns:a14="http://schemas.microsoft.com/office/drawing/2010/main" val="0"/>
              </a:ext>
            </a:extLst>
          </a:blip>
          <a:stretch>
            <a:fillRect/>
          </a:stretch>
        </p:blipFill>
        <p:spPr>
          <a:xfrm>
            <a:off x="977085" y="1753699"/>
            <a:ext cx="6174082" cy="2950105"/>
          </a:xfrm>
          <a:prstGeom prst="rect">
            <a:avLst/>
          </a:prstGeom>
        </p:spPr>
      </p:pic>
      <p:sp>
        <p:nvSpPr>
          <p:cNvPr id="26" name="Freeform 157">
            <a:extLst>
              <a:ext uri="{FF2B5EF4-FFF2-40B4-BE49-F238E27FC236}">
                <a16:creationId xmlns:a16="http://schemas.microsoft.com/office/drawing/2014/main" id="{19741804-F001-4FD5-82EA-A38E75D5E9F8}"/>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20">
            <a:extLst>
              <a:ext uri="{FF2B5EF4-FFF2-40B4-BE49-F238E27FC236}">
                <a16:creationId xmlns:a16="http://schemas.microsoft.com/office/drawing/2014/main" id="{9F24EEE5-0BF6-4227-B346-C587A9BE98EB}"/>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70647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3"/>
                                        </p:tgtEl>
                                        <p:attrNameLst>
                                          <p:attrName>r</p:attrName>
                                        </p:attrNameLst>
                                      </p:cBhvr>
                                    </p:animRot>
                                    <p:animRot by="-240000">
                                      <p:cBhvr>
                                        <p:cTn id="7" dur="200" fill="hold">
                                          <p:stCondLst>
                                            <p:cond delay="200"/>
                                          </p:stCondLst>
                                        </p:cTn>
                                        <p:tgtEl>
                                          <p:spTgt spid="13"/>
                                        </p:tgtEl>
                                        <p:attrNameLst>
                                          <p:attrName>r</p:attrName>
                                        </p:attrNameLst>
                                      </p:cBhvr>
                                    </p:animRot>
                                    <p:animRot by="240000">
                                      <p:cBhvr>
                                        <p:cTn id="8" dur="200" fill="hold">
                                          <p:stCondLst>
                                            <p:cond delay="400"/>
                                          </p:stCondLst>
                                        </p:cTn>
                                        <p:tgtEl>
                                          <p:spTgt spid="13"/>
                                        </p:tgtEl>
                                        <p:attrNameLst>
                                          <p:attrName>r</p:attrName>
                                        </p:attrNameLst>
                                      </p:cBhvr>
                                    </p:animRot>
                                    <p:animRot by="-240000">
                                      <p:cBhvr>
                                        <p:cTn id="9" dur="200" fill="hold">
                                          <p:stCondLst>
                                            <p:cond delay="600"/>
                                          </p:stCondLst>
                                        </p:cTn>
                                        <p:tgtEl>
                                          <p:spTgt spid="13"/>
                                        </p:tgtEl>
                                        <p:attrNameLst>
                                          <p:attrName>r</p:attrName>
                                        </p:attrNameLst>
                                      </p:cBhvr>
                                    </p:animRot>
                                    <p:animRot by="120000">
                                      <p:cBhvr>
                                        <p:cTn id="10" dur="200" fill="hold">
                                          <p:stCondLst>
                                            <p:cond delay="800"/>
                                          </p:stCondLst>
                                        </p:cTn>
                                        <p:tgtEl>
                                          <p:spTgt spid="1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4"/>
                                        </p:tgtEl>
                                        <p:attrNameLst>
                                          <p:attrName>r</p:attrName>
                                        </p:attrNameLst>
                                      </p:cBhvr>
                                    </p:animRot>
                                    <p:animRot by="-240000">
                                      <p:cBhvr>
                                        <p:cTn id="13" dur="200" fill="hold">
                                          <p:stCondLst>
                                            <p:cond delay="200"/>
                                          </p:stCondLst>
                                        </p:cTn>
                                        <p:tgtEl>
                                          <p:spTgt spid="14"/>
                                        </p:tgtEl>
                                        <p:attrNameLst>
                                          <p:attrName>r</p:attrName>
                                        </p:attrNameLst>
                                      </p:cBhvr>
                                    </p:animRot>
                                    <p:animRot by="240000">
                                      <p:cBhvr>
                                        <p:cTn id="14" dur="200" fill="hold">
                                          <p:stCondLst>
                                            <p:cond delay="400"/>
                                          </p:stCondLst>
                                        </p:cTn>
                                        <p:tgtEl>
                                          <p:spTgt spid="14"/>
                                        </p:tgtEl>
                                        <p:attrNameLst>
                                          <p:attrName>r</p:attrName>
                                        </p:attrNameLst>
                                      </p:cBhvr>
                                    </p:animRot>
                                    <p:animRot by="-240000">
                                      <p:cBhvr>
                                        <p:cTn id="15" dur="200" fill="hold">
                                          <p:stCondLst>
                                            <p:cond delay="600"/>
                                          </p:stCondLst>
                                        </p:cTn>
                                        <p:tgtEl>
                                          <p:spTgt spid="14"/>
                                        </p:tgtEl>
                                        <p:attrNameLst>
                                          <p:attrName>r</p:attrName>
                                        </p:attrNameLst>
                                      </p:cBhvr>
                                    </p:animRot>
                                    <p:animRot by="120000">
                                      <p:cBhvr>
                                        <p:cTn id="16" dur="200" fill="hold">
                                          <p:stCondLst>
                                            <p:cond delay="800"/>
                                          </p:stCondLst>
                                        </p:cTn>
                                        <p:tgtEl>
                                          <p:spTgt spid="14"/>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27"/>
                                        </p:tgtEl>
                                        <p:attrNameLst>
                                          <p:attrName>r</p:attrName>
                                        </p:attrNameLst>
                                      </p:cBhvr>
                                    </p:animRot>
                                    <p:animRot by="-240000">
                                      <p:cBhvr>
                                        <p:cTn id="19" dur="200" fill="hold">
                                          <p:stCondLst>
                                            <p:cond delay="200"/>
                                          </p:stCondLst>
                                        </p:cTn>
                                        <p:tgtEl>
                                          <p:spTgt spid="27"/>
                                        </p:tgtEl>
                                        <p:attrNameLst>
                                          <p:attrName>r</p:attrName>
                                        </p:attrNameLst>
                                      </p:cBhvr>
                                    </p:animRot>
                                    <p:animRot by="240000">
                                      <p:cBhvr>
                                        <p:cTn id="20" dur="200" fill="hold">
                                          <p:stCondLst>
                                            <p:cond delay="400"/>
                                          </p:stCondLst>
                                        </p:cTn>
                                        <p:tgtEl>
                                          <p:spTgt spid="27"/>
                                        </p:tgtEl>
                                        <p:attrNameLst>
                                          <p:attrName>r</p:attrName>
                                        </p:attrNameLst>
                                      </p:cBhvr>
                                    </p:animRot>
                                    <p:animRot by="-240000">
                                      <p:cBhvr>
                                        <p:cTn id="21" dur="200" fill="hold">
                                          <p:stCondLst>
                                            <p:cond delay="600"/>
                                          </p:stCondLst>
                                        </p:cTn>
                                        <p:tgtEl>
                                          <p:spTgt spid="27"/>
                                        </p:tgtEl>
                                        <p:attrNameLst>
                                          <p:attrName>r</p:attrName>
                                        </p:attrNameLst>
                                      </p:cBhvr>
                                    </p:animRot>
                                    <p:animRot by="120000">
                                      <p:cBhvr>
                                        <p:cTn id="22" dur="200" fill="hold">
                                          <p:stCondLst>
                                            <p:cond delay="800"/>
                                          </p:stCondLst>
                                        </p:cTn>
                                        <p:tgtEl>
                                          <p:spTgt spid="27"/>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animBg="1"/>
      <p:bldP spid="2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A4E2DD8-289C-405B-9BFF-A6F8CCC543F6}"/>
              </a:ext>
            </a:extLst>
          </p:cNvPr>
          <p:cNvSpPr>
            <a:spLocks noGrp="1"/>
          </p:cNvSpPr>
          <p:nvPr>
            <p:ph type="title"/>
          </p:nvPr>
        </p:nvSpPr>
        <p:spPr>
          <a:xfrm>
            <a:off x="723900" y="589879"/>
            <a:ext cx="7696200" cy="367298"/>
          </a:xfrm>
        </p:spPr>
        <p:txBody>
          <a:bodyPr/>
          <a:lstStyle/>
          <a:p>
            <a:r>
              <a:rPr lang="en-US"/>
              <a:t>Cài đặt bài toán</a:t>
            </a:r>
          </a:p>
        </p:txBody>
      </p:sp>
      <p:sp>
        <p:nvSpPr>
          <p:cNvPr id="5" name="Content Placeholder 5">
            <a:extLst>
              <a:ext uri="{FF2B5EF4-FFF2-40B4-BE49-F238E27FC236}">
                <a16:creationId xmlns:a16="http://schemas.microsoft.com/office/drawing/2014/main" id="{20B3ADE9-BE4F-4892-931F-DA171DE83A2E}"/>
              </a:ext>
            </a:extLst>
          </p:cNvPr>
          <p:cNvSpPr>
            <a:spLocks noGrp="1"/>
          </p:cNvSpPr>
          <p:nvPr>
            <p:ph sz="half" idx="2"/>
          </p:nvPr>
        </p:nvSpPr>
        <p:spPr>
          <a:xfrm>
            <a:off x="893441" y="1127287"/>
            <a:ext cx="4129454" cy="2198882"/>
          </a:xfrm>
        </p:spPr>
        <p:txBody>
          <a:bodyPr/>
          <a:lstStyle/>
          <a:p>
            <a:r>
              <a:rPr lang="en-US" b="1"/>
              <a:t>Kiểm thử</a:t>
            </a:r>
          </a:p>
          <a:p>
            <a:r>
              <a:rPr lang="en-US"/>
              <a:t>Xóa điện thoại</a:t>
            </a:r>
          </a:p>
        </p:txBody>
      </p:sp>
      <p:sp>
        <p:nvSpPr>
          <p:cNvPr id="6" name="Freeform 302">
            <a:extLst>
              <a:ext uri="{FF2B5EF4-FFF2-40B4-BE49-F238E27FC236}">
                <a16:creationId xmlns:a16="http://schemas.microsoft.com/office/drawing/2014/main" id="{54E92A50-C951-49D4-9168-408EACA2FD19}"/>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159">
            <a:extLst>
              <a:ext uri="{FF2B5EF4-FFF2-40B4-BE49-F238E27FC236}">
                <a16:creationId xmlns:a16="http://schemas.microsoft.com/office/drawing/2014/main" id="{018934F3-308F-446D-8092-2839F7D973D5}"/>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Elipse 48">
            <a:extLst>
              <a:ext uri="{FF2B5EF4-FFF2-40B4-BE49-F238E27FC236}">
                <a16:creationId xmlns:a16="http://schemas.microsoft.com/office/drawing/2014/main" id="{46237FBC-D610-431D-ABD6-C69097ABBA82}"/>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49">
            <a:extLst>
              <a:ext uri="{FF2B5EF4-FFF2-40B4-BE49-F238E27FC236}">
                <a16:creationId xmlns:a16="http://schemas.microsoft.com/office/drawing/2014/main" id="{88C8F934-A494-4078-B4B0-BE9CA07596A8}"/>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0" name="Elipse 50">
            <a:extLst>
              <a:ext uri="{FF2B5EF4-FFF2-40B4-BE49-F238E27FC236}">
                <a16:creationId xmlns:a16="http://schemas.microsoft.com/office/drawing/2014/main" id="{81F25887-0849-42B7-A2B4-4E8F7C8A044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1" name="Freeform 235">
            <a:extLst>
              <a:ext uri="{FF2B5EF4-FFF2-40B4-BE49-F238E27FC236}">
                <a16:creationId xmlns:a16="http://schemas.microsoft.com/office/drawing/2014/main" id="{2F54A5AC-0A84-4E53-AB04-2FF7E5F97524}"/>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2" name="Grupo 2">
            <a:extLst>
              <a:ext uri="{FF2B5EF4-FFF2-40B4-BE49-F238E27FC236}">
                <a16:creationId xmlns:a16="http://schemas.microsoft.com/office/drawing/2014/main" id="{F415A82A-628A-4318-9E1B-A43DE227E8B9}"/>
              </a:ext>
            </a:extLst>
          </p:cNvPr>
          <p:cNvGrpSpPr/>
          <p:nvPr/>
        </p:nvGrpSpPr>
        <p:grpSpPr>
          <a:xfrm>
            <a:off x="977085" y="4908455"/>
            <a:ext cx="1199268" cy="599634"/>
            <a:chOff x="5638801" y="2709863"/>
            <a:chExt cx="495300" cy="247650"/>
          </a:xfrm>
        </p:grpSpPr>
        <p:sp>
          <p:nvSpPr>
            <p:cNvPr id="13" name="Freeform 175">
              <a:extLst>
                <a:ext uri="{FF2B5EF4-FFF2-40B4-BE49-F238E27FC236}">
                  <a16:creationId xmlns:a16="http://schemas.microsoft.com/office/drawing/2014/main" id="{9807A696-2A31-4A5D-91FE-5EFF0D11DA69}"/>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178">
              <a:extLst>
                <a:ext uri="{FF2B5EF4-FFF2-40B4-BE49-F238E27FC236}">
                  <a16:creationId xmlns:a16="http://schemas.microsoft.com/office/drawing/2014/main" id="{6DAE0F4B-A21F-4715-9A2A-6E7632BEAE4D}"/>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20" name="Picture 19">
            <a:extLst>
              <a:ext uri="{FF2B5EF4-FFF2-40B4-BE49-F238E27FC236}">
                <a16:creationId xmlns:a16="http://schemas.microsoft.com/office/drawing/2014/main" id="{645EF44F-5B9F-46BB-B9AC-C1A699011F5F}"/>
              </a:ext>
            </a:extLst>
          </p:cNvPr>
          <p:cNvPicPr/>
          <p:nvPr/>
        </p:nvPicPr>
        <p:blipFill>
          <a:blip r:embed="rId2">
            <a:extLst>
              <a:ext uri="{28A0092B-C50C-407E-A947-70E740481C1C}">
                <a14:useLocalDpi xmlns:a14="http://schemas.microsoft.com/office/drawing/2010/main" val="0"/>
              </a:ext>
            </a:extLst>
          </a:blip>
          <a:stretch>
            <a:fillRect/>
          </a:stretch>
        </p:blipFill>
        <p:spPr>
          <a:xfrm>
            <a:off x="893441" y="1763937"/>
            <a:ext cx="5943600" cy="2539365"/>
          </a:xfrm>
          <a:prstGeom prst="rect">
            <a:avLst/>
          </a:prstGeom>
        </p:spPr>
      </p:pic>
      <p:sp>
        <p:nvSpPr>
          <p:cNvPr id="21" name="Freeform 157">
            <a:extLst>
              <a:ext uri="{FF2B5EF4-FFF2-40B4-BE49-F238E27FC236}">
                <a16:creationId xmlns:a16="http://schemas.microsoft.com/office/drawing/2014/main" id="{FFE86BCC-0822-4448-A813-E0EB61855E6C}"/>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20">
            <a:extLst>
              <a:ext uri="{FF2B5EF4-FFF2-40B4-BE49-F238E27FC236}">
                <a16:creationId xmlns:a16="http://schemas.microsoft.com/office/drawing/2014/main" id="{98F16854-984C-4577-A279-DC36CE643881}"/>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6">
            <a:extLst>
              <a:ext uri="{FF2B5EF4-FFF2-40B4-BE49-F238E27FC236}">
                <a16:creationId xmlns:a16="http://schemas.microsoft.com/office/drawing/2014/main" id="{F2E2C6E6-38AE-4632-A59C-FC799203B22D}"/>
              </a:ext>
            </a:extLst>
          </p:cNvPr>
          <p:cNvGrpSpPr/>
          <p:nvPr/>
        </p:nvGrpSpPr>
        <p:grpSpPr>
          <a:xfrm>
            <a:off x="7095077" y="3446551"/>
            <a:ext cx="812385" cy="815360"/>
            <a:chOff x="2759075" y="2149476"/>
            <a:chExt cx="433388" cy="434975"/>
          </a:xfrm>
        </p:grpSpPr>
        <p:sp>
          <p:nvSpPr>
            <p:cNvPr id="28" name="Freeform 236">
              <a:extLst>
                <a:ext uri="{FF2B5EF4-FFF2-40B4-BE49-F238E27FC236}">
                  <a16:creationId xmlns:a16="http://schemas.microsoft.com/office/drawing/2014/main" id="{C91E8CBB-5A41-49A4-B340-22D153E9AAD1}"/>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230">
              <a:extLst>
                <a:ext uri="{FF2B5EF4-FFF2-40B4-BE49-F238E27FC236}">
                  <a16:creationId xmlns:a16="http://schemas.microsoft.com/office/drawing/2014/main" id="{D1062292-36A0-4383-B266-EE23F8E1A110}"/>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187382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22"/>
                                        </p:tgtEl>
                                        <p:attrNameLst>
                                          <p:attrName>r</p:attrName>
                                        </p:attrNameLst>
                                      </p:cBhvr>
                                    </p:animRot>
                                    <p:animRot by="-240000">
                                      <p:cBhvr>
                                        <p:cTn id="19" dur="200" fill="hold">
                                          <p:stCondLst>
                                            <p:cond delay="200"/>
                                          </p:stCondLst>
                                        </p:cTn>
                                        <p:tgtEl>
                                          <p:spTgt spid="22"/>
                                        </p:tgtEl>
                                        <p:attrNameLst>
                                          <p:attrName>r</p:attrName>
                                        </p:attrNameLst>
                                      </p:cBhvr>
                                    </p:animRot>
                                    <p:animRot by="240000">
                                      <p:cBhvr>
                                        <p:cTn id="20" dur="200" fill="hold">
                                          <p:stCondLst>
                                            <p:cond delay="400"/>
                                          </p:stCondLst>
                                        </p:cTn>
                                        <p:tgtEl>
                                          <p:spTgt spid="22"/>
                                        </p:tgtEl>
                                        <p:attrNameLst>
                                          <p:attrName>r</p:attrName>
                                        </p:attrNameLst>
                                      </p:cBhvr>
                                    </p:animRot>
                                    <p:animRot by="-240000">
                                      <p:cBhvr>
                                        <p:cTn id="21" dur="200" fill="hold">
                                          <p:stCondLst>
                                            <p:cond delay="600"/>
                                          </p:stCondLst>
                                        </p:cTn>
                                        <p:tgtEl>
                                          <p:spTgt spid="22"/>
                                        </p:tgtEl>
                                        <p:attrNameLst>
                                          <p:attrName>r</p:attrName>
                                        </p:attrNameLst>
                                      </p:cBhvr>
                                    </p:animRot>
                                    <p:animRot by="120000">
                                      <p:cBhvr>
                                        <p:cTn id="22" dur="200" fill="hold">
                                          <p:stCondLst>
                                            <p:cond delay="800"/>
                                          </p:stCondLst>
                                        </p:cTn>
                                        <p:tgtEl>
                                          <p:spTgt spid="22"/>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nodeType="clickEffect">
                                  <p:stCondLst>
                                    <p:cond delay="0"/>
                                  </p:stCondLst>
                                  <p:childTnLst>
                                    <p:animRot by="120000">
                                      <p:cBhvr>
                                        <p:cTn id="30" dur="100" fill="hold">
                                          <p:stCondLst>
                                            <p:cond delay="0"/>
                                          </p:stCondLst>
                                        </p:cTn>
                                        <p:tgtEl>
                                          <p:spTgt spid="27"/>
                                        </p:tgtEl>
                                        <p:attrNameLst>
                                          <p:attrName>r</p:attrName>
                                        </p:attrNameLst>
                                      </p:cBhvr>
                                    </p:animRot>
                                    <p:animRot by="-240000">
                                      <p:cBhvr>
                                        <p:cTn id="31" dur="200" fill="hold">
                                          <p:stCondLst>
                                            <p:cond delay="200"/>
                                          </p:stCondLst>
                                        </p:cTn>
                                        <p:tgtEl>
                                          <p:spTgt spid="27"/>
                                        </p:tgtEl>
                                        <p:attrNameLst>
                                          <p:attrName>r</p:attrName>
                                        </p:attrNameLst>
                                      </p:cBhvr>
                                    </p:animRot>
                                    <p:animRot by="240000">
                                      <p:cBhvr>
                                        <p:cTn id="32" dur="200" fill="hold">
                                          <p:stCondLst>
                                            <p:cond delay="400"/>
                                          </p:stCondLst>
                                        </p:cTn>
                                        <p:tgtEl>
                                          <p:spTgt spid="27"/>
                                        </p:tgtEl>
                                        <p:attrNameLst>
                                          <p:attrName>r</p:attrName>
                                        </p:attrNameLst>
                                      </p:cBhvr>
                                    </p:animRot>
                                    <p:animRot by="-240000">
                                      <p:cBhvr>
                                        <p:cTn id="33" dur="200" fill="hold">
                                          <p:stCondLst>
                                            <p:cond delay="600"/>
                                          </p:stCondLst>
                                        </p:cTn>
                                        <p:tgtEl>
                                          <p:spTgt spid="27"/>
                                        </p:tgtEl>
                                        <p:attrNameLst>
                                          <p:attrName>r</p:attrName>
                                        </p:attrNameLst>
                                      </p:cBhvr>
                                    </p:animRot>
                                    <p:animRot by="120000">
                                      <p:cBhvr>
                                        <p:cTn id="34" dur="200" fill="hold">
                                          <p:stCondLst>
                                            <p:cond delay="8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P spid="2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E8DAF16-CE68-4B7B-B872-F6F5EE128644}"/>
              </a:ext>
            </a:extLst>
          </p:cNvPr>
          <p:cNvSpPr>
            <a:spLocks noGrp="1"/>
          </p:cNvSpPr>
          <p:nvPr>
            <p:ph type="title"/>
          </p:nvPr>
        </p:nvSpPr>
        <p:spPr>
          <a:xfrm>
            <a:off x="723900" y="589879"/>
            <a:ext cx="7696200" cy="367298"/>
          </a:xfrm>
        </p:spPr>
        <p:txBody>
          <a:bodyPr/>
          <a:lstStyle/>
          <a:p>
            <a:r>
              <a:rPr lang="en-US"/>
              <a:t>Cài đặt bài toán</a:t>
            </a:r>
          </a:p>
        </p:txBody>
      </p:sp>
      <p:sp>
        <p:nvSpPr>
          <p:cNvPr id="5" name="Content Placeholder 5">
            <a:extLst>
              <a:ext uri="{FF2B5EF4-FFF2-40B4-BE49-F238E27FC236}">
                <a16:creationId xmlns:a16="http://schemas.microsoft.com/office/drawing/2014/main" id="{BFD5FCB3-273B-4AC9-B713-63993AAFAD97}"/>
              </a:ext>
            </a:extLst>
          </p:cNvPr>
          <p:cNvSpPr>
            <a:spLocks noGrp="1"/>
          </p:cNvSpPr>
          <p:nvPr>
            <p:ph sz="half" idx="2"/>
          </p:nvPr>
        </p:nvSpPr>
        <p:spPr>
          <a:xfrm>
            <a:off x="893441" y="1127287"/>
            <a:ext cx="4129454" cy="2198882"/>
          </a:xfrm>
        </p:spPr>
        <p:txBody>
          <a:bodyPr/>
          <a:lstStyle/>
          <a:p>
            <a:r>
              <a:rPr lang="en-US" b="1"/>
              <a:t>Kiểm thử</a:t>
            </a:r>
          </a:p>
          <a:p>
            <a:r>
              <a:rPr lang="en-US"/>
              <a:t>Kiểm tra điện thoại còn trong kho hay không</a:t>
            </a:r>
          </a:p>
        </p:txBody>
      </p:sp>
      <p:sp>
        <p:nvSpPr>
          <p:cNvPr id="6" name="Freeform 302">
            <a:extLst>
              <a:ext uri="{FF2B5EF4-FFF2-40B4-BE49-F238E27FC236}">
                <a16:creationId xmlns:a16="http://schemas.microsoft.com/office/drawing/2014/main" id="{9CEABED2-333B-48C9-AE66-BC242C847243}"/>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159">
            <a:extLst>
              <a:ext uri="{FF2B5EF4-FFF2-40B4-BE49-F238E27FC236}">
                <a16:creationId xmlns:a16="http://schemas.microsoft.com/office/drawing/2014/main" id="{CC92BFF6-22B0-4EAB-A742-B9B4617A8421}"/>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Elipse 48">
            <a:extLst>
              <a:ext uri="{FF2B5EF4-FFF2-40B4-BE49-F238E27FC236}">
                <a16:creationId xmlns:a16="http://schemas.microsoft.com/office/drawing/2014/main" id="{8BC4C042-7057-44E7-B0D5-C3B8FF148047}"/>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49">
            <a:extLst>
              <a:ext uri="{FF2B5EF4-FFF2-40B4-BE49-F238E27FC236}">
                <a16:creationId xmlns:a16="http://schemas.microsoft.com/office/drawing/2014/main" id="{BC37C542-E767-4B17-8BCB-D9B8C314753C}"/>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0" name="Elipse 50">
            <a:extLst>
              <a:ext uri="{FF2B5EF4-FFF2-40B4-BE49-F238E27FC236}">
                <a16:creationId xmlns:a16="http://schemas.microsoft.com/office/drawing/2014/main" id="{2F355789-6565-4091-802E-BB2DC758EDA2}"/>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1" name="Freeform 235">
            <a:extLst>
              <a:ext uri="{FF2B5EF4-FFF2-40B4-BE49-F238E27FC236}">
                <a16:creationId xmlns:a16="http://schemas.microsoft.com/office/drawing/2014/main" id="{280F3F12-BF44-4C75-AB29-22EC0B8EACEB}"/>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2" name="Grupo 2">
            <a:extLst>
              <a:ext uri="{FF2B5EF4-FFF2-40B4-BE49-F238E27FC236}">
                <a16:creationId xmlns:a16="http://schemas.microsoft.com/office/drawing/2014/main" id="{A224230E-56AC-442C-A68B-C817E13B0C74}"/>
              </a:ext>
            </a:extLst>
          </p:cNvPr>
          <p:cNvGrpSpPr/>
          <p:nvPr/>
        </p:nvGrpSpPr>
        <p:grpSpPr>
          <a:xfrm>
            <a:off x="977085" y="4908455"/>
            <a:ext cx="1199268" cy="599634"/>
            <a:chOff x="5638801" y="2709863"/>
            <a:chExt cx="495300" cy="247650"/>
          </a:xfrm>
        </p:grpSpPr>
        <p:sp>
          <p:nvSpPr>
            <p:cNvPr id="13" name="Freeform 175">
              <a:extLst>
                <a:ext uri="{FF2B5EF4-FFF2-40B4-BE49-F238E27FC236}">
                  <a16:creationId xmlns:a16="http://schemas.microsoft.com/office/drawing/2014/main" id="{0ACCFBF0-BBB9-4F88-A851-D234F1B3C05E}"/>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178">
              <a:extLst>
                <a:ext uri="{FF2B5EF4-FFF2-40B4-BE49-F238E27FC236}">
                  <a16:creationId xmlns:a16="http://schemas.microsoft.com/office/drawing/2014/main" id="{CBD93202-FAF2-41FD-BA9D-7CA6F7422916}"/>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6" name="Freeform 157">
            <a:extLst>
              <a:ext uri="{FF2B5EF4-FFF2-40B4-BE49-F238E27FC236}">
                <a16:creationId xmlns:a16="http://schemas.microsoft.com/office/drawing/2014/main" id="{DFB087E0-3174-41CA-B587-210CCE70C5D4}"/>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220">
            <a:extLst>
              <a:ext uri="{FF2B5EF4-FFF2-40B4-BE49-F238E27FC236}">
                <a16:creationId xmlns:a16="http://schemas.microsoft.com/office/drawing/2014/main" id="{BA8849FD-BB00-4ED7-B02A-968FE8FD5B77}"/>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8" name="Grupo 6">
            <a:extLst>
              <a:ext uri="{FF2B5EF4-FFF2-40B4-BE49-F238E27FC236}">
                <a16:creationId xmlns:a16="http://schemas.microsoft.com/office/drawing/2014/main" id="{5DC51D10-EDF8-425A-92FA-01C2A449B4C4}"/>
              </a:ext>
            </a:extLst>
          </p:cNvPr>
          <p:cNvGrpSpPr/>
          <p:nvPr/>
        </p:nvGrpSpPr>
        <p:grpSpPr>
          <a:xfrm>
            <a:off x="7095077" y="3446551"/>
            <a:ext cx="812385" cy="815360"/>
            <a:chOff x="2759075" y="2149476"/>
            <a:chExt cx="433388" cy="434975"/>
          </a:xfrm>
        </p:grpSpPr>
        <p:sp>
          <p:nvSpPr>
            <p:cNvPr id="19" name="Freeform 236">
              <a:extLst>
                <a:ext uri="{FF2B5EF4-FFF2-40B4-BE49-F238E27FC236}">
                  <a16:creationId xmlns:a16="http://schemas.microsoft.com/office/drawing/2014/main" id="{1E25E582-BB05-4BA6-BA0D-AAF9AA2F0853}"/>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30">
              <a:extLst>
                <a:ext uri="{FF2B5EF4-FFF2-40B4-BE49-F238E27FC236}">
                  <a16:creationId xmlns:a16="http://schemas.microsoft.com/office/drawing/2014/main" id="{EFA58490-DFEA-4AD3-867C-16BE7C585F6A}"/>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21" name="Picture 20">
            <a:extLst>
              <a:ext uri="{FF2B5EF4-FFF2-40B4-BE49-F238E27FC236}">
                <a16:creationId xmlns:a16="http://schemas.microsoft.com/office/drawing/2014/main" id="{804FAE0E-121F-45DE-AD4E-A31544462620}"/>
              </a:ext>
            </a:extLst>
          </p:cNvPr>
          <p:cNvPicPr/>
          <p:nvPr/>
        </p:nvPicPr>
        <p:blipFill>
          <a:blip r:embed="rId2">
            <a:extLst>
              <a:ext uri="{28A0092B-C50C-407E-A947-70E740481C1C}">
                <a14:useLocalDpi xmlns:a14="http://schemas.microsoft.com/office/drawing/2010/main" val="0"/>
              </a:ext>
            </a:extLst>
          </a:blip>
          <a:stretch>
            <a:fillRect/>
          </a:stretch>
        </p:blipFill>
        <p:spPr>
          <a:xfrm>
            <a:off x="893441" y="1751715"/>
            <a:ext cx="2657475" cy="495300"/>
          </a:xfrm>
          <a:prstGeom prst="rect">
            <a:avLst/>
          </a:prstGeom>
        </p:spPr>
      </p:pic>
      <p:pic>
        <p:nvPicPr>
          <p:cNvPr id="22" name="Picture 21">
            <a:extLst>
              <a:ext uri="{FF2B5EF4-FFF2-40B4-BE49-F238E27FC236}">
                <a16:creationId xmlns:a16="http://schemas.microsoft.com/office/drawing/2014/main" id="{713276A7-9D99-40D3-AB4B-27A5B5B397B3}"/>
              </a:ext>
            </a:extLst>
          </p:cNvPr>
          <p:cNvPicPr/>
          <p:nvPr/>
        </p:nvPicPr>
        <p:blipFill>
          <a:blip r:embed="rId3">
            <a:extLst>
              <a:ext uri="{28A0092B-C50C-407E-A947-70E740481C1C}">
                <a14:useLocalDpi xmlns:a14="http://schemas.microsoft.com/office/drawing/2010/main" val="0"/>
              </a:ext>
            </a:extLst>
          </a:blip>
          <a:stretch>
            <a:fillRect/>
          </a:stretch>
        </p:blipFill>
        <p:spPr>
          <a:xfrm>
            <a:off x="893441" y="2571750"/>
            <a:ext cx="2752725" cy="523875"/>
          </a:xfrm>
          <a:prstGeom prst="rect">
            <a:avLst/>
          </a:prstGeom>
        </p:spPr>
      </p:pic>
      <p:sp>
        <p:nvSpPr>
          <p:cNvPr id="23" name="Freeform 298">
            <a:extLst>
              <a:ext uri="{FF2B5EF4-FFF2-40B4-BE49-F238E27FC236}">
                <a16:creationId xmlns:a16="http://schemas.microsoft.com/office/drawing/2014/main" id="{C6C32950-C778-453E-B303-D052E4CFCE7E}"/>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35">
            <a:extLst>
              <a:ext uri="{FF2B5EF4-FFF2-40B4-BE49-F238E27FC236}">
                <a16:creationId xmlns:a16="http://schemas.microsoft.com/office/drawing/2014/main" id="{A45CF2C0-40EA-42D3-9CD7-EF9D6E10CBEB}"/>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5" name="Grupo 35">
            <a:extLst>
              <a:ext uri="{FF2B5EF4-FFF2-40B4-BE49-F238E27FC236}">
                <a16:creationId xmlns:a16="http://schemas.microsoft.com/office/drawing/2014/main" id="{A05684E1-F9F5-4323-AB0F-47862C05A1E5}"/>
              </a:ext>
            </a:extLst>
          </p:cNvPr>
          <p:cNvGrpSpPr/>
          <p:nvPr/>
        </p:nvGrpSpPr>
        <p:grpSpPr>
          <a:xfrm>
            <a:off x="5638780" y="2242438"/>
            <a:ext cx="773659" cy="963355"/>
            <a:chOff x="6696077" y="2921001"/>
            <a:chExt cx="330200" cy="411163"/>
          </a:xfrm>
        </p:grpSpPr>
        <p:sp>
          <p:nvSpPr>
            <p:cNvPr id="26" name="Freeform 245">
              <a:extLst>
                <a:ext uri="{FF2B5EF4-FFF2-40B4-BE49-F238E27FC236}">
                  <a16:creationId xmlns:a16="http://schemas.microsoft.com/office/drawing/2014/main" id="{8A291367-143A-437A-AD95-7D410605063D}"/>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 name="Grupo 37">
              <a:extLst>
                <a:ext uri="{FF2B5EF4-FFF2-40B4-BE49-F238E27FC236}">
                  <a16:creationId xmlns:a16="http://schemas.microsoft.com/office/drawing/2014/main" id="{54E540A1-7044-4627-86B3-CF3F4E67023A}"/>
                </a:ext>
              </a:extLst>
            </p:cNvPr>
            <p:cNvGrpSpPr/>
            <p:nvPr/>
          </p:nvGrpSpPr>
          <p:grpSpPr>
            <a:xfrm>
              <a:off x="6699249" y="2924175"/>
              <a:ext cx="323854" cy="407989"/>
              <a:chOff x="6699249" y="2924175"/>
              <a:chExt cx="323854" cy="407989"/>
            </a:xfrm>
          </p:grpSpPr>
          <p:grpSp>
            <p:nvGrpSpPr>
              <p:cNvPr id="28" name="Grupo 38">
                <a:extLst>
                  <a:ext uri="{FF2B5EF4-FFF2-40B4-BE49-F238E27FC236}">
                    <a16:creationId xmlns:a16="http://schemas.microsoft.com/office/drawing/2014/main" id="{60BF4D67-A238-4389-A375-288088D3404F}"/>
                  </a:ext>
                </a:extLst>
              </p:cNvPr>
              <p:cNvGrpSpPr/>
              <p:nvPr/>
            </p:nvGrpSpPr>
            <p:grpSpPr>
              <a:xfrm>
                <a:off x="6699249" y="2924175"/>
                <a:ext cx="323854" cy="407989"/>
                <a:chOff x="6699249" y="2924175"/>
                <a:chExt cx="323854" cy="407989"/>
              </a:xfrm>
            </p:grpSpPr>
            <p:sp>
              <p:nvSpPr>
                <p:cNvPr id="31" name="Freeform 244">
                  <a:extLst>
                    <a:ext uri="{FF2B5EF4-FFF2-40B4-BE49-F238E27FC236}">
                      <a16:creationId xmlns:a16="http://schemas.microsoft.com/office/drawing/2014/main" id="{8EACA734-8F9A-471A-BB8A-9A3C715CDFE3}"/>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246">
                  <a:extLst>
                    <a:ext uri="{FF2B5EF4-FFF2-40B4-BE49-F238E27FC236}">
                      <a16:creationId xmlns:a16="http://schemas.microsoft.com/office/drawing/2014/main" id="{5C16766A-48BB-4CD9-ABB6-EFFD0ED9A46C}"/>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248">
                  <a:extLst>
                    <a:ext uri="{FF2B5EF4-FFF2-40B4-BE49-F238E27FC236}">
                      <a16:creationId xmlns:a16="http://schemas.microsoft.com/office/drawing/2014/main" id="{272BF571-242E-4D22-829D-D15E6D9FC238}"/>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9" name="Freeform 249">
                <a:extLst>
                  <a:ext uri="{FF2B5EF4-FFF2-40B4-BE49-F238E27FC236}">
                    <a16:creationId xmlns:a16="http://schemas.microsoft.com/office/drawing/2014/main" id="{9D26A03F-403F-47B3-9456-D673BFCE1122}"/>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250">
                <a:extLst>
                  <a:ext uri="{FF2B5EF4-FFF2-40B4-BE49-F238E27FC236}">
                    <a16:creationId xmlns:a16="http://schemas.microsoft.com/office/drawing/2014/main" id="{B797789B-5A07-4BC9-BFA2-3631D05D1F6B}"/>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Tree>
    <p:extLst>
      <p:ext uri="{BB962C8B-B14F-4D97-AF65-F5344CB8AC3E}">
        <p14:creationId xmlns:p14="http://schemas.microsoft.com/office/powerpoint/2010/main" val="268947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7"/>
                                        </p:tgtEl>
                                        <p:attrNameLst>
                                          <p:attrName>r</p:attrName>
                                        </p:attrNameLst>
                                      </p:cBhvr>
                                    </p:animRot>
                                    <p:animRot by="-240000">
                                      <p:cBhvr>
                                        <p:cTn id="19" dur="200" fill="hold">
                                          <p:stCondLst>
                                            <p:cond delay="200"/>
                                          </p:stCondLst>
                                        </p:cTn>
                                        <p:tgtEl>
                                          <p:spTgt spid="17"/>
                                        </p:tgtEl>
                                        <p:attrNameLst>
                                          <p:attrName>r</p:attrName>
                                        </p:attrNameLst>
                                      </p:cBhvr>
                                    </p:animRot>
                                    <p:animRot by="240000">
                                      <p:cBhvr>
                                        <p:cTn id="20" dur="200" fill="hold">
                                          <p:stCondLst>
                                            <p:cond delay="400"/>
                                          </p:stCondLst>
                                        </p:cTn>
                                        <p:tgtEl>
                                          <p:spTgt spid="17"/>
                                        </p:tgtEl>
                                        <p:attrNameLst>
                                          <p:attrName>r</p:attrName>
                                        </p:attrNameLst>
                                      </p:cBhvr>
                                    </p:animRot>
                                    <p:animRot by="-240000">
                                      <p:cBhvr>
                                        <p:cTn id="21" dur="200" fill="hold">
                                          <p:stCondLst>
                                            <p:cond delay="600"/>
                                          </p:stCondLst>
                                        </p:cTn>
                                        <p:tgtEl>
                                          <p:spTgt spid="17"/>
                                        </p:tgtEl>
                                        <p:attrNameLst>
                                          <p:attrName>r</p:attrName>
                                        </p:attrNameLst>
                                      </p:cBhvr>
                                    </p:animRot>
                                    <p:animRot by="120000">
                                      <p:cBhvr>
                                        <p:cTn id="22" dur="200" fill="hold">
                                          <p:stCondLst>
                                            <p:cond delay="800"/>
                                          </p:stCondLst>
                                        </p:cTn>
                                        <p:tgtEl>
                                          <p:spTgt spid="17"/>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nodeType="clickEffect">
                                  <p:stCondLst>
                                    <p:cond delay="0"/>
                                  </p:stCondLst>
                                  <p:childTnLst>
                                    <p:animRot by="120000">
                                      <p:cBhvr>
                                        <p:cTn id="30" dur="100" fill="hold">
                                          <p:stCondLst>
                                            <p:cond delay="0"/>
                                          </p:stCondLst>
                                        </p:cTn>
                                        <p:tgtEl>
                                          <p:spTgt spid="18"/>
                                        </p:tgtEl>
                                        <p:attrNameLst>
                                          <p:attrName>r</p:attrName>
                                        </p:attrNameLst>
                                      </p:cBhvr>
                                    </p:animRot>
                                    <p:animRot by="-240000">
                                      <p:cBhvr>
                                        <p:cTn id="31" dur="200" fill="hold">
                                          <p:stCondLst>
                                            <p:cond delay="200"/>
                                          </p:stCondLst>
                                        </p:cTn>
                                        <p:tgtEl>
                                          <p:spTgt spid="18"/>
                                        </p:tgtEl>
                                        <p:attrNameLst>
                                          <p:attrName>r</p:attrName>
                                        </p:attrNameLst>
                                      </p:cBhvr>
                                    </p:animRot>
                                    <p:animRot by="240000">
                                      <p:cBhvr>
                                        <p:cTn id="32" dur="200" fill="hold">
                                          <p:stCondLst>
                                            <p:cond delay="400"/>
                                          </p:stCondLst>
                                        </p:cTn>
                                        <p:tgtEl>
                                          <p:spTgt spid="18"/>
                                        </p:tgtEl>
                                        <p:attrNameLst>
                                          <p:attrName>r</p:attrName>
                                        </p:attrNameLst>
                                      </p:cBhvr>
                                    </p:animRot>
                                    <p:animRot by="-240000">
                                      <p:cBhvr>
                                        <p:cTn id="33" dur="200" fill="hold">
                                          <p:stCondLst>
                                            <p:cond delay="600"/>
                                          </p:stCondLst>
                                        </p:cTn>
                                        <p:tgtEl>
                                          <p:spTgt spid="18"/>
                                        </p:tgtEl>
                                        <p:attrNameLst>
                                          <p:attrName>r</p:attrName>
                                        </p:attrNameLst>
                                      </p:cBhvr>
                                    </p:animRot>
                                    <p:animRot by="120000">
                                      <p:cBhvr>
                                        <p:cTn id="34" dur="200" fill="hold">
                                          <p:stCondLst>
                                            <p:cond delay="800"/>
                                          </p:stCondLst>
                                        </p:cTn>
                                        <p:tgtEl>
                                          <p:spTgt spid="18"/>
                                        </p:tgtEl>
                                        <p:attrNameLst>
                                          <p:attrName>r</p:attrName>
                                        </p:attrNameLst>
                                      </p:cBhvr>
                                    </p:animRot>
                                  </p:childTnLst>
                                </p:cTn>
                              </p:par>
                              <p:par>
                                <p:cTn id="35" presetID="2" presetClass="entr" presetSubtype="4"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par>
                                <p:cTn id="39" presetID="32" presetClass="emph" presetSubtype="0" fill="hold" grpId="0" nodeType="withEffect">
                                  <p:stCondLst>
                                    <p:cond delay="0"/>
                                  </p:stCondLst>
                                  <p:childTnLst>
                                    <p:animRot by="120000">
                                      <p:cBhvr>
                                        <p:cTn id="40" dur="100" fill="hold">
                                          <p:stCondLst>
                                            <p:cond delay="0"/>
                                          </p:stCondLst>
                                        </p:cTn>
                                        <p:tgtEl>
                                          <p:spTgt spid="24"/>
                                        </p:tgtEl>
                                        <p:attrNameLst>
                                          <p:attrName>r</p:attrName>
                                        </p:attrNameLst>
                                      </p:cBhvr>
                                    </p:animRot>
                                    <p:animRot by="-240000">
                                      <p:cBhvr>
                                        <p:cTn id="41" dur="200" fill="hold">
                                          <p:stCondLst>
                                            <p:cond delay="200"/>
                                          </p:stCondLst>
                                        </p:cTn>
                                        <p:tgtEl>
                                          <p:spTgt spid="24"/>
                                        </p:tgtEl>
                                        <p:attrNameLst>
                                          <p:attrName>r</p:attrName>
                                        </p:attrNameLst>
                                      </p:cBhvr>
                                    </p:animRot>
                                    <p:animRot by="240000">
                                      <p:cBhvr>
                                        <p:cTn id="42" dur="200" fill="hold">
                                          <p:stCondLst>
                                            <p:cond delay="400"/>
                                          </p:stCondLst>
                                        </p:cTn>
                                        <p:tgtEl>
                                          <p:spTgt spid="24"/>
                                        </p:tgtEl>
                                        <p:attrNameLst>
                                          <p:attrName>r</p:attrName>
                                        </p:attrNameLst>
                                      </p:cBhvr>
                                    </p:animRot>
                                    <p:animRot by="-240000">
                                      <p:cBhvr>
                                        <p:cTn id="43" dur="200" fill="hold">
                                          <p:stCondLst>
                                            <p:cond delay="600"/>
                                          </p:stCondLst>
                                        </p:cTn>
                                        <p:tgtEl>
                                          <p:spTgt spid="24"/>
                                        </p:tgtEl>
                                        <p:attrNameLst>
                                          <p:attrName>r</p:attrName>
                                        </p:attrNameLst>
                                      </p:cBhvr>
                                    </p:animRot>
                                    <p:animRot by="120000">
                                      <p:cBhvr>
                                        <p:cTn id="44" dur="200" fill="hold">
                                          <p:stCondLst>
                                            <p:cond delay="800"/>
                                          </p:stCondLst>
                                        </p:cTn>
                                        <p:tgtEl>
                                          <p:spTgt spid="24"/>
                                        </p:tgtEl>
                                        <p:attrNameLst>
                                          <p:attrName>r</p:attrName>
                                        </p:attrNameLst>
                                      </p:cBhvr>
                                    </p:animRot>
                                  </p:childTnLst>
                                </p:cTn>
                              </p:par>
                              <p:par>
                                <p:cTn id="45" presetID="32" presetClass="emph" presetSubtype="0" fill="hold" nodeType="withEffect">
                                  <p:stCondLst>
                                    <p:cond delay="0"/>
                                  </p:stCondLst>
                                  <p:childTnLst>
                                    <p:animRot by="120000">
                                      <p:cBhvr>
                                        <p:cTn id="46" dur="100" fill="hold">
                                          <p:stCondLst>
                                            <p:cond delay="0"/>
                                          </p:stCondLst>
                                        </p:cTn>
                                        <p:tgtEl>
                                          <p:spTgt spid="25"/>
                                        </p:tgtEl>
                                        <p:attrNameLst>
                                          <p:attrName>r</p:attrName>
                                        </p:attrNameLst>
                                      </p:cBhvr>
                                    </p:animRot>
                                    <p:animRot by="-240000">
                                      <p:cBhvr>
                                        <p:cTn id="47" dur="200" fill="hold">
                                          <p:stCondLst>
                                            <p:cond delay="200"/>
                                          </p:stCondLst>
                                        </p:cTn>
                                        <p:tgtEl>
                                          <p:spTgt spid="25"/>
                                        </p:tgtEl>
                                        <p:attrNameLst>
                                          <p:attrName>r</p:attrName>
                                        </p:attrNameLst>
                                      </p:cBhvr>
                                    </p:animRot>
                                    <p:animRot by="240000">
                                      <p:cBhvr>
                                        <p:cTn id="48" dur="200" fill="hold">
                                          <p:stCondLst>
                                            <p:cond delay="400"/>
                                          </p:stCondLst>
                                        </p:cTn>
                                        <p:tgtEl>
                                          <p:spTgt spid="25"/>
                                        </p:tgtEl>
                                        <p:attrNameLst>
                                          <p:attrName>r</p:attrName>
                                        </p:attrNameLst>
                                      </p:cBhvr>
                                    </p:animRot>
                                    <p:animRot by="-240000">
                                      <p:cBhvr>
                                        <p:cTn id="49" dur="200" fill="hold">
                                          <p:stCondLst>
                                            <p:cond delay="600"/>
                                          </p:stCondLst>
                                        </p:cTn>
                                        <p:tgtEl>
                                          <p:spTgt spid="25"/>
                                        </p:tgtEl>
                                        <p:attrNameLst>
                                          <p:attrName>r</p:attrName>
                                        </p:attrNameLst>
                                      </p:cBhvr>
                                    </p:animRot>
                                    <p:animRot by="120000">
                                      <p:cBhvr>
                                        <p:cTn id="50" dur="200" fill="hold">
                                          <p:stCondLst>
                                            <p:cond delay="80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7" grpId="0" animBg="1"/>
      <p:bldP spid="23" grpId="0" animBg="1"/>
      <p:bldP spid="2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27CDB1D-7FC9-4AE8-ABAE-EFC57B45C54C}"/>
              </a:ext>
            </a:extLst>
          </p:cNvPr>
          <p:cNvSpPr>
            <a:spLocks noGrp="1"/>
          </p:cNvSpPr>
          <p:nvPr>
            <p:ph type="title"/>
          </p:nvPr>
        </p:nvSpPr>
        <p:spPr>
          <a:xfrm>
            <a:off x="723900" y="589879"/>
            <a:ext cx="7696200" cy="367298"/>
          </a:xfrm>
        </p:spPr>
        <p:txBody>
          <a:bodyPr/>
          <a:lstStyle/>
          <a:p>
            <a:r>
              <a:rPr lang="en-US"/>
              <a:t>Cài đặt bài toán</a:t>
            </a:r>
          </a:p>
        </p:txBody>
      </p:sp>
      <p:sp>
        <p:nvSpPr>
          <p:cNvPr id="5" name="Content Placeholder 5">
            <a:extLst>
              <a:ext uri="{FF2B5EF4-FFF2-40B4-BE49-F238E27FC236}">
                <a16:creationId xmlns:a16="http://schemas.microsoft.com/office/drawing/2014/main" id="{F7F4451D-D2FC-4FA3-B96D-60E4C7BDD1F4}"/>
              </a:ext>
            </a:extLst>
          </p:cNvPr>
          <p:cNvSpPr>
            <a:spLocks noGrp="1"/>
          </p:cNvSpPr>
          <p:nvPr>
            <p:ph sz="half" idx="2"/>
          </p:nvPr>
        </p:nvSpPr>
        <p:spPr>
          <a:xfrm>
            <a:off x="893441" y="1127287"/>
            <a:ext cx="4129454" cy="2198882"/>
          </a:xfrm>
        </p:spPr>
        <p:txBody>
          <a:bodyPr/>
          <a:lstStyle/>
          <a:p>
            <a:r>
              <a:rPr lang="en-US" b="1"/>
              <a:t>Kiểm thử</a:t>
            </a:r>
          </a:p>
          <a:p>
            <a:r>
              <a:rPr lang="en-US"/>
              <a:t>Sắp xếp điện thoại theo giá</a:t>
            </a:r>
          </a:p>
        </p:txBody>
      </p:sp>
      <p:sp>
        <p:nvSpPr>
          <p:cNvPr id="6" name="Freeform 302">
            <a:extLst>
              <a:ext uri="{FF2B5EF4-FFF2-40B4-BE49-F238E27FC236}">
                <a16:creationId xmlns:a16="http://schemas.microsoft.com/office/drawing/2014/main" id="{03EB84CE-62EC-4C31-ACD7-D4D2668AA4A5}"/>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159">
            <a:extLst>
              <a:ext uri="{FF2B5EF4-FFF2-40B4-BE49-F238E27FC236}">
                <a16:creationId xmlns:a16="http://schemas.microsoft.com/office/drawing/2014/main" id="{C1E70422-9D00-44EA-ACA3-631F384E1E97}"/>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Elipse 48">
            <a:extLst>
              <a:ext uri="{FF2B5EF4-FFF2-40B4-BE49-F238E27FC236}">
                <a16:creationId xmlns:a16="http://schemas.microsoft.com/office/drawing/2014/main" id="{1D0BC506-B4C6-4FF1-9E44-FAD69EA0FB40}"/>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49">
            <a:extLst>
              <a:ext uri="{FF2B5EF4-FFF2-40B4-BE49-F238E27FC236}">
                <a16:creationId xmlns:a16="http://schemas.microsoft.com/office/drawing/2014/main" id="{6ABD342F-552E-49EC-AC34-CB21FCE28097}"/>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0" name="Elipse 50">
            <a:extLst>
              <a:ext uri="{FF2B5EF4-FFF2-40B4-BE49-F238E27FC236}">
                <a16:creationId xmlns:a16="http://schemas.microsoft.com/office/drawing/2014/main" id="{BF1F593E-1716-40CD-97AE-319BB6BE8C91}"/>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1" name="Freeform 235">
            <a:extLst>
              <a:ext uri="{FF2B5EF4-FFF2-40B4-BE49-F238E27FC236}">
                <a16:creationId xmlns:a16="http://schemas.microsoft.com/office/drawing/2014/main" id="{D06C7513-5BAD-4BA9-9215-462FEDFC9FE4}"/>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2" name="Grupo 2">
            <a:extLst>
              <a:ext uri="{FF2B5EF4-FFF2-40B4-BE49-F238E27FC236}">
                <a16:creationId xmlns:a16="http://schemas.microsoft.com/office/drawing/2014/main" id="{852222E3-C4E3-4B25-8183-6FA3CAD3A74B}"/>
              </a:ext>
            </a:extLst>
          </p:cNvPr>
          <p:cNvGrpSpPr/>
          <p:nvPr/>
        </p:nvGrpSpPr>
        <p:grpSpPr>
          <a:xfrm>
            <a:off x="977085" y="4908455"/>
            <a:ext cx="1199268" cy="599634"/>
            <a:chOff x="5638801" y="2709863"/>
            <a:chExt cx="495300" cy="247650"/>
          </a:xfrm>
        </p:grpSpPr>
        <p:sp>
          <p:nvSpPr>
            <p:cNvPr id="13" name="Freeform 175">
              <a:extLst>
                <a:ext uri="{FF2B5EF4-FFF2-40B4-BE49-F238E27FC236}">
                  <a16:creationId xmlns:a16="http://schemas.microsoft.com/office/drawing/2014/main" id="{9535EBC8-51E1-464F-B7FE-46B73C2EAC20}"/>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178">
              <a:extLst>
                <a:ext uri="{FF2B5EF4-FFF2-40B4-BE49-F238E27FC236}">
                  <a16:creationId xmlns:a16="http://schemas.microsoft.com/office/drawing/2014/main" id="{5859A28B-1F38-4E87-96A1-A701907CA45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5" name="Freeform 157">
            <a:extLst>
              <a:ext uri="{FF2B5EF4-FFF2-40B4-BE49-F238E27FC236}">
                <a16:creationId xmlns:a16="http://schemas.microsoft.com/office/drawing/2014/main" id="{859B8FFD-1F27-4673-B1E5-2FDC1A8D3E89}"/>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220">
            <a:extLst>
              <a:ext uri="{FF2B5EF4-FFF2-40B4-BE49-F238E27FC236}">
                <a16:creationId xmlns:a16="http://schemas.microsoft.com/office/drawing/2014/main" id="{39A3207A-7818-4DF4-BDB4-5E3D765BA79C}"/>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7" name="Grupo 6">
            <a:extLst>
              <a:ext uri="{FF2B5EF4-FFF2-40B4-BE49-F238E27FC236}">
                <a16:creationId xmlns:a16="http://schemas.microsoft.com/office/drawing/2014/main" id="{7BBB6A18-1EE0-4634-A7E5-667143465874}"/>
              </a:ext>
            </a:extLst>
          </p:cNvPr>
          <p:cNvGrpSpPr/>
          <p:nvPr/>
        </p:nvGrpSpPr>
        <p:grpSpPr>
          <a:xfrm>
            <a:off x="7095077" y="3446551"/>
            <a:ext cx="812385" cy="815360"/>
            <a:chOff x="2759075" y="2149476"/>
            <a:chExt cx="433388" cy="434975"/>
          </a:xfrm>
        </p:grpSpPr>
        <p:sp>
          <p:nvSpPr>
            <p:cNvPr id="18" name="Freeform 236">
              <a:extLst>
                <a:ext uri="{FF2B5EF4-FFF2-40B4-BE49-F238E27FC236}">
                  <a16:creationId xmlns:a16="http://schemas.microsoft.com/office/drawing/2014/main" id="{C7189169-195F-4F89-AE1F-DE6CEBEC554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30">
              <a:extLst>
                <a:ext uri="{FF2B5EF4-FFF2-40B4-BE49-F238E27FC236}">
                  <a16:creationId xmlns:a16="http://schemas.microsoft.com/office/drawing/2014/main" id="{490F97B5-2AE9-4978-AA2A-BBAD5C524D69}"/>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2" name="Freeform 298">
            <a:extLst>
              <a:ext uri="{FF2B5EF4-FFF2-40B4-BE49-F238E27FC236}">
                <a16:creationId xmlns:a16="http://schemas.microsoft.com/office/drawing/2014/main" id="{85580AEB-11B6-4C43-9E91-DC1698F1B03D}"/>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35">
            <a:extLst>
              <a:ext uri="{FF2B5EF4-FFF2-40B4-BE49-F238E27FC236}">
                <a16:creationId xmlns:a16="http://schemas.microsoft.com/office/drawing/2014/main" id="{BE48522C-1C6C-4A53-9747-CA6D100C2243}"/>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4" name="Grupo 35">
            <a:extLst>
              <a:ext uri="{FF2B5EF4-FFF2-40B4-BE49-F238E27FC236}">
                <a16:creationId xmlns:a16="http://schemas.microsoft.com/office/drawing/2014/main" id="{CF4F32F4-C091-40AD-8369-7C9FAA1E5676}"/>
              </a:ext>
            </a:extLst>
          </p:cNvPr>
          <p:cNvGrpSpPr/>
          <p:nvPr/>
        </p:nvGrpSpPr>
        <p:grpSpPr>
          <a:xfrm>
            <a:off x="5870269" y="2788606"/>
            <a:ext cx="773659" cy="963355"/>
            <a:chOff x="6696077" y="2921001"/>
            <a:chExt cx="330200" cy="411163"/>
          </a:xfrm>
        </p:grpSpPr>
        <p:sp>
          <p:nvSpPr>
            <p:cNvPr id="25" name="Freeform 245">
              <a:extLst>
                <a:ext uri="{FF2B5EF4-FFF2-40B4-BE49-F238E27FC236}">
                  <a16:creationId xmlns:a16="http://schemas.microsoft.com/office/drawing/2014/main" id="{58560BCD-8AE0-4D7B-B68E-D5A5BDF22C78}"/>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6" name="Grupo 37">
              <a:extLst>
                <a:ext uri="{FF2B5EF4-FFF2-40B4-BE49-F238E27FC236}">
                  <a16:creationId xmlns:a16="http://schemas.microsoft.com/office/drawing/2014/main" id="{FF30580A-27DE-4558-9345-E851D01825A9}"/>
                </a:ext>
              </a:extLst>
            </p:cNvPr>
            <p:cNvGrpSpPr/>
            <p:nvPr/>
          </p:nvGrpSpPr>
          <p:grpSpPr>
            <a:xfrm>
              <a:off x="6699249" y="2924175"/>
              <a:ext cx="323854" cy="407989"/>
              <a:chOff x="6699249" y="2924175"/>
              <a:chExt cx="323854" cy="407989"/>
            </a:xfrm>
          </p:grpSpPr>
          <p:grpSp>
            <p:nvGrpSpPr>
              <p:cNvPr id="27" name="Grupo 38">
                <a:extLst>
                  <a:ext uri="{FF2B5EF4-FFF2-40B4-BE49-F238E27FC236}">
                    <a16:creationId xmlns:a16="http://schemas.microsoft.com/office/drawing/2014/main" id="{F43B2E67-0349-4DB1-9C9E-F86A17FDAE93}"/>
                  </a:ext>
                </a:extLst>
              </p:cNvPr>
              <p:cNvGrpSpPr/>
              <p:nvPr/>
            </p:nvGrpSpPr>
            <p:grpSpPr>
              <a:xfrm>
                <a:off x="6699249" y="2924175"/>
                <a:ext cx="323854" cy="407989"/>
                <a:chOff x="6699249" y="2924175"/>
                <a:chExt cx="323854" cy="407989"/>
              </a:xfrm>
            </p:grpSpPr>
            <p:sp>
              <p:nvSpPr>
                <p:cNvPr id="30" name="Freeform 244">
                  <a:extLst>
                    <a:ext uri="{FF2B5EF4-FFF2-40B4-BE49-F238E27FC236}">
                      <a16:creationId xmlns:a16="http://schemas.microsoft.com/office/drawing/2014/main" id="{88F1C241-98F1-4E65-85B2-19659C90121C}"/>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46">
                  <a:extLst>
                    <a:ext uri="{FF2B5EF4-FFF2-40B4-BE49-F238E27FC236}">
                      <a16:creationId xmlns:a16="http://schemas.microsoft.com/office/drawing/2014/main" id="{9176E91A-E421-4D4D-B018-582A27C4E652}"/>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248">
                  <a:extLst>
                    <a:ext uri="{FF2B5EF4-FFF2-40B4-BE49-F238E27FC236}">
                      <a16:creationId xmlns:a16="http://schemas.microsoft.com/office/drawing/2014/main" id="{D6D28E94-1F45-4EE7-B853-D090A493F727}"/>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8" name="Freeform 249">
                <a:extLst>
                  <a:ext uri="{FF2B5EF4-FFF2-40B4-BE49-F238E27FC236}">
                    <a16:creationId xmlns:a16="http://schemas.microsoft.com/office/drawing/2014/main" id="{898688E3-AAB6-4F76-9974-2F0E15AD4694}"/>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250">
                <a:extLst>
                  <a:ext uri="{FF2B5EF4-FFF2-40B4-BE49-F238E27FC236}">
                    <a16:creationId xmlns:a16="http://schemas.microsoft.com/office/drawing/2014/main" id="{A9D0BE69-C9A0-4DC8-8EE6-33BF6F731F5A}"/>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pic>
        <p:nvPicPr>
          <p:cNvPr id="33" name="Picture 32">
            <a:extLst>
              <a:ext uri="{FF2B5EF4-FFF2-40B4-BE49-F238E27FC236}">
                <a16:creationId xmlns:a16="http://schemas.microsoft.com/office/drawing/2014/main" id="{75D21984-9BEF-4EA3-9569-834E5004A701}"/>
              </a:ext>
            </a:extLst>
          </p:cNvPr>
          <p:cNvPicPr/>
          <p:nvPr/>
        </p:nvPicPr>
        <p:blipFill>
          <a:blip r:embed="rId2">
            <a:extLst>
              <a:ext uri="{28A0092B-C50C-407E-A947-70E740481C1C}">
                <a14:useLocalDpi xmlns:a14="http://schemas.microsoft.com/office/drawing/2010/main" val="0"/>
              </a:ext>
            </a:extLst>
          </a:blip>
          <a:stretch>
            <a:fillRect/>
          </a:stretch>
        </p:blipFill>
        <p:spPr>
          <a:xfrm>
            <a:off x="700328" y="1858108"/>
            <a:ext cx="5943600" cy="681355"/>
          </a:xfrm>
          <a:prstGeom prst="rect">
            <a:avLst/>
          </a:prstGeom>
        </p:spPr>
      </p:pic>
      <p:sp>
        <p:nvSpPr>
          <p:cNvPr id="34" name="Freeform 298">
            <a:extLst>
              <a:ext uri="{FF2B5EF4-FFF2-40B4-BE49-F238E27FC236}">
                <a16:creationId xmlns:a16="http://schemas.microsoft.com/office/drawing/2014/main" id="{1D702ED7-2759-4B9B-A28C-6653B9117B96}"/>
              </a:ext>
            </a:extLst>
          </p:cNvPr>
          <p:cNvSpPr>
            <a:spLocks/>
          </p:cNvSpPr>
          <p:nvPr/>
        </p:nvSpPr>
        <p:spPr bwMode="auto">
          <a:xfrm>
            <a:off x="2812118" y="3500109"/>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92258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6"/>
                                        </p:tgtEl>
                                        <p:attrNameLst>
                                          <p:attrName>r</p:attrName>
                                        </p:attrNameLst>
                                      </p:cBhvr>
                                    </p:animRot>
                                    <p:animRot by="-240000">
                                      <p:cBhvr>
                                        <p:cTn id="19" dur="200" fill="hold">
                                          <p:stCondLst>
                                            <p:cond delay="200"/>
                                          </p:stCondLst>
                                        </p:cTn>
                                        <p:tgtEl>
                                          <p:spTgt spid="16"/>
                                        </p:tgtEl>
                                        <p:attrNameLst>
                                          <p:attrName>r</p:attrName>
                                        </p:attrNameLst>
                                      </p:cBhvr>
                                    </p:animRot>
                                    <p:animRot by="240000">
                                      <p:cBhvr>
                                        <p:cTn id="20" dur="200" fill="hold">
                                          <p:stCondLst>
                                            <p:cond delay="400"/>
                                          </p:stCondLst>
                                        </p:cTn>
                                        <p:tgtEl>
                                          <p:spTgt spid="16"/>
                                        </p:tgtEl>
                                        <p:attrNameLst>
                                          <p:attrName>r</p:attrName>
                                        </p:attrNameLst>
                                      </p:cBhvr>
                                    </p:animRot>
                                    <p:animRot by="-240000">
                                      <p:cBhvr>
                                        <p:cTn id="21" dur="200" fill="hold">
                                          <p:stCondLst>
                                            <p:cond delay="600"/>
                                          </p:stCondLst>
                                        </p:cTn>
                                        <p:tgtEl>
                                          <p:spTgt spid="16"/>
                                        </p:tgtEl>
                                        <p:attrNameLst>
                                          <p:attrName>r</p:attrName>
                                        </p:attrNameLst>
                                      </p:cBhvr>
                                    </p:animRot>
                                    <p:animRot by="120000">
                                      <p:cBhvr>
                                        <p:cTn id="22" dur="200" fill="hold">
                                          <p:stCondLst>
                                            <p:cond delay="800"/>
                                          </p:stCondLst>
                                        </p:cTn>
                                        <p:tgtEl>
                                          <p:spTgt spid="16"/>
                                        </p:tgtEl>
                                        <p:attrNameLst>
                                          <p:attrName>r</p:attrName>
                                        </p:attrNameLst>
                                      </p:cBhvr>
                                    </p:animRot>
                                  </p:childTnLst>
                                </p:cTn>
                              </p:par>
                              <p:par>
                                <p:cTn id="23" presetID="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nodeType="clickEffect">
                                  <p:stCondLst>
                                    <p:cond delay="0"/>
                                  </p:stCondLst>
                                  <p:childTnLst>
                                    <p:animRot by="120000">
                                      <p:cBhvr>
                                        <p:cTn id="30" dur="100" fill="hold">
                                          <p:stCondLst>
                                            <p:cond delay="0"/>
                                          </p:stCondLst>
                                        </p:cTn>
                                        <p:tgtEl>
                                          <p:spTgt spid="17"/>
                                        </p:tgtEl>
                                        <p:attrNameLst>
                                          <p:attrName>r</p:attrName>
                                        </p:attrNameLst>
                                      </p:cBhvr>
                                    </p:animRot>
                                    <p:animRot by="-240000">
                                      <p:cBhvr>
                                        <p:cTn id="31" dur="200" fill="hold">
                                          <p:stCondLst>
                                            <p:cond delay="200"/>
                                          </p:stCondLst>
                                        </p:cTn>
                                        <p:tgtEl>
                                          <p:spTgt spid="17"/>
                                        </p:tgtEl>
                                        <p:attrNameLst>
                                          <p:attrName>r</p:attrName>
                                        </p:attrNameLst>
                                      </p:cBhvr>
                                    </p:animRot>
                                    <p:animRot by="240000">
                                      <p:cBhvr>
                                        <p:cTn id="32" dur="200" fill="hold">
                                          <p:stCondLst>
                                            <p:cond delay="400"/>
                                          </p:stCondLst>
                                        </p:cTn>
                                        <p:tgtEl>
                                          <p:spTgt spid="17"/>
                                        </p:tgtEl>
                                        <p:attrNameLst>
                                          <p:attrName>r</p:attrName>
                                        </p:attrNameLst>
                                      </p:cBhvr>
                                    </p:animRot>
                                    <p:animRot by="-240000">
                                      <p:cBhvr>
                                        <p:cTn id="33" dur="200" fill="hold">
                                          <p:stCondLst>
                                            <p:cond delay="600"/>
                                          </p:stCondLst>
                                        </p:cTn>
                                        <p:tgtEl>
                                          <p:spTgt spid="17"/>
                                        </p:tgtEl>
                                        <p:attrNameLst>
                                          <p:attrName>r</p:attrName>
                                        </p:attrNameLst>
                                      </p:cBhvr>
                                    </p:animRot>
                                    <p:animRot by="120000">
                                      <p:cBhvr>
                                        <p:cTn id="34" dur="200" fill="hold">
                                          <p:stCondLst>
                                            <p:cond delay="800"/>
                                          </p:stCondLst>
                                        </p:cTn>
                                        <p:tgtEl>
                                          <p:spTgt spid="17"/>
                                        </p:tgtEl>
                                        <p:attrNameLst>
                                          <p:attrName>r</p:attrName>
                                        </p:attrNameLst>
                                      </p:cBhvr>
                                    </p:animRot>
                                  </p:childTnLst>
                                </p:cTn>
                              </p:par>
                              <p:par>
                                <p:cTn id="35" presetID="2" presetClass="entr" presetSubtype="4"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32" presetClass="emph" presetSubtype="0" fill="hold" grpId="0" nodeType="withEffect">
                                  <p:stCondLst>
                                    <p:cond delay="0"/>
                                  </p:stCondLst>
                                  <p:childTnLst>
                                    <p:animRot by="120000">
                                      <p:cBhvr>
                                        <p:cTn id="40" dur="100" fill="hold">
                                          <p:stCondLst>
                                            <p:cond delay="0"/>
                                          </p:stCondLst>
                                        </p:cTn>
                                        <p:tgtEl>
                                          <p:spTgt spid="23"/>
                                        </p:tgtEl>
                                        <p:attrNameLst>
                                          <p:attrName>r</p:attrName>
                                        </p:attrNameLst>
                                      </p:cBhvr>
                                    </p:animRot>
                                    <p:animRot by="-240000">
                                      <p:cBhvr>
                                        <p:cTn id="41" dur="200" fill="hold">
                                          <p:stCondLst>
                                            <p:cond delay="200"/>
                                          </p:stCondLst>
                                        </p:cTn>
                                        <p:tgtEl>
                                          <p:spTgt spid="23"/>
                                        </p:tgtEl>
                                        <p:attrNameLst>
                                          <p:attrName>r</p:attrName>
                                        </p:attrNameLst>
                                      </p:cBhvr>
                                    </p:animRot>
                                    <p:animRot by="240000">
                                      <p:cBhvr>
                                        <p:cTn id="42" dur="200" fill="hold">
                                          <p:stCondLst>
                                            <p:cond delay="400"/>
                                          </p:stCondLst>
                                        </p:cTn>
                                        <p:tgtEl>
                                          <p:spTgt spid="23"/>
                                        </p:tgtEl>
                                        <p:attrNameLst>
                                          <p:attrName>r</p:attrName>
                                        </p:attrNameLst>
                                      </p:cBhvr>
                                    </p:animRot>
                                    <p:animRot by="-240000">
                                      <p:cBhvr>
                                        <p:cTn id="43" dur="200" fill="hold">
                                          <p:stCondLst>
                                            <p:cond delay="600"/>
                                          </p:stCondLst>
                                        </p:cTn>
                                        <p:tgtEl>
                                          <p:spTgt spid="23"/>
                                        </p:tgtEl>
                                        <p:attrNameLst>
                                          <p:attrName>r</p:attrName>
                                        </p:attrNameLst>
                                      </p:cBhvr>
                                    </p:animRot>
                                    <p:animRot by="120000">
                                      <p:cBhvr>
                                        <p:cTn id="44" dur="200" fill="hold">
                                          <p:stCondLst>
                                            <p:cond delay="800"/>
                                          </p:stCondLst>
                                        </p:cTn>
                                        <p:tgtEl>
                                          <p:spTgt spid="23"/>
                                        </p:tgtEl>
                                        <p:attrNameLst>
                                          <p:attrName>r</p:attrName>
                                        </p:attrNameLst>
                                      </p:cBhvr>
                                    </p:animRot>
                                  </p:childTnLst>
                                </p:cTn>
                              </p:par>
                              <p:par>
                                <p:cTn id="45" presetID="32" presetClass="emph" presetSubtype="0" fill="hold" nodeType="withEffect">
                                  <p:stCondLst>
                                    <p:cond delay="0"/>
                                  </p:stCondLst>
                                  <p:childTnLst>
                                    <p:animRot by="120000">
                                      <p:cBhvr>
                                        <p:cTn id="46" dur="100" fill="hold">
                                          <p:stCondLst>
                                            <p:cond delay="0"/>
                                          </p:stCondLst>
                                        </p:cTn>
                                        <p:tgtEl>
                                          <p:spTgt spid="24"/>
                                        </p:tgtEl>
                                        <p:attrNameLst>
                                          <p:attrName>r</p:attrName>
                                        </p:attrNameLst>
                                      </p:cBhvr>
                                    </p:animRot>
                                    <p:animRot by="-240000">
                                      <p:cBhvr>
                                        <p:cTn id="47" dur="200" fill="hold">
                                          <p:stCondLst>
                                            <p:cond delay="200"/>
                                          </p:stCondLst>
                                        </p:cTn>
                                        <p:tgtEl>
                                          <p:spTgt spid="24"/>
                                        </p:tgtEl>
                                        <p:attrNameLst>
                                          <p:attrName>r</p:attrName>
                                        </p:attrNameLst>
                                      </p:cBhvr>
                                    </p:animRot>
                                    <p:animRot by="240000">
                                      <p:cBhvr>
                                        <p:cTn id="48" dur="200" fill="hold">
                                          <p:stCondLst>
                                            <p:cond delay="400"/>
                                          </p:stCondLst>
                                        </p:cTn>
                                        <p:tgtEl>
                                          <p:spTgt spid="24"/>
                                        </p:tgtEl>
                                        <p:attrNameLst>
                                          <p:attrName>r</p:attrName>
                                        </p:attrNameLst>
                                      </p:cBhvr>
                                    </p:animRot>
                                    <p:animRot by="-240000">
                                      <p:cBhvr>
                                        <p:cTn id="49" dur="200" fill="hold">
                                          <p:stCondLst>
                                            <p:cond delay="600"/>
                                          </p:stCondLst>
                                        </p:cTn>
                                        <p:tgtEl>
                                          <p:spTgt spid="24"/>
                                        </p:tgtEl>
                                        <p:attrNameLst>
                                          <p:attrName>r</p:attrName>
                                        </p:attrNameLst>
                                      </p:cBhvr>
                                    </p:animRot>
                                    <p:animRot by="120000">
                                      <p:cBhvr>
                                        <p:cTn id="50" dur="200" fill="hold">
                                          <p:stCondLst>
                                            <p:cond delay="800"/>
                                          </p:stCondLst>
                                        </p:cTn>
                                        <p:tgtEl>
                                          <p:spTgt spid="24"/>
                                        </p:tgtEl>
                                        <p:attrNameLst>
                                          <p:attrName>r</p:attrName>
                                        </p:attrNameLst>
                                      </p:cBhvr>
                                    </p:animRot>
                                  </p:childTnLst>
                                </p:cTn>
                              </p:par>
                              <p:par>
                                <p:cTn id="51" presetID="2" presetClass="entr" presetSubtype="4"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additive="base">
                                        <p:cTn id="53" dur="500" fill="hold"/>
                                        <p:tgtEl>
                                          <p:spTgt spid="34"/>
                                        </p:tgtEl>
                                        <p:attrNameLst>
                                          <p:attrName>ppt_x</p:attrName>
                                        </p:attrNameLst>
                                      </p:cBhvr>
                                      <p:tavLst>
                                        <p:tav tm="0">
                                          <p:val>
                                            <p:strVal val="#ppt_x"/>
                                          </p:val>
                                        </p:tav>
                                        <p:tav tm="100000">
                                          <p:val>
                                            <p:strVal val="#ppt_x"/>
                                          </p:val>
                                        </p:tav>
                                      </p:tavLst>
                                    </p:anim>
                                    <p:anim calcmode="lin" valueType="num">
                                      <p:cBhvr additive="base">
                                        <p:cTn id="5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P spid="22" grpId="0" animBg="1"/>
      <p:bldP spid="23" grpId="0" animBg="1"/>
      <p:bldP spid="3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5852D6-A72B-4156-AF23-4EF48A92F51D}"/>
              </a:ext>
            </a:extLst>
          </p:cNvPr>
          <p:cNvSpPr>
            <a:spLocks noGrp="1"/>
          </p:cNvSpPr>
          <p:nvPr/>
        </p:nvSpPr>
        <p:spPr>
          <a:xfrm>
            <a:off x="1386779" y="1288561"/>
            <a:ext cx="6324600" cy="922389"/>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8000" b="1" kern="1200">
                <a:solidFill>
                  <a:schemeClr val="tx1"/>
                </a:solidFill>
                <a:latin typeface="+mj-lt"/>
                <a:ea typeface="+mj-ea"/>
                <a:cs typeface="+mj-cs"/>
              </a:defRPr>
            </a:lvl1pPr>
          </a:lstStyle>
          <a:p>
            <a:r>
              <a:rPr lang="vi-VN">
                <a:solidFill>
                  <a:schemeClr val="accent3">
                    <a:lumMod val="75000"/>
                  </a:schemeClr>
                </a:solidFill>
              </a:rPr>
              <a:t>THE END</a:t>
            </a:r>
            <a:endParaRPr lang="en-US" dirty="0">
              <a:solidFill>
                <a:schemeClr val="accent3">
                  <a:lumMod val="75000"/>
                </a:schemeClr>
              </a:solidFill>
            </a:endParaRPr>
          </a:p>
        </p:txBody>
      </p:sp>
      <p:sp>
        <p:nvSpPr>
          <p:cNvPr id="5" name="Text Placeholder 5">
            <a:extLst>
              <a:ext uri="{FF2B5EF4-FFF2-40B4-BE49-F238E27FC236}">
                <a16:creationId xmlns:a16="http://schemas.microsoft.com/office/drawing/2014/main" id="{6F57C05E-251A-466A-9E8F-A461251576CC}"/>
              </a:ext>
            </a:extLst>
          </p:cNvPr>
          <p:cNvSpPr>
            <a:spLocks noGrp="1"/>
          </p:cNvSpPr>
          <p:nvPr/>
        </p:nvSpPr>
        <p:spPr>
          <a:xfrm>
            <a:off x="2263079" y="2142674"/>
            <a:ext cx="4572000" cy="1116401"/>
          </a:xfrm>
          <a:prstGeom prst="rect">
            <a:avLst/>
          </a:prstGeom>
        </p:spPr>
        <p:txBody>
          <a:bodyPr vert="horz" lIns="91440" tIns="45720" rIns="91440" bIns="45720" rtlCol="0" anchor="ctr">
            <a:noAutofit/>
          </a:bodyPr>
          <a:lstStyle>
            <a:lvl1pPr marL="0" indent="0" algn="ctr" defTabSz="685800" rtl="0" eaLnBrk="1" latinLnBrk="0" hangingPunct="1">
              <a:lnSpc>
                <a:spcPct val="8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nSpc>
                <a:spcPct val="100000"/>
              </a:lnSpc>
              <a:spcBef>
                <a:spcPts val="0"/>
              </a:spcBef>
            </a:pPr>
            <a:r>
              <a:rPr lang="vi-VN" b="1"/>
              <a:t>Cảm ơn các bạn đã lắng nghe</a:t>
            </a:r>
            <a:endParaRPr lang="en-US" sz="1600" dirty="0"/>
          </a:p>
        </p:txBody>
      </p:sp>
      <p:sp>
        <p:nvSpPr>
          <p:cNvPr id="12" name="Freeform 298">
            <a:extLst>
              <a:ext uri="{FF2B5EF4-FFF2-40B4-BE49-F238E27FC236}">
                <a16:creationId xmlns:a16="http://schemas.microsoft.com/office/drawing/2014/main" id="{9A2A44A3-ADA5-2FC0-EC4D-7D8A844BCEAA}"/>
              </a:ext>
            </a:extLst>
          </p:cNvPr>
          <p:cNvSpPr>
            <a:spLocks/>
          </p:cNvSpPr>
          <p:nvPr/>
        </p:nvSpPr>
        <p:spPr bwMode="auto">
          <a:xfrm>
            <a:off x="727509" y="1505401"/>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13" name="Freeform 302">
            <a:extLst>
              <a:ext uri="{FF2B5EF4-FFF2-40B4-BE49-F238E27FC236}">
                <a16:creationId xmlns:a16="http://schemas.microsoft.com/office/drawing/2014/main" id="{C5B47DF9-0860-8B63-5ACB-0790887E5316}"/>
              </a:ext>
            </a:extLst>
          </p:cNvPr>
          <p:cNvSpPr>
            <a:spLocks/>
          </p:cNvSpPr>
          <p:nvPr/>
        </p:nvSpPr>
        <p:spPr bwMode="auto">
          <a:xfrm>
            <a:off x="662730" y="3896366"/>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14" name="Freeform 235">
            <a:extLst>
              <a:ext uri="{FF2B5EF4-FFF2-40B4-BE49-F238E27FC236}">
                <a16:creationId xmlns:a16="http://schemas.microsoft.com/office/drawing/2014/main" id="{0B76B6EF-1494-DF58-9C8E-3DA5C826C8D9}"/>
              </a:ext>
            </a:extLst>
          </p:cNvPr>
          <p:cNvSpPr>
            <a:spLocks/>
          </p:cNvSpPr>
          <p:nvPr/>
        </p:nvSpPr>
        <p:spPr bwMode="auto">
          <a:xfrm>
            <a:off x="520875" y="2730948"/>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15" name="Freeform 157">
            <a:extLst>
              <a:ext uri="{FF2B5EF4-FFF2-40B4-BE49-F238E27FC236}">
                <a16:creationId xmlns:a16="http://schemas.microsoft.com/office/drawing/2014/main" id="{4F3E91AB-28BF-DCEF-5742-0D9B121BA8B6}"/>
              </a:ext>
            </a:extLst>
          </p:cNvPr>
          <p:cNvSpPr>
            <a:spLocks noEditPoints="1"/>
          </p:cNvSpPr>
          <p:nvPr/>
        </p:nvSpPr>
        <p:spPr bwMode="auto">
          <a:xfrm>
            <a:off x="7994498" y="2821413"/>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16" name="Freeform 159">
            <a:extLst>
              <a:ext uri="{FF2B5EF4-FFF2-40B4-BE49-F238E27FC236}">
                <a16:creationId xmlns:a16="http://schemas.microsoft.com/office/drawing/2014/main" id="{3B469000-06C5-7A0C-195B-316FF92B0E1A}"/>
              </a:ext>
            </a:extLst>
          </p:cNvPr>
          <p:cNvSpPr>
            <a:spLocks noEditPoints="1"/>
          </p:cNvSpPr>
          <p:nvPr/>
        </p:nvSpPr>
        <p:spPr bwMode="auto">
          <a:xfrm>
            <a:off x="8348851" y="527238"/>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17" name="Freeform 235">
            <a:extLst>
              <a:ext uri="{FF2B5EF4-FFF2-40B4-BE49-F238E27FC236}">
                <a16:creationId xmlns:a16="http://schemas.microsoft.com/office/drawing/2014/main" id="{6D3A8B04-CD57-5531-77F1-6BE8386471D6}"/>
              </a:ext>
            </a:extLst>
          </p:cNvPr>
          <p:cNvSpPr>
            <a:spLocks/>
          </p:cNvSpPr>
          <p:nvPr/>
        </p:nvSpPr>
        <p:spPr bwMode="auto">
          <a:xfrm>
            <a:off x="6379397" y="4493788"/>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18" name="Elipse 15">
            <a:extLst>
              <a:ext uri="{FF2B5EF4-FFF2-40B4-BE49-F238E27FC236}">
                <a16:creationId xmlns:a16="http://schemas.microsoft.com/office/drawing/2014/main" id="{64CDC447-D82E-052F-8B98-2C9B86987289}"/>
              </a:ext>
            </a:extLst>
          </p:cNvPr>
          <p:cNvSpPr/>
          <p:nvPr/>
        </p:nvSpPr>
        <p:spPr>
          <a:xfrm flipH="1">
            <a:off x="583608" y="584174"/>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ES" dirty="0"/>
          </a:p>
        </p:txBody>
      </p:sp>
      <p:sp>
        <p:nvSpPr>
          <p:cNvPr id="19" name="Elipse 16">
            <a:extLst>
              <a:ext uri="{FF2B5EF4-FFF2-40B4-BE49-F238E27FC236}">
                <a16:creationId xmlns:a16="http://schemas.microsoft.com/office/drawing/2014/main" id="{1C034A3A-1F97-D060-192E-3140E99731A1}"/>
              </a:ext>
            </a:extLst>
          </p:cNvPr>
          <p:cNvSpPr/>
          <p:nvPr/>
        </p:nvSpPr>
        <p:spPr>
          <a:xfrm flipH="1">
            <a:off x="823621" y="584174"/>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ES" dirty="0"/>
          </a:p>
        </p:txBody>
      </p:sp>
      <p:sp>
        <p:nvSpPr>
          <p:cNvPr id="20" name="Elipse 18">
            <a:extLst>
              <a:ext uri="{FF2B5EF4-FFF2-40B4-BE49-F238E27FC236}">
                <a16:creationId xmlns:a16="http://schemas.microsoft.com/office/drawing/2014/main" id="{4CF79BCE-0E5A-16F2-E4B3-2AC06EBFC536}"/>
              </a:ext>
            </a:extLst>
          </p:cNvPr>
          <p:cNvSpPr/>
          <p:nvPr/>
        </p:nvSpPr>
        <p:spPr>
          <a:xfrm flipH="1">
            <a:off x="1063634" y="584174"/>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ES" dirty="0"/>
          </a:p>
        </p:txBody>
      </p:sp>
      <p:grpSp>
        <p:nvGrpSpPr>
          <p:cNvPr id="68" name="Grupo 9">
            <a:extLst>
              <a:ext uri="{FF2B5EF4-FFF2-40B4-BE49-F238E27FC236}">
                <a16:creationId xmlns:a16="http://schemas.microsoft.com/office/drawing/2014/main" id="{8D3DA52E-1C61-5C0F-82BB-8EE065223527}"/>
              </a:ext>
            </a:extLst>
          </p:cNvPr>
          <p:cNvGrpSpPr/>
          <p:nvPr/>
        </p:nvGrpSpPr>
        <p:grpSpPr>
          <a:xfrm>
            <a:off x="7810741" y="3800902"/>
            <a:ext cx="812385" cy="815360"/>
            <a:chOff x="2759075" y="2149476"/>
            <a:chExt cx="433388" cy="434975"/>
          </a:xfrm>
        </p:grpSpPr>
        <p:sp>
          <p:nvSpPr>
            <p:cNvPr id="80" name="Freeform 236">
              <a:extLst>
                <a:ext uri="{FF2B5EF4-FFF2-40B4-BE49-F238E27FC236}">
                  <a16:creationId xmlns:a16="http://schemas.microsoft.com/office/drawing/2014/main" id="{0A7FF85D-ACA4-1C67-881D-14A2BCEBE890}"/>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81" name="Freeform 230">
              <a:extLst>
                <a:ext uri="{FF2B5EF4-FFF2-40B4-BE49-F238E27FC236}">
                  <a16:creationId xmlns:a16="http://schemas.microsoft.com/office/drawing/2014/main" id="{2827A5D0-4C8E-CF82-2C18-2E9157955A0D}"/>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grpSp>
      <p:sp>
        <p:nvSpPr>
          <p:cNvPr id="69" name="Freeform 298">
            <a:extLst>
              <a:ext uri="{FF2B5EF4-FFF2-40B4-BE49-F238E27FC236}">
                <a16:creationId xmlns:a16="http://schemas.microsoft.com/office/drawing/2014/main" id="{E233656B-4610-2DBD-10AE-788B8BFB6C75}"/>
              </a:ext>
            </a:extLst>
          </p:cNvPr>
          <p:cNvSpPr>
            <a:spLocks/>
          </p:cNvSpPr>
          <p:nvPr/>
        </p:nvSpPr>
        <p:spPr bwMode="auto">
          <a:xfrm>
            <a:off x="5490603" y="4089892"/>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70" name="Freeform 235">
            <a:extLst>
              <a:ext uri="{FF2B5EF4-FFF2-40B4-BE49-F238E27FC236}">
                <a16:creationId xmlns:a16="http://schemas.microsoft.com/office/drawing/2014/main" id="{F203D8BB-6764-4622-112F-6C91F5532019}"/>
              </a:ext>
            </a:extLst>
          </p:cNvPr>
          <p:cNvSpPr>
            <a:spLocks/>
          </p:cNvSpPr>
          <p:nvPr/>
        </p:nvSpPr>
        <p:spPr bwMode="auto">
          <a:xfrm>
            <a:off x="6639355" y="2201614"/>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grpSp>
        <p:nvGrpSpPr>
          <p:cNvPr id="71" name="Grupo 35">
            <a:extLst>
              <a:ext uri="{FF2B5EF4-FFF2-40B4-BE49-F238E27FC236}">
                <a16:creationId xmlns:a16="http://schemas.microsoft.com/office/drawing/2014/main" id="{C50F65A6-7F9C-FDE5-7B41-08B9058E26FA}"/>
              </a:ext>
            </a:extLst>
          </p:cNvPr>
          <p:cNvGrpSpPr/>
          <p:nvPr/>
        </p:nvGrpSpPr>
        <p:grpSpPr>
          <a:xfrm>
            <a:off x="2522641" y="3537877"/>
            <a:ext cx="773659" cy="963355"/>
            <a:chOff x="6696077" y="2921001"/>
            <a:chExt cx="330200" cy="411163"/>
          </a:xfrm>
        </p:grpSpPr>
        <p:sp>
          <p:nvSpPr>
            <p:cNvPr id="72" name="Freeform 245">
              <a:extLst>
                <a:ext uri="{FF2B5EF4-FFF2-40B4-BE49-F238E27FC236}">
                  <a16:creationId xmlns:a16="http://schemas.microsoft.com/office/drawing/2014/main" id="{E9BFFF38-A67C-6DD4-B169-996F13FFEE39}"/>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grpSp>
          <p:nvGrpSpPr>
            <p:cNvPr id="73" name="Grupo 37">
              <a:extLst>
                <a:ext uri="{FF2B5EF4-FFF2-40B4-BE49-F238E27FC236}">
                  <a16:creationId xmlns:a16="http://schemas.microsoft.com/office/drawing/2014/main" id="{E740B6CA-CEED-0560-65B1-88BC1D249310}"/>
                </a:ext>
              </a:extLst>
            </p:cNvPr>
            <p:cNvGrpSpPr/>
            <p:nvPr/>
          </p:nvGrpSpPr>
          <p:grpSpPr>
            <a:xfrm>
              <a:off x="6698238" y="2924174"/>
              <a:ext cx="324861" cy="407990"/>
              <a:chOff x="6698238" y="2924174"/>
              <a:chExt cx="324861" cy="407990"/>
            </a:xfrm>
          </p:grpSpPr>
          <p:grpSp>
            <p:nvGrpSpPr>
              <p:cNvPr id="74" name="Grupo 38">
                <a:extLst>
                  <a:ext uri="{FF2B5EF4-FFF2-40B4-BE49-F238E27FC236}">
                    <a16:creationId xmlns:a16="http://schemas.microsoft.com/office/drawing/2014/main" id="{3F20AF0A-E3B1-3934-73AD-40B7C3AA4772}"/>
                  </a:ext>
                </a:extLst>
              </p:cNvPr>
              <p:cNvGrpSpPr/>
              <p:nvPr/>
            </p:nvGrpSpPr>
            <p:grpSpPr>
              <a:xfrm>
                <a:off x="6698238" y="2924174"/>
                <a:ext cx="324861" cy="407990"/>
                <a:chOff x="6698238" y="2924174"/>
                <a:chExt cx="324861" cy="407990"/>
              </a:xfrm>
            </p:grpSpPr>
            <p:sp>
              <p:nvSpPr>
                <p:cNvPr id="77" name="Freeform 244">
                  <a:extLst>
                    <a:ext uri="{FF2B5EF4-FFF2-40B4-BE49-F238E27FC236}">
                      <a16:creationId xmlns:a16="http://schemas.microsoft.com/office/drawing/2014/main" id="{8282EC9A-C222-B62C-61EC-C31EBFFAD4FA}"/>
                    </a:ext>
                  </a:extLst>
                </p:cNvPr>
                <p:cNvSpPr>
                  <a:spLocks/>
                </p:cNvSpPr>
                <p:nvPr/>
              </p:nvSpPr>
              <p:spPr bwMode="auto">
                <a:xfrm>
                  <a:off x="6698238" y="2924174"/>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78" name="Freeform 246">
                  <a:extLst>
                    <a:ext uri="{FF2B5EF4-FFF2-40B4-BE49-F238E27FC236}">
                      <a16:creationId xmlns:a16="http://schemas.microsoft.com/office/drawing/2014/main" id="{42C58B74-C73E-09B8-45C3-E74A2F4248AA}"/>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79" name="Freeform 248">
                  <a:extLst>
                    <a:ext uri="{FF2B5EF4-FFF2-40B4-BE49-F238E27FC236}">
                      <a16:creationId xmlns:a16="http://schemas.microsoft.com/office/drawing/2014/main" id="{CE54A197-B2C7-C6E8-8791-EA7C585AC818}"/>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grpSp>
          <p:sp>
            <p:nvSpPr>
              <p:cNvPr id="75" name="Freeform 249">
                <a:extLst>
                  <a:ext uri="{FF2B5EF4-FFF2-40B4-BE49-F238E27FC236}">
                    <a16:creationId xmlns:a16="http://schemas.microsoft.com/office/drawing/2014/main" id="{3350EF82-7BFD-3074-5046-11C315C42AD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76" name="Freeform 250">
                <a:extLst>
                  <a:ext uri="{FF2B5EF4-FFF2-40B4-BE49-F238E27FC236}">
                    <a16:creationId xmlns:a16="http://schemas.microsoft.com/office/drawing/2014/main" id="{E92C852F-3EF4-B139-FF8E-F1196066DC7D}"/>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grpSp>
      </p:grpSp>
      <p:sp>
        <p:nvSpPr>
          <p:cNvPr id="82" name="Freeform 298">
            <a:extLst>
              <a:ext uri="{FF2B5EF4-FFF2-40B4-BE49-F238E27FC236}">
                <a16:creationId xmlns:a16="http://schemas.microsoft.com/office/drawing/2014/main" id="{C14D992A-845F-E6D5-E1B5-830B5E182BB3}"/>
              </a:ext>
            </a:extLst>
          </p:cNvPr>
          <p:cNvSpPr>
            <a:spLocks/>
          </p:cNvSpPr>
          <p:nvPr/>
        </p:nvSpPr>
        <p:spPr bwMode="auto">
          <a:xfrm>
            <a:off x="4476054" y="22577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83" name="Freeform 298">
            <a:extLst>
              <a:ext uri="{FF2B5EF4-FFF2-40B4-BE49-F238E27FC236}">
                <a16:creationId xmlns:a16="http://schemas.microsoft.com/office/drawing/2014/main" id="{C14D992A-845F-E6D5-E1B5-830B5E182BB3}"/>
              </a:ext>
            </a:extLst>
          </p:cNvPr>
          <p:cNvSpPr>
            <a:spLocks/>
          </p:cNvSpPr>
          <p:nvPr/>
        </p:nvSpPr>
        <p:spPr bwMode="auto">
          <a:xfrm>
            <a:off x="1683370" y="2113275"/>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84" name="Freeform 298">
            <a:extLst>
              <a:ext uri="{FF2B5EF4-FFF2-40B4-BE49-F238E27FC236}">
                <a16:creationId xmlns:a16="http://schemas.microsoft.com/office/drawing/2014/main" id="{C14D992A-845F-E6D5-E1B5-830B5E182BB3}"/>
              </a:ext>
            </a:extLst>
          </p:cNvPr>
          <p:cNvSpPr>
            <a:spLocks/>
          </p:cNvSpPr>
          <p:nvPr/>
        </p:nvSpPr>
        <p:spPr bwMode="auto">
          <a:xfrm>
            <a:off x="7810741" y="1288561"/>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85" name="Freeform 302">
            <a:extLst>
              <a:ext uri="{FF2B5EF4-FFF2-40B4-BE49-F238E27FC236}">
                <a16:creationId xmlns:a16="http://schemas.microsoft.com/office/drawing/2014/main" id="{323B577C-7F0C-4782-A1B0-0E63E254A5D8}"/>
              </a:ext>
            </a:extLst>
          </p:cNvPr>
          <p:cNvSpPr>
            <a:spLocks/>
          </p:cNvSpPr>
          <p:nvPr/>
        </p:nvSpPr>
        <p:spPr bwMode="auto">
          <a:xfrm>
            <a:off x="1688917" y="33920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86" name="Freeform 302">
            <a:extLst>
              <a:ext uri="{FF2B5EF4-FFF2-40B4-BE49-F238E27FC236}">
                <a16:creationId xmlns:a16="http://schemas.microsoft.com/office/drawing/2014/main" id="{2F35D7F2-5202-4B95-80CF-5FBD5B95F922}"/>
              </a:ext>
            </a:extLst>
          </p:cNvPr>
          <p:cNvSpPr>
            <a:spLocks/>
          </p:cNvSpPr>
          <p:nvPr/>
        </p:nvSpPr>
        <p:spPr bwMode="auto">
          <a:xfrm>
            <a:off x="7027071" y="3521608"/>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87" name="Freeform 302">
            <a:extLst>
              <a:ext uri="{FF2B5EF4-FFF2-40B4-BE49-F238E27FC236}">
                <a16:creationId xmlns:a16="http://schemas.microsoft.com/office/drawing/2014/main" id="{2E7B96DB-002E-4E6E-806B-2A9685ABC515}"/>
              </a:ext>
            </a:extLst>
          </p:cNvPr>
          <p:cNvSpPr>
            <a:spLocks/>
          </p:cNvSpPr>
          <p:nvPr/>
        </p:nvSpPr>
        <p:spPr bwMode="auto">
          <a:xfrm>
            <a:off x="4089671" y="3521607"/>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Tree>
    <p:extLst>
      <p:ext uri="{BB962C8B-B14F-4D97-AF65-F5344CB8AC3E}">
        <p14:creationId xmlns:p14="http://schemas.microsoft.com/office/powerpoint/2010/main" val="429460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893441" y="1127287"/>
            <a:ext cx="4129454" cy="2198882"/>
          </a:xfrm>
        </p:spPr>
        <p:txBody>
          <a:bodyPr/>
          <a:lstStyle/>
          <a:p>
            <a:r>
              <a:rPr lang="es-ES" b="1"/>
              <a:t>Định nghĩa vấn đề </a:t>
            </a:r>
          </a:p>
          <a:p>
            <a:r>
              <a:rPr lang="en-US"/>
              <a:t>	Trong đó lập trình là công đoạn quan trọng chủ chốt và không thể thiếu để tạo ra sản phẩm phần mềm. phần mềm càng trở nên đa dạng và ngành công nghiệp phầm mềm càng phát triển thì người ta càng thấy rõ tầm quan trọng của phương pháp lập trình. 	Phương pháp lập trình tốt không chỉ đảm bảo tạo ra phần mềm tốt mà còn hỗ trợ thiết kế phần mềm có tính mở và hỗ trợ khả năng sự dụng lại các mô đun. Nhờ đó chúng ta có thể dễ dàng bảo trì, nâng cấp phần mềm cũng như giảm chi phí phát triển phần mềm.</a:t>
            </a:r>
          </a:p>
          <a:p>
            <a:endParaRPr lang="en-US"/>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s-ES"/>
              <a:t>Gi</a:t>
            </a:r>
            <a:r>
              <a:rPr lang="en-US"/>
              <a:t>ới thiệu đồ án </a:t>
            </a:r>
          </a:p>
        </p:txBody>
      </p:sp>
      <p:grpSp>
        <p:nvGrpSpPr>
          <p:cNvPr id="7" name="Grupo 6">
            <a:extLst>
              <a:ext uri="{FF2B5EF4-FFF2-40B4-BE49-F238E27FC236}">
                <a16:creationId xmlns:a16="http://schemas.microsoft.com/office/drawing/2014/main" id="{B1FF415D-6B51-139E-EAB9-6D08A5B3ECDE}"/>
              </a:ext>
            </a:extLst>
          </p:cNvPr>
          <p:cNvGrpSpPr/>
          <p:nvPr/>
        </p:nvGrpSpPr>
        <p:grpSpPr>
          <a:xfrm>
            <a:off x="6942677" y="3294151"/>
            <a:ext cx="812385" cy="815360"/>
            <a:chOff x="2759075" y="2149476"/>
            <a:chExt cx="433388" cy="434975"/>
          </a:xfrm>
        </p:grpSpPr>
        <p:sp>
          <p:nvSpPr>
            <p:cNvPr id="8" name="Freeform 236">
              <a:extLst>
                <a:ext uri="{FF2B5EF4-FFF2-40B4-BE49-F238E27FC236}">
                  <a16:creationId xmlns:a16="http://schemas.microsoft.com/office/drawing/2014/main" id="{6864C124-F52A-8843-9CB6-2BA748CB6CF0}"/>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30">
              <a:extLst>
                <a:ext uri="{FF2B5EF4-FFF2-40B4-BE49-F238E27FC236}">
                  <a16:creationId xmlns:a16="http://schemas.microsoft.com/office/drawing/2014/main" id="{4B852CAC-8857-30F4-B300-866F8C6E91EE}"/>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0" name="Freeform 298">
            <a:extLst>
              <a:ext uri="{FF2B5EF4-FFF2-40B4-BE49-F238E27FC236}">
                <a16:creationId xmlns:a16="http://schemas.microsoft.com/office/drawing/2014/main" id="{23219761-45D3-8745-D6DA-CBFE3AEF0AD5}"/>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35">
            <a:extLst>
              <a:ext uri="{FF2B5EF4-FFF2-40B4-BE49-F238E27FC236}">
                <a16:creationId xmlns:a16="http://schemas.microsoft.com/office/drawing/2014/main" id="{BC173A41-6745-FDE9-55D7-7EAE31857C53}"/>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157">
            <a:extLst>
              <a:ext uri="{FF2B5EF4-FFF2-40B4-BE49-F238E27FC236}">
                <a16:creationId xmlns:a16="http://schemas.microsoft.com/office/drawing/2014/main" id="{FE3EF524-27BB-BCA9-2586-61C089AB0AFD}"/>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20">
            <a:extLst>
              <a:ext uri="{FF2B5EF4-FFF2-40B4-BE49-F238E27FC236}">
                <a16:creationId xmlns:a16="http://schemas.microsoft.com/office/drawing/2014/main" id="{81E5ACD7-EA35-74D3-AB30-689068EC0018}"/>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6" name="Grupo 35">
            <a:extLst>
              <a:ext uri="{FF2B5EF4-FFF2-40B4-BE49-F238E27FC236}">
                <a16:creationId xmlns:a16="http://schemas.microsoft.com/office/drawing/2014/main" id="{8336D679-C810-0C5A-49E4-274E2806676D}"/>
              </a:ext>
            </a:extLst>
          </p:cNvPr>
          <p:cNvGrpSpPr/>
          <p:nvPr/>
        </p:nvGrpSpPr>
        <p:grpSpPr>
          <a:xfrm>
            <a:off x="5638780" y="2242438"/>
            <a:ext cx="773659" cy="963355"/>
            <a:chOff x="6696077" y="2921001"/>
            <a:chExt cx="330200" cy="411163"/>
          </a:xfrm>
        </p:grpSpPr>
        <p:sp>
          <p:nvSpPr>
            <p:cNvPr id="37" name="Freeform 245">
              <a:extLst>
                <a:ext uri="{FF2B5EF4-FFF2-40B4-BE49-F238E27FC236}">
                  <a16:creationId xmlns:a16="http://schemas.microsoft.com/office/drawing/2014/main" id="{F8EF70C2-F45C-7040-B89F-CAFCE1213812}"/>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8" name="Grupo 37">
              <a:extLst>
                <a:ext uri="{FF2B5EF4-FFF2-40B4-BE49-F238E27FC236}">
                  <a16:creationId xmlns:a16="http://schemas.microsoft.com/office/drawing/2014/main" id="{2D29E9C6-9A03-6FCC-AFBA-CEE664187942}"/>
                </a:ext>
              </a:extLst>
            </p:cNvPr>
            <p:cNvGrpSpPr/>
            <p:nvPr/>
          </p:nvGrpSpPr>
          <p:grpSpPr>
            <a:xfrm>
              <a:off x="6699249" y="2924175"/>
              <a:ext cx="323854" cy="407989"/>
              <a:chOff x="6699249" y="2924175"/>
              <a:chExt cx="323854" cy="407989"/>
            </a:xfrm>
          </p:grpSpPr>
          <p:grpSp>
            <p:nvGrpSpPr>
              <p:cNvPr id="39" name="Grupo 38">
                <a:extLst>
                  <a:ext uri="{FF2B5EF4-FFF2-40B4-BE49-F238E27FC236}">
                    <a16:creationId xmlns:a16="http://schemas.microsoft.com/office/drawing/2014/main" id="{A34D645C-913D-C3A3-080B-0776EE3138D5}"/>
                  </a:ext>
                </a:extLst>
              </p:cNvPr>
              <p:cNvGrpSpPr/>
              <p:nvPr/>
            </p:nvGrpSpPr>
            <p:grpSpPr>
              <a:xfrm>
                <a:off x="6699249" y="2924175"/>
                <a:ext cx="323854" cy="407989"/>
                <a:chOff x="6699249" y="2924175"/>
                <a:chExt cx="323854" cy="407989"/>
              </a:xfrm>
            </p:grpSpPr>
            <p:sp>
              <p:nvSpPr>
                <p:cNvPr id="42" name="Freeform 244">
                  <a:extLst>
                    <a:ext uri="{FF2B5EF4-FFF2-40B4-BE49-F238E27FC236}">
                      <a16:creationId xmlns:a16="http://schemas.microsoft.com/office/drawing/2014/main" id="{66EA2742-67C6-7168-180A-73C2994CBC7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246">
                  <a:extLst>
                    <a:ext uri="{FF2B5EF4-FFF2-40B4-BE49-F238E27FC236}">
                      <a16:creationId xmlns:a16="http://schemas.microsoft.com/office/drawing/2014/main" id="{FEF39471-D38A-FD39-AA86-7669E32507D0}"/>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248">
                  <a:extLst>
                    <a:ext uri="{FF2B5EF4-FFF2-40B4-BE49-F238E27FC236}">
                      <a16:creationId xmlns:a16="http://schemas.microsoft.com/office/drawing/2014/main" id="{58FDE739-26B8-6A4A-AFFA-B95EE782A165}"/>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0" name="Freeform 249">
                <a:extLst>
                  <a:ext uri="{FF2B5EF4-FFF2-40B4-BE49-F238E27FC236}">
                    <a16:creationId xmlns:a16="http://schemas.microsoft.com/office/drawing/2014/main" id="{7B235159-CD0A-D1A1-5E13-17F4F2E137AE}"/>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50">
                <a:extLst>
                  <a:ext uri="{FF2B5EF4-FFF2-40B4-BE49-F238E27FC236}">
                    <a16:creationId xmlns:a16="http://schemas.microsoft.com/office/drawing/2014/main" id="{D24B6286-2EC6-32FD-82DD-A128C210CA0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426788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6"/>
                                        </p:tgtEl>
                                        <p:attrNameLst>
                                          <p:attrName>r</p:attrName>
                                        </p:attrNameLst>
                                      </p:cBhvr>
                                    </p:animRot>
                                    <p:animRot by="-240000">
                                      <p:cBhvr>
                                        <p:cTn id="13" dur="200" fill="hold">
                                          <p:stCondLst>
                                            <p:cond delay="200"/>
                                          </p:stCondLst>
                                        </p:cTn>
                                        <p:tgtEl>
                                          <p:spTgt spid="36"/>
                                        </p:tgtEl>
                                        <p:attrNameLst>
                                          <p:attrName>r</p:attrName>
                                        </p:attrNameLst>
                                      </p:cBhvr>
                                    </p:animRot>
                                    <p:animRot by="240000">
                                      <p:cBhvr>
                                        <p:cTn id="14" dur="200" fill="hold">
                                          <p:stCondLst>
                                            <p:cond delay="400"/>
                                          </p:stCondLst>
                                        </p:cTn>
                                        <p:tgtEl>
                                          <p:spTgt spid="36"/>
                                        </p:tgtEl>
                                        <p:attrNameLst>
                                          <p:attrName>r</p:attrName>
                                        </p:attrNameLst>
                                      </p:cBhvr>
                                    </p:animRot>
                                    <p:animRot by="-240000">
                                      <p:cBhvr>
                                        <p:cTn id="15" dur="200" fill="hold">
                                          <p:stCondLst>
                                            <p:cond delay="600"/>
                                          </p:stCondLst>
                                        </p:cTn>
                                        <p:tgtEl>
                                          <p:spTgt spid="36"/>
                                        </p:tgtEl>
                                        <p:attrNameLst>
                                          <p:attrName>r</p:attrName>
                                        </p:attrNameLst>
                                      </p:cBhvr>
                                    </p:animRot>
                                    <p:animRot by="120000">
                                      <p:cBhvr>
                                        <p:cTn id="16" dur="200" fill="hold">
                                          <p:stCondLst>
                                            <p:cond delay="800"/>
                                          </p:stCondLst>
                                        </p:cTn>
                                        <p:tgtEl>
                                          <p:spTgt spid="36"/>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21"/>
                                        </p:tgtEl>
                                        <p:attrNameLst>
                                          <p:attrName>r</p:attrName>
                                        </p:attrNameLst>
                                      </p:cBhvr>
                                    </p:animRot>
                                    <p:animRot by="-240000">
                                      <p:cBhvr>
                                        <p:cTn id="19" dur="200" fill="hold">
                                          <p:stCondLst>
                                            <p:cond delay="200"/>
                                          </p:stCondLst>
                                        </p:cTn>
                                        <p:tgtEl>
                                          <p:spTgt spid="21"/>
                                        </p:tgtEl>
                                        <p:attrNameLst>
                                          <p:attrName>r</p:attrName>
                                        </p:attrNameLst>
                                      </p:cBhvr>
                                    </p:animRot>
                                    <p:animRot by="240000">
                                      <p:cBhvr>
                                        <p:cTn id="20" dur="200" fill="hold">
                                          <p:stCondLst>
                                            <p:cond delay="400"/>
                                          </p:stCondLst>
                                        </p:cTn>
                                        <p:tgtEl>
                                          <p:spTgt spid="21"/>
                                        </p:tgtEl>
                                        <p:attrNameLst>
                                          <p:attrName>r</p:attrName>
                                        </p:attrNameLst>
                                      </p:cBhvr>
                                    </p:animRot>
                                    <p:animRot by="-240000">
                                      <p:cBhvr>
                                        <p:cTn id="21" dur="200" fill="hold">
                                          <p:stCondLst>
                                            <p:cond delay="600"/>
                                          </p:stCondLst>
                                        </p:cTn>
                                        <p:tgtEl>
                                          <p:spTgt spid="21"/>
                                        </p:tgtEl>
                                        <p:attrNameLst>
                                          <p:attrName>r</p:attrName>
                                        </p:attrNameLst>
                                      </p:cBhvr>
                                    </p:animRot>
                                    <p:animRot by="120000">
                                      <p:cBhvr>
                                        <p:cTn id="22" dur="200" fill="hold">
                                          <p:stCondLst>
                                            <p:cond delay="800"/>
                                          </p:stCondLst>
                                        </p:cTn>
                                        <p:tgtEl>
                                          <p:spTgt spid="21"/>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24"/>
                                        </p:tgtEl>
                                        <p:attrNameLst>
                                          <p:attrName>r</p:attrName>
                                        </p:attrNameLst>
                                      </p:cBhvr>
                                    </p:animRot>
                                    <p:animRot by="-240000">
                                      <p:cBhvr>
                                        <p:cTn id="25" dur="200" fill="hold">
                                          <p:stCondLst>
                                            <p:cond delay="200"/>
                                          </p:stCondLst>
                                        </p:cTn>
                                        <p:tgtEl>
                                          <p:spTgt spid="24"/>
                                        </p:tgtEl>
                                        <p:attrNameLst>
                                          <p:attrName>r</p:attrName>
                                        </p:attrNameLst>
                                      </p:cBhvr>
                                    </p:animRot>
                                    <p:animRot by="240000">
                                      <p:cBhvr>
                                        <p:cTn id="26" dur="200" fill="hold">
                                          <p:stCondLst>
                                            <p:cond delay="400"/>
                                          </p:stCondLst>
                                        </p:cTn>
                                        <p:tgtEl>
                                          <p:spTgt spid="24"/>
                                        </p:tgtEl>
                                        <p:attrNameLst>
                                          <p:attrName>r</p:attrName>
                                        </p:attrNameLst>
                                      </p:cBhvr>
                                    </p:animRot>
                                    <p:animRot by="-240000">
                                      <p:cBhvr>
                                        <p:cTn id="27" dur="200" fill="hold">
                                          <p:stCondLst>
                                            <p:cond delay="600"/>
                                          </p:stCondLst>
                                        </p:cTn>
                                        <p:tgtEl>
                                          <p:spTgt spid="24"/>
                                        </p:tgtEl>
                                        <p:attrNameLst>
                                          <p:attrName>r</p:attrName>
                                        </p:attrNameLst>
                                      </p:cBhvr>
                                    </p:animRot>
                                    <p:animRot by="120000">
                                      <p:cBhvr>
                                        <p:cTn id="28" dur="200" fill="hold">
                                          <p:stCondLst>
                                            <p:cond delay="800"/>
                                          </p:stCondLst>
                                        </p:cTn>
                                        <p:tgtEl>
                                          <p:spTgt spid="24"/>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32" presetClass="emph" presetSubtype="0" fill="hold" grpId="0" nodeType="withEffect">
                                  <p:stCondLst>
                                    <p:cond delay="0"/>
                                  </p:stCondLst>
                                  <p:childTnLst>
                                    <p:animRot by="120000">
                                      <p:cBhvr>
                                        <p:cTn id="38" dur="100" fill="hold">
                                          <p:stCondLst>
                                            <p:cond delay="0"/>
                                          </p:stCondLst>
                                        </p:cTn>
                                        <p:tgtEl>
                                          <p:spTgt spid="2"/>
                                        </p:tgtEl>
                                        <p:attrNameLst>
                                          <p:attrName>r</p:attrName>
                                        </p:attrNameLst>
                                      </p:cBhvr>
                                    </p:animRot>
                                    <p:animRot by="-240000">
                                      <p:cBhvr>
                                        <p:cTn id="39" dur="200" fill="hold">
                                          <p:stCondLst>
                                            <p:cond delay="200"/>
                                          </p:stCondLst>
                                        </p:cTn>
                                        <p:tgtEl>
                                          <p:spTgt spid="2"/>
                                        </p:tgtEl>
                                        <p:attrNameLst>
                                          <p:attrName>r</p:attrName>
                                        </p:attrNameLst>
                                      </p:cBhvr>
                                    </p:animRot>
                                    <p:animRot by="240000">
                                      <p:cBhvr>
                                        <p:cTn id="40" dur="200" fill="hold">
                                          <p:stCondLst>
                                            <p:cond delay="400"/>
                                          </p:stCondLst>
                                        </p:cTn>
                                        <p:tgtEl>
                                          <p:spTgt spid="2"/>
                                        </p:tgtEl>
                                        <p:attrNameLst>
                                          <p:attrName>r</p:attrName>
                                        </p:attrNameLst>
                                      </p:cBhvr>
                                    </p:animRot>
                                    <p:animRot by="-240000">
                                      <p:cBhvr>
                                        <p:cTn id="41" dur="200" fill="hold">
                                          <p:stCondLst>
                                            <p:cond delay="600"/>
                                          </p:stCondLst>
                                        </p:cTn>
                                        <p:tgtEl>
                                          <p:spTgt spid="2"/>
                                        </p:tgtEl>
                                        <p:attrNameLst>
                                          <p:attrName>r</p:attrName>
                                        </p:attrNameLst>
                                      </p:cBhvr>
                                    </p:animRot>
                                    <p:animRot by="120000">
                                      <p:cBhvr>
                                        <p:cTn id="42" dur="200" fill="hold">
                                          <p:stCondLst>
                                            <p:cond delay="800"/>
                                          </p:stCondLst>
                                        </p:cTn>
                                        <p:tgtEl>
                                          <p:spTgt spid="2"/>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animBg="1"/>
      <p:bldP spid="22" grpId="0" animBg="1"/>
      <p:bldP spid="24"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a:extLst>
              <a:ext uri="{FF2B5EF4-FFF2-40B4-BE49-F238E27FC236}">
                <a16:creationId xmlns:a16="http://schemas.microsoft.com/office/drawing/2014/main" id="{D01E240F-B7E4-4E93-8921-9D42955FFDF8}"/>
              </a:ext>
            </a:extLst>
          </p:cNvPr>
          <p:cNvSpPr>
            <a:spLocks noGrp="1"/>
          </p:cNvSpPr>
          <p:nvPr>
            <p:ph sz="half" idx="2"/>
          </p:nvPr>
        </p:nvSpPr>
        <p:spPr>
          <a:xfrm>
            <a:off x="893441" y="1127287"/>
            <a:ext cx="4129454" cy="2198882"/>
          </a:xfrm>
        </p:spPr>
        <p:txBody>
          <a:bodyPr/>
          <a:lstStyle/>
          <a:p>
            <a:r>
              <a:rPr lang="es-ES" b="1"/>
              <a:t>Phạm vi đồ án</a:t>
            </a:r>
          </a:p>
          <a:p>
            <a:r>
              <a:rPr lang="en-US"/>
              <a:t>	Ta sẽ phát triển ứng dụng với phạm vi nghiên cứu cụ thể ở các chức năng quản lý điện thoại cao cấp, quản lý nhập xuất kho.</a:t>
            </a:r>
          </a:p>
          <a:p>
            <a:endParaRPr lang="en-US"/>
          </a:p>
        </p:txBody>
      </p:sp>
      <p:sp>
        <p:nvSpPr>
          <p:cNvPr id="6" name="Title 3">
            <a:extLst>
              <a:ext uri="{FF2B5EF4-FFF2-40B4-BE49-F238E27FC236}">
                <a16:creationId xmlns:a16="http://schemas.microsoft.com/office/drawing/2014/main" id="{1BEE62C7-32B0-4B08-9460-BF485FF01D14}"/>
              </a:ext>
            </a:extLst>
          </p:cNvPr>
          <p:cNvSpPr>
            <a:spLocks noGrp="1"/>
          </p:cNvSpPr>
          <p:nvPr>
            <p:ph type="title"/>
          </p:nvPr>
        </p:nvSpPr>
        <p:spPr>
          <a:xfrm>
            <a:off x="723900" y="589879"/>
            <a:ext cx="7696200" cy="367298"/>
          </a:xfrm>
        </p:spPr>
        <p:txBody>
          <a:bodyPr/>
          <a:lstStyle/>
          <a:p>
            <a:r>
              <a:rPr lang="es-ES"/>
              <a:t>Gi</a:t>
            </a:r>
            <a:r>
              <a:rPr lang="en-US"/>
              <a:t>ới thiệu đồ án </a:t>
            </a:r>
          </a:p>
        </p:txBody>
      </p:sp>
      <p:grpSp>
        <p:nvGrpSpPr>
          <p:cNvPr id="7" name="Grupo 6">
            <a:extLst>
              <a:ext uri="{FF2B5EF4-FFF2-40B4-BE49-F238E27FC236}">
                <a16:creationId xmlns:a16="http://schemas.microsoft.com/office/drawing/2014/main" id="{27868055-1AC8-402D-AB77-A7977522F76A}"/>
              </a:ext>
            </a:extLst>
          </p:cNvPr>
          <p:cNvGrpSpPr/>
          <p:nvPr/>
        </p:nvGrpSpPr>
        <p:grpSpPr>
          <a:xfrm>
            <a:off x="6942677" y="3294151"/>
            <a:ext cx="812385" cy="815360"/>
            <a:chOff x="2759075" y="2149476"/>
            <a:chExt cx="433388" cy="434975"/>
          </a:xfrm>
        </p:grpSpPr>
        <p:sp>
          <p:nvSpPr>
            <p:cNvPr id="8" name="Freeform 236">
              <a:extLst>
                <a:ext uri="{FF2B5EF4-FFF2-40B4-BE49-F238E27FC236}">
                  <a16:creationId xmlns:a16="http://schemas.microsoft.com/office/drawing/2014/main" id="{E8AF2BB8-A1C7-4A74-B77A-77E9DCB33FA2}"/>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30">
              <a:extLst>
                <a:ext uri="{FF2B5EF4-FFF2-40B4-BE49-F238E27FC236}">
                  <a16:creationId xmlns:a16="http://schemas.microsoft.com/office/drawing/2014/main" id="{741354C9-FA2D-4F69-B763-B19E74EEB253}"/>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0" name="Freeform 298">
            <a:extLst>
              <a:ext uri="{FF2B5EF4-FFF2-40B4-BE49-F238E27FC236}">
                <a16:creationId xmlns:a16="http://schemas.microsoft.com/office/drawing/2014/main" id="{975C7FE8-DEA5-4B3B-9346-D40B9A493BEE}"/>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02">
            <a:extLst>
              <a:ext uri="{FF2B5EF4-FFF2-40B4-BE49-F238E27FC236}">
                <a16:creationId xmlns:a16="http://schemas.microsoft.com/office/drawing/2014/main" id="{752FFE31-F99B-4835-BD24-D9F56884764A}"/>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35">
            <a:extLst>
              <a:ext uri="{FF2B5EF4-FFF2-40B4-BE49-F238E27FC236}">
                <a16:creationId xmlns:a16="http://schemas.microsoft.com/office/drawing/2014/main" id="{A6FB468F-23C6-41F6-A9E9-421001BAEE2A}"/>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57">
            <a:extLst>
              <a:ext uri="{FF2B5EF4-FFF2-40B4-BE49-F238E27FC236}">
                <a16:creationId xmlns:a16="http://schemas.microsoft.com/office/drawing/2014/main" id="{B1F23FA5-A7CC-4215-BDDC-4CDDE72982EF}"/>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159">
            <a:extLst>
              <a:ext uri="{FF2B5EF4-FFF2-40B4-BE49-F238E27FC236}">
                <a16:creationId xmlns:a16="http://schemas.microsoft.com/office/drawing/2014/main" id="{575A38F9-8B25-49EC-B950-6FA9605D10E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220">
            <a:extLst>
              <a:ext uri="{FF2B5EF4-FFF2-40B4-BE49-F238E27FC236}">
                <a16:creationId xmlns:a16="http://schemas.microsoft.com/office/drawing/2014/main" id="{A0027D7C-7484-4382-A015-DAF127EFB462}"/>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5">
            <a:extLst>
              <a:ext uri="{FF2B5EF4-FFF2-40B4-BE49-F238E27FC236}">
                <a16:creationId xmlns:a16="http://schemas.microsoft.com/office/drawing/2014/main" id="{D2F92A59-946F-4C74-A9ED-7E8559F3B61A}"/>
              </a:ext>
            </a:extLst>
          </p:cNvPr>
          <p:cNvGrpSpPr/>
          <p:nvPr/>
        </p:nvGrpSpPr>
        <p:grpSpPr>
          <a:xfrm>
            <a:off x="5638780" y="2242438"/>
            <a:ext cx="773659" cy="963355"/>
            <a:chOff x="6696077" y="2921001"/>
            <a:chExt cx="330200" cy="411163"/>
          </a:xfrm>
        </p:grpSpPr>
        <p:sp>
          <p:nvSpPr>
            <p:cNvPr id="17" name="Freeform 245">
              <a:extLst>
                <a:ext uri="{FF2B5EF4-FFF2-40B4-BE49-F238E27FC236}">
                  <a16:creationId xmlns:a16="http://schemas.microsoft.com/office/drawing/2014/main" id="{F711F295-7022-46C2-A8CD-3AA0A26F04E4}"/>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8" name="Grupo 37">
              <a:extLst>
                <a:ext uri="{FF2B5EF4-FFF2-40B4-BE49-F238E27FC236}">
                  <a16:creationId xmlns:a16="http://schemas.microsoft.com/office/drawing/2014/main" id="{43C2F21C-8395-4FDA-855C-019066233DDB}"/>
                </a:ext>
              </a:extLst>
            </p:cNvPr>
            <p:cNvGrpSpPr/>
            <p:nvPr/>
          </p:nvGrpSpPr>
          <p:grpSpPr>
            <a:xfrm>
              <a:off x="6699249" y="2924175"/>
              <a:ext cx="323854" cy="407989"/>
              <a:chOff x="6699249" y="2924175"/>
              <a:chExt cx="323854" cy="407989"/>
            </a:xfrm>
          </p:grpSpPr>
          <p:grpSp>
            <p:nvGrpSpPr>
              <p:cNvPr id="19" name="Grupo 38">
                <a:extLst>
                  <a:ext uri="{FF2B5EF4-FFF2-40B4-BE49-F238E27FC236}">
                    <a16:creationId xmlns:a16="http://schemas.microsoft.com/office/drawing/2014/main" id="{D6936171-BC49-4973-81F1-0B0B32C486E7}"/>
                  </a:ext>
                </a:extLst>
              </p:cNvPr>
              <p:cNvGrpSpPr/>
              <p:nvPr/>
            </p:nvGrpSpPr>
            <p:grpSpPr>
              <a:xfrm>
                <a:off x="6699249" y="2924175"/>
                <a:ext cx="323854" cy="407989"/>
                <a:chOff x="6699249" y="2924175"/>
                <a:chExt cx="323854" cy="407989"/>
              </a:xfrm>
            </p:grpSpPr>
            <p:sp>
              <p:nvSpPr>
                <p:cNvPr id="22" name="Freeform 244">
                  <a:extLst>
                    <a:ext uri="{FF2B5EF4-FFF2-40B4-BE49-F238E27FC236}">
                      <a16:creationId xmlns:a16="http://schemas.microsoft.com/office/drawing/2014/main" id="{E7AC675E-35BA-4A5C-A583-66D12A710227}"/>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46">
                  <a:extLst>
                    <a:ext uri="{FF2B5EF4-FFF2-40B4-BE49-F238E27FC236}">
                      <a16:creationId xmlns:a16="http://schemas.microsoft.com/office/drawing/2014/main" id="{F1E392CE-77C9-406E-80EE-C15ABF939F9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48">
                  <a:extLst>
                    <a:ext uri="{FF2B5EF4-FFF2-40B4-BE49-F238E27FC236}">
                      <a16:creationId xmlns:a16="http://schemas.microsoft.com/office/drawing/2014/main" id="{C7353DA4-8A75-486E-9830-30C0AB477CC9}"/>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0" name="Freeform 249">
                <a:extLst>
                  <a:ext uri="{FF2B5EF4-FFF2-40B4-BE49-F238E27FC236}">
                    <a16:creationId xmlns:a16="http://schemas.microsoft.com/office/drawing/2014/main" id="{5C489042-08AD-4E4B-8EEB-A52F8CFA6CD3}"/>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50">
                <a:extLst>
                  <a:ext uri="{FF2B5EF4-FFF2-40B4-BE49-F238E27FC236}">
                    <a16:creationId xmlns:a16="http://schemas.microsoft.com/office/drawing/2014/main" id="{DC29F1F6-9021-4CF9-A986-BAFBD6EF5824}"/>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5" name="Elipse 48">
            <a:extLst>
              <a:ext uri="{FF2B5EF4-FFF2-40B4-BE49-F238E27FC236}">
                <a16:creationId xmlns:a16="http://schemas.microsoft.com/office/drawing/2014/main" id="{F087B942-D042-4215-A1FA-394251314AA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Elipse 49">
            <a:extLst>
              <a:ext uri="{FF2B5EF4-FFF2-40B4-BE49-F238E27FC236}">
                <a16:creationId xmlns:a16="http://schemas.microsoft.com/office/drawing/2014/main" id="{6DAA8F27-2D14-4565-BD65-7E13E169A98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7" name="Elipse 50">
            <a:extLst>
              <a:ext uri="{FF2B5EF4-FFF2-40B4-BE49-F238E27FC236}">
                <a16:creationId xmlns:a16="http://schemas.microsoft.com/office/drawing/2014/main" id="{FD7487A5-2CBD-4E5B-BB8D-67D31CC9A536}"/>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8" name="Freeform 235">
            <a:extLst>
              <a:ext uri="{FF2B5EF4-FFF2-40B4-BE49-F238E27FC236}">
                <a16:creationId xmlns:a16="http://schemas.microsoft.com/office/drawing/2014/main" id="{1879146C-5A55-4227-B675-667B66C4A0F6}"/>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9" name="Grupo 2">
            <a:extLst>
              <a:ext uri="{FF2B5EF4-FFF2-40B4-BE49-F238E27FC236}">
                <a16:creationId xmlns:a16="http://schemas.microsoft.com/office/drawing/2014/main" id="{D68056C2-1018-4C19-B96E-E21FFBE2BA67}"/>
              </a:ext>
            </a:extLst>
          </p:cNvPr>
          <p:cNvGrpSpPr/>
          <p:nvPr/>
        </p:nvGrpSpPr>
        <p:grpSpPr>
          <a:xfrm>
            <a:off x="977085" y="4908455"/>
            <a:ext cx="1199268" cy="599634"/>
            <a:chOff x="5638801" y="2709863"/>
            <a:chExt cx="495300" cy="247650"/>
          </a:xfrm>
        </p:grpSpPr>
        <p:sp>
          <p:nvSpPr>
            <p:cNvPr id="30" name="Freeform 175">
              <a:extLst>
                <a:ext uri="{FF2B5EF4-FFF2-40B4-BE49-F238E27FC236}">
                  <a16:creationId xmlns:a16="http://schemas.microsoft.com/office/drawing/2014/main" id="{874CD7D9-28A1-401F-A595-C2F8742093CE}"/>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178">
              <a:extLst>
                <a:ext uri="{FF2B5EF4-FFF2-40B4-BE49-F238E27FC236}">
                  <a16:creationId xmlns:a16="http://schemas.microsoft.com/office/drawing/2014/main" id="{CC9506B0-A10C-4058-A065-54EC644C8ACF}"/>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330193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6"/>
                                        </p:tgtEl>
                                        <p:attrNameLst>
                                          <p:attrName>r</p:attrName>
                                        </p:attrNameLst>
                                      </p:cBhvr>
                                    </p:animRot>
                                    <p:animRot by="-240000">
                                      <p:cBhvr>
                                        <p:cTn id="13" dur="200" fill="hold">
                                          <p:stCondLst>
                                            <p:cond delay="200"/>
                                          </p:stCondLst>
                                        </p:cTn>
                                        <p:tgtEl>
                                          <p:spTgt spid="16"/>
                                        </p:tgtEl>
                                        <p:attrNameLst>
                                          <p:attrName>r</p:attrName>
                                        </p:attrNameLst>
                                      </p:cBhvr>
                                    </p:animRot>
                                    <p:animRot by="240000">
                                      <p:cBhvr>
                                        <p:cTn id="14" dur="200" fill="hold">
                                          <p:stCondLst>
                                            <p:cond delay="400"/>
                                          </p:stCondLst>
                                        </p:cTn>
                                        <p:tgtEl>
                                          <p:spTgt spid="16"/>
                                        </p:tgtEl>
                                        <p:attrNameLst>
                                          <p:attrName>r</p:attrName>
                                        </p:attrNameLst>
                                      </p:cBhvr>
                                    </p:animRot>
                                    <p:animRot by="-240000">
                                      <p:cBhvr>
                                        <p:cTn id="15" dur="200" fill="hold">
                                          <p:stCondLst>
                                            <p:cond delay="600"/>
                                          </p:stCondLst>
                                        </p:cTn>
                                        <p:tgtEl>
                                          <p:spTgt spid="16"/>
                                        </p:tgtEl>
                                        <p:attrNameLst>
                                          <p:attrName>r</p:attrName>
                                        </p:attrNameLst>
                                      </p:cBhvr>
                                    </p:animRot>
                                    <p:animRot by="120000">
                                      <p:cBhvr>
                                        <p:cTn id="16" dur="200" fill="hold">
                                          <p:stCondLst>
                                            <p:cond delay="800"/>
                                          </p:stCondLst>
                                        </p:cTn>
                                        <p:tgtEl>
                                          <p:spTgt spid="16"/>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2"/>
                                        </p:tgtEl>
                                        <p:attrNameLst>
                                          <p:attrName>r</p:attrName>
                                        </p:attrNameLst>
                                      </p:cBhvr>
                                    </p:animRot>
                                    <p:animRot by="-240000">
                                      <p:cBhvr>
                                        <p:cTn id="19" dur="200" fill="hold">
                                          <p:stCondLst>
                                            <p:cond delay="200"/>
                                          </p:stCondLst>
                                        </p:cTn>
                                        <p:tgtEl>
                                          <p:spTgt spid="12"/>
                                        </p:tgtEl>
                                        <p:attrNameLst>
                                          <p:attrName>r</p:attrName>
                                        </p:attrNameLst>
                                      </p:cBhvr>
                                    </p:animRot>
                                    <p:animRot by="240000">
                                      <p:cBhvr>
                                        <p:cTn id="20" dur="200" fill="hold">
                                          <p:stCondLst>
                                            <p:cond delay="400"/>
                                          </p:stCondLst>
                                        </p:cTn>
                                        <p:tgtEl>
                                          <p:spTgt spid="12"/>
                                        </p:tgtEl>
                                        <p:attrNameLst>
                                          <p:attrName>r</p:attrName>
                                        </p:attrNameLst>
                                      </p:cBhvr>
                                    </p:animRot>
                                    <p:animRot by="-240000">
                                      <p:cBhvr>
                                        <p:cTn id="21" dur="200" fill="hold">
                                          <p:stCondLst>
                                            <p:cond delay="600"/>
                                          </p:stCondLst>
                                        </p:cTn>
                                        <p:tgtEl>
                                          <p:spTgt spid="12"/>
                                        </p:tgtEl>
                                        <p:attrNameLst>
                                          <p:attrName>r</p:attrName>
                                        </p:attrNameLst>
                                      </p:cBhvr>
                                    </p:animRot>
                                    <p:animRot by="120000">
                                      <p:cBhvr>
                                        <p:cTn id="22" dur="200" fill="hold">
                                          <p:stCondLst>
                                            <p:cond delay="800"/>
                                          </p:stCondLst>
                                        </p:cTn>
                                        <p:tgtEl>
                                          <p:spTgt spid="12"/>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15"/>
                                        </p:tgtEl>
                                        <p:attrNameLst>
                                          <p:attrName>r</p:attrName>
                                        </p:attrNameLst>
                                      </p:cBhvr>
                                    </p:animRot>
                                    <p:animRot by="-240000">
                                      <p:cBhvr>
                                        <p:cTn id="25" dur="200" fill="hold">
                                          <p:stCondLst>
                                            <p:cond delay="200"/>
                                          </p:stCondLst>
                                        </p:cTn>
                                        <p:tgtEl>
                                          <p:spTgt spid="15"/>
                                        </p:tgtEl>
                                        <p:attrNameLst>
                                          <p:attrName>r</p:attrName>
                                        </p:attrNameLst>
                                      </p:cBhvr>
                                    </p:animRot>
                                    <p:animRot by="240000">
                                      <p:cBhvr>
                                        <p:cTn id="26" dur="200" fill="hold">
                                          <p:stCondLst>
                                            <p:cond delay="400"/>
                                          </p:stCondLst>
                                        </p:cTn>
                                        <p:tgtEl>
                                          <p:spTgt spid="15"/>
                                        </p:tgtEl>
                                        <p:attrNameLst>
                                          <p:attrName>r</p:attrName>
                                        </p:attrNameLst>
                                      </p:cBhvr>
                                    </p:animRot>
                                    <p:animRot by="-240000">
                                      <p:cBhvr>
                                        <p:cTn id="27" dur="200" fill="hold">
                                          <p:stCondLst>
                                            <p:cond delay="600"/>
                                          </p:stCondLst>
                                        </p:cTn>
                                        <p:tgtEl>
                                          <p:spTgt spid="15"/>
                                        </p:tgtEl>
                                        <p:attrNameLst>
                                          <p:attrName>r</p:attrName>
                                        </p:attrNameLst>
                                      </p:cBhvr>
                                    </p:animRot>
                                    <p:animRot by="120000">
                                      <p:cBhvr>
                                        <p:cTn id="28" dur="200" fill="hold">
                                          <p:stCondLst>
                                            <p:cond delay="800"/>
                                          </p:stCondLst>
                                        </p:cTn>
                                        <p:tgtEl>
                                          <p:spTgt spid="15"/>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32" presetClass="emph" presetSubtype="0" fill="hold" grpId="0" nodeType="withEffect">
                                  <p:stCondLst>
                                    <p:cond delay="0"/>
                                  </p:stCondLst>
                                  <p:childTnLst>
                                    <p:animRot by="120000">
                                      <p:cBhvr>
                                        <p:cTn id="38" dur="100" fill="hold">
                                          <p:stCondLst>
                                            <p:cond delay="0"/>
                                          </p:stCondLst>
                                        </p:cTn>
                                        <p:tgtEl>
                                          <p:spTgt spid="28"/>
                                        </p:tgtEl>
                                        <p:attrNameLst>
                                          <p:attrName>r</p:attrName>
                                        </p:attrNameLst>
                                      </p:cBhvr>
                                    </p:animRot>
                                    <p:animRot by="-240000">
                                      <p:cBhvr>
                                        <p:cTn id="39" dur="200" fill="hold">
                                          <p:stCondLst>
                                            <p:cond delay="200"/>
                                          </p:stCondLst>
                                        </p:cTn>
                                        <p:tgtEl>
                                          <p:spTgt spid="28"/>
                                        </p:tgtEl>
                                        <p:attrNameLst>
                                          <p:attrName>r</p:attrName>
                                        </p:attrNameLst>
                                      </p:cBhvr>
                                    </p:animRot>
                                    <p:animRot by="240000">
                                      <p:cBhvr>
                                        <p:cTn id="40" dur="200" fill="hold">
                                          <p:stCondLst>
                                            <p:cond delay="400"/>
                                          </p:stCondLst>
                                        </p:cTn>
                                        <p:tgtEl>
                                          <p:spTgt spid="28"/>
                                        </p:tgtEl>
                                        <p:attrNameLst>
                                          <p:attrName>r</p:attrName>
                                        </p:attrNameLst>
                                      </p:cBhvr>
                                    </p:animRot>
                                    <p:animRot by="-240000">
                                      <p:cBhvr>
                                        <p:cTn id="41" dur="200" fill="hold">
                                          <p:stCondLst>
                                            <p:cond delay="600"/>
                                          </p:stCondLst>
                                        </p:cTn>
                                        <p:tgtEl>
                                          <p:spTgt spid="28"/>
                                        </p:tgtEl>
                                        <p:attrNameLst>
                                          <p:attrName>r</p:attrName>
                                        </p:attrNameLst>
                                      </p:cBhvr>
                                    </p:animRot>
                                    <p:animRot by="120000">
                                      <p:cBhvr>
                                        <p:cTn id="42" dur="200" fill="hold">
                                          <p:stCondLst>
                                            <p:cond delay="800"/>
                                          </p:stCondLst>
                                        </p:cTn>
                                        <p:tgtEl>
                                          <p:spTgt spid="28"/>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29"/>
                                        </p:tgtEl>
                                        <p:attrNameLst>
                                          <p:attrName>r</p:attrName>
                                        </p:attrNameLst>
                                      </p:cBhvr>
                                    </p:animRot>
                                    <p:animRot by="-240000">
                                      <p:cBhvr>
                                        <p:cTn id="45" dur="200" fill="hold">
                                          <p:stCondLst>
                                            <p:cond delay="200"/>
                                          </p:stCondLst>
                                        </p:cTn>
                                        <p:tgtEl>
                                          <p:spTgt spid="29"/>
                                        </p:tgtEl>
                                        <p:attrNameLst>
                                          <p:attrName>r</p:attrName>
                                        </p:attrNameLst>
                                      </p:cBhvr>
                                    </p:animRot>
                                    <p:animRot by="240000">
                                      <p:cBhvr>
                                        <p:cTn id="46" dur="200" fill="hold">
                                          <p:stCondLst>
                                            <p:cond delay="400"/>
                                          </p:stCondLst>
                                        </p:cTn>
                                        <p:tgtEl>
                                          <p:spTgt spid="29"/>
                                        </p:tgtEl>
                                        <p:attrNameLst>
                                          <p:attrName>r</p:attrName>
                                        </p:attrNameLst>
                                      </p:cBhvr>
                                    </p:animRot>
                                    <p:animRot by="-240000">
                                      <p:cBhvr>
                                        <p:cTn id="47" dur="200" fill="hold">
                                          <p:stCondLst>
                                            <p:cond delay="600"/>
                                          </p:stCondLst>
                                        </p:cTn>
                                        <p:tgtEl>
                                          <p:spTgt spid="29"/>
                                        </p:tgtEl>
                                        <p:attrNameLst>
                                          <p:attrName>r</p:attrName>
                                        </p:attrNameLst>
                                      </p:cBhvr>
                                    </p:animRot>
                                    <p:animRot by="120000">
                                      <p:cBhvr>
                                        <p:cTn id="48" dur="200" fill="hold">
                                          <p:stCondLst>
                                            <p:cond delay="80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5"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a:extLst>
              <a:ext uri="{FF2B5EF4-FFF2-40B4-BE49-F238E27FC236}">
                <a16:creationId xmlns:a16="http://schemas.microsoft.com/office/drawing/2014/main" id="{41397CD8-1DC7-459A-9EE7-5BF538FB5EA9}"/>
              </a:ext>
            </a:extLst>
          </p:cNvPr>
          <p:cNvSpPr>
            <a:spLocks noGrp="1"/>
          </p:cNvSpPr>
          <p:nvPr>
            <p:ph sz="half" idx="2"/>
          </p:nvPr>
        </p:nvSpPr>
        <p:spPr>
          <a:xfrm>
            <a:off x="893441" y="1127287"/>
            <a:ext cx="4129454" cy="2198882"/>
          </a:xfrm>
        </p:spPr>
        <p:txBody>
          <a:bodyPr/>
          <a:lstStyle/>
          <a:p>
            <a:r>
              <a:rPr lang="es-ES" b="1"/>
              <a:t>Mục tiêu, s</a:t>
            </a:r>
            <a:r>
              <a:rPr lang="en-US" b="1"/>
              <a:t>ự cần thiết của đề tài, tại sao lại chọn đề tài này ?</a:t>
            </a:r>
          </a:p>
          <a:p>
            <a:pPr marL="342900" indent="-342900">
              <a:buFont typeface="Arial" panose="020B0604020202020204" pitchFamily="34" charset="0"/>
              <a:buChar char="•"/>
            </a:pPr>
            <a:r>
              <a:rPr lang="en-US" i="1"/>
              <a:t>Mục tiêu</a:t>
            </a:r>
            <a:endParaRPr lang="es-ES" i="1"/>
          </a:p>
          <a:p>
            <a:r>
              <a:rPr lang="en-US"/>
              <a:t>	Xây dựng nên các chức năng cơ bản trong việc quản lý kho thực phẩm có áp dụng được lập trình hướng đối tượng. các chức năng của ứng dụng có thể hỗ trợ cho người quản lý thuận lợi trong việc xem xét nắm rõ tình hình một cách dễ dàng hơn, nhanh chóng và ít sai sót hơn về các điện thoại cao cấp trong kho trong quá trình làm việc.</a:t>
            </a:r>
          </a:p>
          <a:p>
            <a:endParaRPr lang="en-US"/>
          </a:p>
        </p:txBody>
      </p:sp>
      <p:sp>
        <p:nvSpPr>
          <p:cNvPr id="6" name="Title 3">
            <a:extLst>
              <a:ext uri="{FF2B5EF4-FFF2-40B4-BE49-F238E27FC236}">
                <a16:creationId xmlns:a16="http://schemas.microsoft.com/office/drawing/2014/main" id="{E1703B7C-2774-4751-8319-1984C9023651}"/>
              </a:ext>
            </a:extLst>
          </p:cNvPr>
          <p:cNvSpPr>
            <a:spLocks noGrp="1"/>
          </p:cNvSpPr>
          <p:nvPr>
            <p:ph type="title"/>
          </p:nvPr>
        </p:nvSpPr>
        <p:spPr>
          <a:xfrm>
            <a:off x="723900" y="589879"/>
            <a:ext cx="7696200" cy="367298"/>
          </a:xfrm>
        </p:spPr>
        <p:txBody>
          <a:bodyPr/>
          <a:lstStyle/>
          <a:p>
            <a:r>
              <a:rPr lang="es-ES"/>
              <a:t>Gi</a:t>
            </a:r>
            <a:r>
              <a:rPr lang="en-US"/>
              <a:t>ới thiệu đồ án </a:t>
            </a:r>
          </a:p>
        </p:txBody>
      </p:sp>
      <p:grpSp>
        <p:nvGrpSpPr>
          <p:cNvPr id="7" name="Grupo 6">
            <a:extLst>
              <a:ext uri="{FF2B5EF4-FFF2-40B4-BE49-F238E27FC236}">
                <a16:creationId xmlns:a16="http://schemas.microsoft.com/office/drawing/2014/main" id="{3EC2136C-A537-4CF8-8EDD-6935C5969587}"/>
              </a:ext>
            </a:extLst>
          </p:cNvPr>
          <p:cNvGrpSpPr/>
          <p:nvPr/>
        </p:nvGrpSpPr>
        <p:grpSpPr>
          <a:xfrm>
            <a:off x="6942677" y="3294151"/>
            <a:ext cx="812385" cy="815360"/>
            <a:chOff x="2759075" y="2149476"/>
            <a:chExt cx="433388" cy="434975"/>
          </a:xfrm>
        </p:grpSpPr>
        <p:sp>
          <p:nvSpPr>
            <p:cNvPr id="8" name="Freeform 236">
              <a:extLst>
                <a:ext uri="{FF2B5EF4-FFF2-40B4-BE49-F238E27FC236}">
                  <a16:creationId xmlns:a16="http://schemas.microsoft.com/office/drawing/2014/main" id="{CC558E91-C487-4426-8921-4CE0135E833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30">
              <a:extLst>
                <a:ext uri="{FF2B5EF4-FFF2-40B4-BE49-F238E27FC236}">
                  <a16:creationId xmlns:a16="http://schemas.microsoft.com/office/drawing/2014/main" id="{EB5390E5-F3BD-4137-AB9E-FC12A9966631}"/>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0" name="Freeform 298">
            <a:extLst>
              <a:ext uri="{FF2B5EF4-FFF2-40B4-BE49-F238E27FC236}">
                <a16:creationId xmlns:a16="http://schemas.microsoft.com/office/drawing/2014/main" id="{8EEE473A-F137-4E32-B71E-57A89276E922}"/>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02">
            <a:extLst>
              <a:ext uri="{FF2B5EF4-FFF2-40B4-BE49-F238E27FC236}">
                <a16:creationId xmlns:a16="http://schemas.microsoft.com/office/drawing/2014/main" id="{1588B7DE-D4C4-4AE9-8847-B3DA324DBD68}"/>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35">
            <a:extLst>
              <a:ext uri="{FF2B5EF4-FFF2-40B4-BE49-F238E27FC236}">
                <a16:creationId xmlns:a16="http://schemas.microsoft.com/office/drawing/2014/main" id="{ED1178A1-56D0-45D5-8246-AE0CD251DA8C}"/>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157">
            <a:extLst>
              <a:ext uri="{FF2B5EF4-FFF2-40B4-BE49-F238E27FC236}">
                <a16:creationId xmlns:a16="http://schemas.microsoft.com/office/drawing/2014/main" id="{45AFB92A-5AB9-48DC-812E-034D89743766}"/>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159">
            <a:extLst>
              <a:ext uri="{FF2B5EF4-FFF2-40B4-BE49-F238E27FC236}">
                <a16:creationId xmlns:a16="http://schemas.microsoft.com/office/drawing/2014/main" id="{297073B5-3B81-45DC-AD40-B37E24425F7F}"/>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220">
            <a:extLst>
              <a:ext uri="{FF2B5EF4-FFF2-40B4-BE49-F238E27FC236}">
                <a16:creationId xmlns:a16="http://schemas.microsoft.com/office/drawing/2014/main" id="{901FA895-D544-48C5-B40C-09D735948A38}"/>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35">
            <a:extLst>
              <a:ext uri="{FF2B5EF4-FFF2-40B4-BE49-F238E27FC236}">
                <a16:creationId xmlns:a16="http://schemas.microsoft.com/office/drawing/2014/main" id="{365D8C2B-3110-4CB3-83F4-DEB95A40B997}"/>
              </a:ext>
            </a:extLst>
          </p:cNvPr>
          <p:cNvGrpSpPr/>
          <p:nvPr/>
        </p:nvGrpSpPr>
        <p:grpSpPr>
          <a:xfrm>
            <a:off x="5638780" y="2242438"/>
            <a:ext cx="773659" cy="963355"/>
            <a:chOff x="6696077" y="2921001"/>
            <a:chExt cx="330200" cy="411163"/>
          </a:xfrm>
        </p:grpSpPr>
        <p:sp>
          <p:nvSpPr>
            <p:cNvPr id="17" name="Freeform 245">
              <a:extLst>
                <a:ext uri="{FF2B5EF4-FFF2-40B4-BE49-F238E27FC236}">
                  <a16:creationId xmlns:a16="http://schemas.microsoft.com/office/drawing/2014/main" id="{8F355B2B-9BBE-48FD-B73A-6A7D01099779}"/>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8" name="Grupo 37">
              <a:extLst>
                <a:ext uri="{FF2B5EF4-FFF2-40B4-BE49-F238E27FC236}">
                  <a16:creationId xmlns:a16="http://schemas.microsoft.com/office/drawing/2014/main" id="{686BCC2C-A4FD-4912-A0FD-9382B5312454}"/>
                </a:ext>
              </a:extLst>
            </p:cNvPr>
            <p:cNvGrpSpPr/>
            <p:nvPr/>
          </p:nvGrpSpPr>
          <p:grpSpPr>
            <a:xfrm>
              <a:off x="6699249" y="2924175"/>
              <a:ext cx="323854" cy="407989"/>
              <a:chOff x="6699249" y="2924175"/>
              <a:chExt cx="323854" cy="407989"/>
            </a:xfrm>
          </p:grpSpPr>
          <p:grpSp>
            <p:nvGrpSpPr>
              <p:cNvPr id="19" name="Grupo 38">
                <a:extLst>
                  <a:ext uri="{FF2B5EF4-FFF2-40B4-BE49-F238E27FC236}">
                    <a16:creationId xmlns:a16="http://schemas.microsoft.com/office/drawing/2014/main" id="{3B2993CF-7A84-43E9-8715-A138E15D1444}"/>
                  </a:ext>
                </a:extLst>
              </p:cNvPr>
              <p:cNvGrpSpPr/>
              <p:nvPr/>
            </p:nvGrpSpPr>
            <p:grpSpPr>
              <a:xfrm>
                <a:off x="6699249" y="2924175"/>
                <a:ext cx="323854" cy="407989"/>
                <a:chOff x="6699249" y="2924175"/>
                <a:chExt cx="323854" cy="407989"/>
              </a:xfrm>
            </p:grpSpPr>
            <p:sp>
              <p:nvSpPr>
                <p:cNvPr id="22" name="Freeform 244">
                  <a:extLst>
                    <a:ext uri="{FF2B5EF4-FFF2-40B4-BE49-F238E27FC236}">
                      <a16:creationId xmlns:a16="http://schemas.microsoft.com/office/drawing/2014/main" id="{1D5607AA-1A5D-431F-8F63-D2BF41906CBE}"/>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46">
                  <a:extLst>
                    <a:ext uri="{FF2B5EF4-FFF2-40B4-BE49-F238E27FC236}">
                      <a16:creationId xmlns:a16="http://schemas.microsoft.com/office/drawing/2014/main" id="{E58C6E23-23E7-480E-9B41-391D93CFE67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48">
                  <a:extLst>
                    <a:ext uri="{FF2B5EF4-FFF2-40B4-BE49-F238E27FC236}">
                      <a16:creationId xmlns:a16="http://schemas.microsoft.com/office/drawing/2014/main" id="{34437914-E4F7-4EA8-96BE-2043C8EAE2D2}"/>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0" name="Freeform 249">
                <a:extLst>
                  <a:ext uri="{FF2B5EF4-FFF2-40B4-BE49-F238E27FC236}">
                    <a16:creationId xmlns:a16="http://schemas.microsoft.com/office/drawing/2014/main" id="{117C5686-30BF-4BFD-98DF-A75126FD129B}"/>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50">
                <a:extLst>
                  <a:ext uri="{FF2B5EF4-FFF2-40B4-BE49-F238E27FC236}">
                    <a16:creationId xmlns:a16="http://schemas.microsoft.com/office/drawing/2014/main" id="{A7DA0A31-A928-463D-A657-3AEDC8B3876E}"/>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25" name="Elipse 48">
            <a:extLst>
              <a:ext uri="{FF2B5EF4-FFF2-40B4-BE49-F238E27FC236}">
                <a16:creationId xmlns:a16="http://schemas.microsoft.com/office/drawing/2014/main" id="{1156D5E8-3CC8-4C39-A0EC-87EB1A802667}"/>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Elipse 49">
            <a:extLst>
              <a:ext uri="{FF2B5EF4-FFF2-40B4-BE49-F238E27FC236}">
                <a16:creationId xmlns:a16="http://schemas.microsoft.com/office/drawing/2014/main" id="{37F0567C-3778-44BA-95F5-A46466ACFA4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7" name="Elipse 50">
            <a:extLst>
              <a:ext uri="{FF2B5EF4-FFF2-40B4-BE49-F238E27FC236}">
                <a16:creationId xmlns:a16="http://schemas.microsoft.com/office/drawing/2014/main" id="{9B631257-345A-482C-B3D4-2442C728B2DE}"/>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8" name="Freeform 235">
            <a:extLst>
              <a:ext uri="{FF2B5EF4-FFF2-40B4-BE49-F238E27FC236}">
                <a16:creationId xmlns:a16="http://schemas.microsoft.com/office/drawing/2014/main" id="{2A41A8F5-9E03-431B-9624-38D1B03E522D}"/>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9" name="Grupo 2">
            <a:extLst>
              <a:ext uri="{FF2B5EF4-FFF2-40B4-BE49-F238E27FC236}">
                <a16:creationId xmlns:a16="http://schemas.microsoft.com/office/drawing/2014/main" id="{569624B2-3673-45DC-9839-E168ED281E6A}"/>
              </a:ext>
            </a:extLst>
          </p:cNvPr>
          <p:cNvGrpSpPr/>
          <p:nvPr/>
        </p:nvGrpSpPr>
        <p:grpSpPr>
          <a:xfrm>
            <a:off x="977085" y="4908455"/>
            <a:ext cx="1199268" cy="599634"/>
            <a:chOff x="5638801" y="2709863"/>
            <a:chExt cx="495300" cy="247650"/>
          </a:xfrm>
        </p:grpSpPr>
        <p:sp>
          <p:nvSpPr>
            <p:cNvPr id="30" name="Freeform 175">
              <a:extLst>
                <a:ext uri="{FF2B5EF4-FFF2-40B4-BE49-F238E27FC236}">
                  <a16:creationId xmlns:a16="http://schemas.microsoft.com/office/drawing/2014/main" id="{6A0E4515-63C1-428F-8CF7-770518F6F887}"/>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178">
              <a:extLst>
                <a:ext uri="{FF2B5EF4-FFF2-40B4-BE49-F238E27FC236}">
                  <a16:creationId xmlns:a16="http://schemas.microsoft.com/office/drawing/2014/main" id="{CE856920-7146-47BA-889E-975297F95AF2}"/>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427585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6"/>
                                        </p:tgtEl>
                                        <p:attrNameLst>
                                          <p:attrName>r</p:attrName>
                                        </p:attrNameLst>
                                      </p:cBhvr>
                                    </p:animRot>
                                    <p:animRot by="-240000">
                                      <p:cBhvr>
                                        <p:cTn id="13" dur="200" fill="hold">
                                          <p:stCondLst>
                                            <p:cond delay="200"/>
                                          </p:stCondLst>
                                        </p:cTn>
                                        <p:tgtEl>
                                          <p:spTgt spid="16"/>
                                        </p:tgtEl>
                                        <p:attrNameLst>
                                          <p:attrName>r</p:attrName>
                                        </p:attrNameLst>
                                      </p:cBhvr>
                                    </p:animRot>
                                    <p:animRot by="240000">
                                      <p:cBhvr>
                                        <p:cTn id="14" dur="200" fill="hold">
                                          <p:stCondLst>
                                            <p:cond delay="400"/>
                                          </p:stCondLst>
                                        </p:cTn>
                                        <p:tgtEl>
                                          <p:spTgt spid="16"/>
                                        </p:tgtEl>
                                        <p:attrNameLst>
                                          <p:attrName>r</p:attrName>
                                        </p:attrNameLst>
                                      </p:cBhvr>
                                    </p:animRot>
                                    <p:animRot by="-240000">
                                      <p:cBhvr>
                                        <p:cTn id="15" dur="200" fill="hold">
                                          <p:stCondLst>
                                            <p:cond delay="600"/>
                                          </p:stCondLst>
                                        </p:cTn>
                                        <p:tgtEl>
                                          <p:spTgt spid="16"/>
                                        </p:tgtEl>
                                        <p:attrNameLst>
                                          <p:attrName>r</p:attrName>
                                        </p:attrNameLst>
                                      </p:cBhvr>
                                    </p:animRot>
                                    <p:animRot by="120000">
                                      <p:cBhvr>
                                        <p:cTn id="16" dur="200" fill="hold">
                                          <p:stCondLst>
                                            <p:cond delay="800"/>
                                          </p:stCondLst>
                                        </p:cTn>
                                        <p:tgtEl>
                                          <p:spTgt spid="16"/>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2"/>
                                        </p:tgtEl>
                                        <p:attrNameLst>
                                          <p:attrName>r</p:attrName>
                                        </p:attrNameLst>
                                      </p:cBhvr>
                                    </p:animRot>
                                    <p:animRot by="-240000">
                                      <p:cBhvr>
                                        <p:cTn id="19" dur="200" fill="hold">
                                          <p:stCondLst>
                                            <p:cond delay="200"/>
                                          </p:stCondLst>
                                        </p:cTn>
                                        <p:tgtEl>
                                          <p:spTgt spid="12"/>
                                        </p:tgtEl>
                                        <p:attrNameLst>
                                          <p:attrName>r</p:attrName>
                                        </p:attrNameLst>
                                      </p:cBhvr>
                                    </p:animRot>
                                    <p:animRot by="240000">
                                      <p:cBhvr>
                                        <p:cTn id="20" dur="200" fill="hold">
                                          <p:stCondLst>
                                            <p:cond delay="400"/>
                                          </p:stCondLst>
                                        </p:cTn>
                                        <p:tgtEl>
                                          <p:spTgt spid="12"/>
                                        </p:tgtEl>
                                        <p:attrNameLst>
                                          <p:attrName>r</p:attrName>
                                        </p:attrNameLst>
                                      </p:cBhvr>
                                    </p:animRot>
                                    <p:animRot by="-240000">
                                      <p:cBhvr>
                                        <p:cTn id="21" dur="200" fill="hold">
                                          <p:stCondLst>
                                            <p:cond delay="600"/>
                                          </p:stCondLst>
                                        </p:cTn>
                                        <p:tgtEl>
                                          <p:spTgt spid="12"/>
                                        </p:tgtEl>
                                        <p:attrNameLst>
                                          <p:attrName>r</p:attrName>
                                        </p:attrNameLst>
                                      </p:cBhvr>
                                    </p:animRot>
                                    <p:animRot by="120000">
                                      <p:cBhvr>
                                        <p:cTn id="22" dur="200" fill="hold">
                                          <p:stCondLst>
                                            <p:cond delay="800"/>
                                          </p:stCondLst>
                                        </p:cTn>
                                        <p:tgtEl>
                                          <p:spTgt spid="12"/>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15"/>
                                        </p:tgtEl>
                                        <p:attrNameLst>
                                          <p:attrName>r</p:attrName>
                                        </p:attrNameLst>
                                      </p:cBhvr>
                                    </p:animRot>
                                    <p:animRot by="-240000">
                                      <p:cBhvr>
                                        <p:cTn id="25" dur="200" fill="hold">
                                          <p:stCondLst>
                                            <p:cond delay="200"/>
                                          </p:stCondLst>
                                        </p:cTn>
                                        <p:tgtEl>
                                          <p:spTgt spid="15"/>
                                        </p:tgtEl>
                                        <p:attrNameLst>
                                          <p:attrName>r</p:attrName>
                                        </p:attrNameLst>
                                      </p:cBhvr>
                                    </p:animRot>
                                    <p:animRot by="240000">
                                      <p:cBhvr>
                                        <p:cTn id="26" dur="200" fill="hold">
                                          <p:stCondLst>
                                            <p:cond delay="400"/>
                                          </p:stCondLst>
                                        </p:cTn>
                                        <p:tgtEl>
                                          <p:spTgt spid="15"/>
                                        </p:tgtEl>
                                        <p:attrNameLst>
                                          <p:attrName>r</p:attrName>
                                        </p:attrNameLst>
                                      </p:cBhvr>
                                    </p:animRot>
                                    <p:animRot by="-240000">
                                      <p:cBhvr>
                                        <p:cTn id="27" dur="200" fill="hold">
                                          <p:stCondLst>
                                            <p:cond delay="600"/>
                                          </p:stCondLst>
                                        </p:cTn>
                                        <p:tgtEl>
                                          <p:spTgt spid="15"/>
                                        </p:tgtEl>
                                        <p:attrNameLst>
                                          <p:attrName>r</p:attrName>
                                        </p:attrNameLst>
                                      </p:cBhvr>
                                    </p:animRot>
                                    <p:animRot by="120000">
                                      <p:cBhvr>
                                        <p:cTn id="28" dur="200" fill="hold">
                                          <p:stCondLst>
                                            <p:cond delay="800"/>
                                          </p:stCondLst>
                                        </p:cTn>
                                        <p:tgtEl>
                                          <p:spTgt spid="15"/>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32" presetClass="emph" presetSubtype="0" fill="hold" grpId="0" nodeType="withEffect">
                                  <p:stCondLst>
                                    <p:cond delay="0"/>
                                  </p:stCondLst>
                                  <p:childTnLst>
                                    <p:animRot by="120000">
                                      <p:cBhvr>
                                        <p:cTn id="38" dur="100" fill="hold">
                                          <p:stCondLst>
                                            <p:cond delay="0"/>
                                          </p:stCondLst>
                                        </p:cTn>
                                        <p:tgtEl>
                                          <p:spTgt spid="28"/>
                                        </p:tgtEl>
                                        <p:attrNameLst>
                                          <p:attrName>r</p:attrName>
                                        </p:attrNameLst>
                                      </p:cBhvr>
                                    </p:animRot>
                                    <p:animRot by="-240000">
                                      <p:cBhvr>
                                        <p:cTn id="39" dur="200" fill="hold">
                                          <p:stCondLst>
                                            <p:cond delay="200"/>
                                          </p:stCondLst>
                                        </p:cTn>
                                        <p:tgtEl>
                                          <p:spTgt spid="28"/>
                                        </p:tgtEl>
                                        <p:attrNameLst>
                                          <p:attrName>r</p:attrName>
                                        </p:attrNameLst>
                                      </p:cBhvr>
                                    </p:animRot>
                                    <p:animRot by="240000">
                                      <p:cBhvr>
                                        <p:cTn id="40" dur="200" fill="hold">
                                          <p:stCondLst>
                                            <p:cond delay="400"/>
                                          </p:stCondLst>
                                        </p:cTn>
                                        <p:tgtEl>
                                          <p:spTgt spid="28"/>
                                        </p:tgtEl>
                                        <p:attrNameLst>
                                          <p:attrName>r</p:attrName>
                                        </p:attrNameLst>
                                      </p:cBhvr>
                                    </p:animRot>
                                    <p:animRot by="-240000">
                                      <p:cBhvr>
                                        <p:cTn id="41" dur="200" fill="hold">
                                          <p:stCondLst>
                                            <p:cond delay="600"/>
                                          </p:stCondLst>
                                        </p:cTn>
                                        <p:tgtEl>
                                          <p:spTgt spid="28"/>
                                        </p:tgtEl>
                                        <p:attrNameLst>
                                          <p:attrName>r</p:attrName>
                                        </p:attrNameLst>
                                      </p:cBhvr>
                                    </p:animRot>
                                    <p:animRot by="120000">
                                      <p:cBhvr>
                                        <p:cTn id="42" dur="200" fill="hold">
                                          <p:stCondLst>
                                            <p:cond delay="800"/>
                                          </p:stCondLst>
                                        </p:cTn>
                                        <p:tgtEl>
                                          <p:spTgt spid="28"/>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29"/>
                                        </p:tgtEl>
                                        <p:attrNameLst>
                                          <p:attrName>r</p:attrName>
                                        </p:attrNameLst>
                                      </p:cBhvr>
                                    </p:animRot>
                                    <p:animRot by="-240000">
                                      <p:cBhvr>
                                        <p:cTn id="45" dur="200" fill="hold">
                                          <p:stCondLst>
                                            <p:cond delay="200"/>
                                          </p:stCondLst>
                                        </p:cTn>
                                        <p:tgtEl>
                                          <p:spTgt spid="29"/>
                                        </p:tgtEl>
                                        <p:attrNameLst>
                                          <p:attrName>r</p:attrName>
                                        </p:attrNameLst>
                                      </p:cBhvr>
                                    </p:animRot>
                                    <p:animRot by="240000">
                                      <p:cBhvr>
                                        <p:cTn id="46" dur="200" fill="hold">
                                          <p:stCondLst>
                                            <p:cond delay="400"/>
                                          </p:stCondLst>
                                        </p:cTn>
                                        <p:tgtEl>
                                          <p:spTgt spid="29"/>
                                        </p:tgtEl>
                                        <p:attrNameLst>
                                          <p:attrName>r</p:attrName>
                                        </p:attrNameLst>
                                      </p:cBhvr>
                                    </p:animRot>
                                    <p:animRot by="-240000">
                                      <p:cBhvr>
                                        <p:cTn id="47" dur="200" fill="hold">
                                          <p:stCondLst>
                                            <p:cond delay="600"/>
                                          </p:stCondLst>
                                        </p:cTn>
                                        <p:tgtEl>
                                          <p:spTgt spid="29"/>
                                        </p:tgtEl>
                                        <p:attrNameLst>
                                          <p:attrName>r</p:attrName>
                                        </p:attrNameLst>
                                      </p:cBhvr>
                                    </p:animRot>
                                    <p:animRot by="120000">
                                      <p:cBhvr>
                                        <p:cTn id="48" dur="200" fill="hold">
                                          <p:stCondLst>
                                            <p:cond delay="80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5"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5">
            <a:extLst>
              <a:ext uri="{FF2B5EF4-FFF2-40B4-BE49-F238E27FC236}">
                <a16:creationId xmlns:a16="http://schemas.microsoft.com/office/drawing/2014/main" id="{8909ED6E-1CD0-49E2-A470-5005B45F5C77}"/>
              </a:ext>
            </a:extLst>
          </p:cNvPr>
          <p:cNvSpPr>
            <a:spLocks noGrp="1"/>
          </p:cNvSpPr>
          <p:nvPr>
            <p:ph sz="half" idx="2"/>
          </p:nvPr>
        </p:nvSpPr>
        <p:spPr>
          <a:xfrm>
            <a:off x="893441" y="1127287"/>
            <a:ext cx="4129454" cy="2198882"/>
          </a:xfrm>
        </p:spPr>
        <p:txBody>
          <a:bodyPr/>
          <a:lstStyle/>
          <a:p>
            <a:r>
              <a:rPr lang="es-ES" b="1"/>
              <a:t>Mục tiêu, s</a:t>
            </a:r>
            <a:r>
              <a:rPr lang="en-US" b="1"/>
              <a:t>ự cần thiết của đề tài, tại sao lại chọn đề tài này ?</a:t>
            </a:r>
          </a:p>
          <a:p>
            <a:pPr marL="342900" indent="-342900">
              <a:buFont typeface="Arial" panose="020B0604020202020204" pitchFamily="34" charset="0"/>
              <a:buChar char="•"/>
            </a:pPr>
            <a:r>
              <a:rPr lang="en-US" i="1"/>
              <a:t>Sự cần thiết</a:t>
            </a:r>
            <a:endParaRPr lang="es-ES" i="1"/>
          </a:p>
          <a:p>
            <a:r>
              <a:rPr lang="en-US"/>
              <a:t>	Ngành công nghiệp đang tăng mạnh và cũng cần một phần mềm tốt để có thể quản lý các kho hàng phục vụ cho mục đích kinh doanh một cách nhanh chóng và tiện lợi, tránh gây ra các sai sót không đáng có.</a:t>
            </a:r>
          </a:p>
          <a:p>
            <a:endParaRPr lang="en-US"/>
          </a:p>
        </p:txBody>
      </p:sp>
      <p:sp>
        <p:nvSpPr>
          <p:cNvPr id="32" name="Title 3">
            <a:extLst>
              <a:ext uri="{FF2B5EF4-FFF2-40B4-BE49-F238E27FC236}">
                <a16:creationId xmlns:a16="http://schemas.microsoft.com/office/drawing/2014/main" id="{05C34C6C-C200-40D3-AA38-288A59C5AD87}"/>
              </a:ext>
            </a:extLst>
          </p:cNvPr>
          <p:cNvSpPr>
            <a:spLocks noGrp="1"/>
          </p:cNvSpPr>
          <p:nvPr>
            <p:ph type="title"/>
          </p:nvPr>
        </p:nvSpPr>
        <p:spPr>
          <a:xfrm>
            <a:off x="723900" y="589879"/>
            <a:ext cx="7696200" cy="367298"/>
          </a:xfrm>
        </p:spPr>
        <p:txBody>
          <a:bodyPr/>
          <a:lstStyle/>
          <a:p>
            <a:r>
              <a:rPr lang="es-ES"/>
              <a:t>Gi</a:t>
            </a:r>
            <a:r>
              <a:rPr lang="en-US"/>
              <a:t>ới thiệu đồ án </a:t>
            </a:r>
          </a:p>
        </p:txBody>
      </p:sp>
      <p:grpSp>
        <p:nvGrpSpPr>
          <p:cNvPr id="33" name="Grupo 6">
            <a:extLst>
              <a:ext uri="{FF2B5EF4-FFF2-40B4-BE49-F238E27FC236}">
                <a16:creationId xmlns:a16="http://schemas.microsoft.com/office/drawing/2014/main" id="{6BCF2FE4-0DC4-4957-A274-55C9D6741665}"/>
              </a:ext>
            </a:extLst>
          </p:cNvPr>
          <p:cNvGrpSpPr/>
          <p:nvPr/>
        </p:nvGrpSpPr>
        <p:grpSpPr>
          <a:xfrm>
            <a:off x="6942677" y="3294151"/>
            <a:ext cx="812385" cy="815360"/>
            <a:chOff x="2759075" y="2149476"/>
            <a:chExt cx="433388" cy="434975"/>
          </a:xfrm>
        </p:grpSpPr>
        <p:sp>
          <p:nvSpPr>
            <p:cNvPr id="34" name="Freeform 236">
              <a:extLst>
                <a:ext uri="{FF2B5EF4-FFF2-40B4-BE49-F238E27FC236}">
                  <a16:creationId xmlns:a16="http://schemas.microsoft.com/office/drawing/2014/main" id="{E093C8D2-387F-4884-916B-3FD085046578}"/>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0">
              <a:extLst>
                <a:ext uri="{FF2B5EF4-FFF2-40B4-BE49-F238E27FC236}">
                  <a16:creationId xmlns:a16="http://schemas.microsoft.com/office/drawing/2014/main" id="{344E1A9A-0873-4CF3-A23A-7A86B58D2B0E}"/>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6" name="Freeform 298">
            <a:extLst>
              <a:ext uri="{FF2B5EF4-FFF2-40B4-BE49-F238E27FC236}">
                <a16:creationId xmlns:a16="http://schemas.microsoft.com/office/drawing/2014/main" id="{E31A538D-119D-4947-BE42-ACBA6B84BB55}"/>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02">
            <a:extLst>
              <a:ext uri="{FF2B5EF4-FFF2-40B4-BE49-F238E27FC236}">
                <a16:creationId xmlns:a16="http://schemas.microsoft.com/office/drawing/2014/main" id="{72C6BD2E-63B6-4A38-B7DE-E8E0CF2DEB08}"/>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235">
            <a:extLst>
              <a:ext uri="{FF2B5EF4-FFF2-40B4-BE49-F238E27FC236}">
                <a16:creationId xmlns:a16="http://schemas.microsoft.com/office/drawing/2014/main" id="{689A5664-F808-4142-B222-09099BF8E65A}"/>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157">
            <a:extLst>
              <a:ext uri="{FF2B5EF4-FFF2-40B4-BE49-F238E27FC236}">
                <a16:creationId xmlns:a16="http://schemas.microsoft.com/office/drawing/2014/main" id="{558BAC1C-C865-4942-8EB2-94A665D67021}"/>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159">
            <a:extLst>
              <a:ext uri="{FF2B5EF4-FFF2-40B4-BE49-F238E27FC236}">
                <a16:creationId xmlns:a16="http://schemas.microsoft.com/office/drawing/2014/main" id="{7CFD5586-3F88-4183-A80F-118F7E2E3AB4}"/>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20">
            <a:extLst>
              <a:ext uri="{FF2B5EF4-FFF2-40B4-BE49-F238E27FC236}">
                <a16:creationId xmlns:a16="http://schemas.microsoft.com/office/drawing/2014/main" id="{A6166F4C-78AA-490E-98E9-AE95F8657E1B}"/>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2" name="Grupo 35">
            <a:extLst>
              <a:ext uri="{FF2B5EF4-FFF2-40B4-BE49-F238E27FC236}">
                <a16:creationId xmlns:a16="http://schemas.microsoft.com/office/drawing/2014/main" id="{817875D1-3DBD-42C6-884F-C9553A7EAEB3}"/>
              </a:ext>
            </a:extLst>
          </p:cNvPr>
          <p:cNvGrpSpPr/>
          <p:nvPr/>
        </p:nvGrpSpPr>
        <p:grpSpPr>
          <a:xfrm>
            <a:off x="5638780" y="2242438"/>
            <a:ext cx="773659" cy="963355"/>
            <a:chOff x="6696077" y="2921001"/>
            <a:chExt cx="330200" cy="411163"/>
          </a:xfrm>
        </p:grpSpPr>
        <p:sp>
          <p:nvSpPr>
            <p:cNvPr id="43" name="Freeform 245">
              <a:extLst>
                <a:ext uri="{FF2B5EF4-FFF2-40B4-BE49-F238E27FC236}">
                  <a16:creationId xmlns:a16="http://schemas.microsoft.com/office/drawing/2014/main" id="{27D1CB89-F965-40E7-B18F-6D53252CB33B}"/>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4" name="Grupo 37">
              <a:extLst>
                <a:ext uri="{FF2B5EF4-FFF2-40B4-BE49-F238E27FC236}">
                  <a16:creationId xmlns:a16="http://schemas.microsoft.com/office/drawing/2014/main" id="{5994E055-C3D8-47F6-85A2-D24FE4F6FF09}"/>
                </a:ext>
              </a:extLst>
            </p:cNvPr>
            <p:cNvGrpSpPr/>
            <p:nvPr/>
          </p:nvGrpSpPr>
          <p:grpSpPr>
            <a:xfrm>
              <a:off x="6699249" y="2924175"/>
              <a:ext cx="323854" cy="407989"/>
              <a:chOff x="6699249" y="2924175"/>
              <a:chExt cx="323854" cy="407989"/>
            </a:xfrm>
          </p:grpSpPr>
          <p:grpSp>
            <p:nvGrpSpPr>
              <p:cNvPr id="45" name="Grupo 38">
                <a:extLst>
                  <a:ext uri="{FF2B5EF4-FFF2-40B4-BE49-F238E27FC236}">
                    <a16:creationId xmlns:a16="http://schemas.microsoft.com/office/drawing/2014/main" id="{4C3D7DBC-6D20-4ADE-A1DF-53E6578BBD9B}"/>
                  </a:ext>
                </a:extLst>
              </p:cNvPr>
              <p:cNvGrpSpPr/>
              <p:nvPr/>
            </p:nvGrpSpPr>
            <p:grpSpPr>
              <a:xfrm>
                <a:off x="6699249" y="2924175"/>
                <a:ext cx="323854" cy="407989"/>
                <a:chOff x="6699249" y="2924175"/>
                <a:chExt cx="323854" cy="407989"/>
              </a:xfrm>
            </p:grpSpPr>
            <p:sp>
              <p:nvSpPr>
                <p:cNvPr id="48" name="Freeform 244">
                  <a:extLst>
                    <a:ext uri="{FF2B5EF4-FFF2-40B4-BE49-F238E27FC236}">
                      <a16:creationId xmlns:a16="http://schemas.microsoft.com/office/drawing/2014/main" id="{AEA83B59-B2A2-4D55-9808-E05BB19A084C}"/>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46">
                  <a:extLst>
                    <a:ext uri="{FF2B5EF4-FFF2-40B4-BE49-F238E27FC236}">
                      <a16:creationId xmlns:a16="http://schemas.microsoft.com/office/drawing/2014/main" id="{34A4656D-BE0D-4E1C-93A9-F469E020B5B3}"/>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48">
                  <a:extLst>
                    <a:ext uri="{FF2B5EF4-FFF2-40B4-BE49-F238E27FC236}">
                      <a16:creationId xmlns:a16="http://schemas.microsoft.com/office/drawing/2014/main" id="{4DCABDC7-88AC-4F9C-BFF6-7173108C8AC7}"/>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6" name="Freeform 249">
                <a:extLst>
                  <a:ext uri="{FF2B5EF4-FFF2-40B4-BE49-F238E27FC236}">
                    <a16:creationId xmlns:a16="http://schemas.microsoft.com/office/drawing/2014/main" id="{75444E16-3BBB-4B92-BC22-28F87848AC9A}"/>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50">
                <a:extLst>
                  <a:ext uri="{FF2B5EF4-FFF2-40B4-BE49-F238E27FC236}">
                    <a16:creationId xmlns:a16="http://schemas.microsoft.com/office/drawing/2014/main" id="{4071BB3E-C960-4C33-9E51-2B7C5DE3926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51" name="Elipse 48">
            <a:extLst>
              <a:ext uri="{FF2B5EF4-FFF2-40B4-BE49-F238E27FC236}">
                <a16:creationId xmlns:a16="http://schemas.microsoft.com/office/drawing/2014/main" id="{E3C94FC4-CC41-42BC-B185-A07ACB06895A}"/>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Elipse 49">
            <a:extLst>
              <a:ext uri="{FF2B5EF4-FFF2-40B4-BE49-F238E27FC236}">
                <a16:creationId xmlns:a16="http://schemas.microsoft.com/office/drawing/2014/main" id="{8C8CF2A0-4B85-413C-AF5F-A2D64D6011C0}"/>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3" name="Elipse 50">
            <a:extLst>
              <a:ext uri="{FF2B5EF4-FFF2-40B4-BE49-F238E27FC236}">
                <a16:creationId xmlns:a16="http://schemas.microsoft.com/office/drawing/2014/main" id="{F7FDA55C-7810-4FA1-9FAF-4651B4CB151F}"/>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4" name="Freeform 235">
            <a:extLst>
              <a:ext uri="{FF2B5EF4-FFF2-40B4-BE49-F238E27FC236}">
                <a16:creationId xmlns:a16="http://schemas.microsoft.com/office/drawing/2014/main" id="{48BF9EF3-D2D9-4AEB-8013-EC87556BDEE2}"/>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5" name="Grupo 2">
            <a:extLst>
              <a:ext uri="{FF2B5EF4-FFF2-40B4-BE49-F238E27FC236}">
                <a16:creationId xmlns:a16="http://schemas.microsoft.com/office/drawing/2014/main" id="{11F15B76-B2A4-4A00-A335-39CA9839FACC}"/>
              </a:ext>
            </a:extLst>
          </p:cNvPr>
          <p:cNvGrpSpPr/>
          <p:nvPr/>
        </p:nvGrpSpPr>
        <p:grpSpPr>
          <a:xfrm>
            <a:off x="977085" y="4908455"/>
            <a:ext cx="1199268" cy="599634"/>
            <a:chOff x="5638801" y="2709863"/>
            <a:chExt cx="495300" cy="247650"/>
          </a:xfrm>
        </p:grpSpPr>
        <p:sp>
          <p:nvSpPr>
            <p:cNvPr id="56" name="Freeform 175">
              <a:extLst>
                <a:ext uri="{FF2B5EF4-FFF2-40B4-BE49-F238E27FC236}">
                  <a16:creationId xmlns:a16="http://schemas.microsoft.com/office/drawing/2014/main" id="{C07A9200-7F6F-4405-A5EE-60E38F2CC4A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178">
              <a:extLst>
                <a:ext uri="{FF2B5EF4-FFF2-40B4-BE49-F238E27FC236}">
                  <a16:creationId xmlns:a16="http://schemas.microsoft.com/office/drawing/2014/main" id="{F740B034-49B4-4083-9796-B24B236BFEC1}"/>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116851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3"/>
                                        </p:tgtEl>
                                        <p:attrNameLst>
                                          <p:attrName>r</p:attrName>
                                        </p:attrNameLst>
                                      </p:cBhvr>
                                    </p:animRot>
                                    <p:animRot by="-240000">
                                      <p:cBhvr>
                                        <p:cTn id="7" dur="200" fill="hold">
                                          <p:stCondLst>
                                            <p:cond delay="200"/>
                                          </p:stCondLst>
                                        </p:cTn>
                                        <p:tgtEl>
                                          <p:spTgt spid="33"/>
                                        </p:tgtEl>
                                        <p:attrNameLst>
                                          <p:attrName>r</p:attrName>
                                        </p:attrNameLst>
                                      </p:cBhvr>
                                    </p:animRot>
                                    <p:animRot by="240000">
                                      <p:cBhvr>
                                        <p:cTn id="8" dur="200" fill="hold">
                                          <p:stCondLst>
                                            <p:cond delay="400"/>
                                          </p:stCondLst>
                                        </p:cTn>
                                        <p:tgtEl>
                                          <p:spTgt spid="33"/>
                                        </p:tgtEl>
                                        <p:attrNameLst>
                                          <p:attrName>r</p:attrName>
                                        </p:attrNameLst>
                                      </p:cBhvr>
                                    </p:animRot>
                                    <p:animRot by="-240000">
                                      <p:cBhvr>
                                        <p:cTn id="9" dur="200" fill="hold">
                                          <p:stCondLst>
                                            <p:cond delay="600"/>
                                          </p:stCondLst>
                                        </p:cTn>
                                        <p:tgtEl>
                                          <p:spTgt spid="33"/>
                                        </p:tgtEl>
                                        <p:attrNameLst>
                                          <p:attrName>r</p:attrName>
                                        </p:attrNameLst>
                                      </p:cBhvr>
                                    </p:animRot>
                                    <p:animRot by="120000">
                                      <p:cBhvr>
                                        <p:cTn id="10" dur="200" fill="hold">
                                          <p:stCondLst>
                                            <p:cond delay="800"/>
                                          </p:stCondLst>
                                        </p:cTn>
                                        <p:tgtEl>
                                          <p:spTgt spid="33"/>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2"/>
                                        </p:tgtEl>
                                        <p:attrNameLst>
                                          <p:attrName>r</p:attrName>
                                        </p:attrNameLst>
                                      </p:cBhvr>
                                    </p:animRot>
                                    <p:animRot by="-240000">
                                      <p:cBhvr>
                                        <p:cTn id="13" dur="200" fill="hold">
                                          <p:stCondLst>
                                            <p:cond delay="200"/>
                                          </p:stCondLst>
                                        </p:cTn>
                                        <p:tgtEl>
                                          <p:spTgt spid="42"/>
                                        </p:tgtEl>
                                        <p:attrNameLst>
                                          <p:attrName>r</p:attrName>
                                        </p:attrNameLst>
                                      </p:cBhvr>
                                    </p:animRot>
                                    <p:animRot by="240000">
                                      <p:cBhvr>
                                        <p:cTn id="14" dur="200" fill="hold">
                                          <p:stCondLst>
                                            <p:cond delay="400"/>
                                          </p:stCondLst>
                                        </p:cTn>
                                        <p:tgtEl>
                                          <p:spTgt spid="42"/>
                                        </p:tgtEl>
                                        <p:attrNameLst>
                                          <p:attrName>r</p:attrName>
                                        </p:attrNameLst>
                                      </p:cBhvr>
                                    </p:animRot>
                                    <p:animRot by="-240000">
                                      <p:cBhvr>
                                        <p:cTn id="15" dur="200" fill="hold">
                                          <p:stCondLst>
                                            <p:cond delay="600"/>
                                          </p:stCondLst>
                                        </p:cTn>
                                        <p:tgtEl>
                                          <p:spTgt spid="42"/>
                                        </p:tgtEl>
                                        <p:attrNameLst>
                                          <p:attrName>r</p:attrName>
                                        </p:attrNameLst>
                                      </p:cBhvr>
                                    </p:animRot>
                                    <p:animRot by="120000">
                                      <p:cBhvr>
                                        <p:cTn id="16" dur="200" fill="hold">
                                          <p:stCondLst>
                                            <p:cond delay="800"/>
                                          </p:stCondLst>
                                        </p:cTn>
                                        <p:tgtEl>
                                          <p:spTgt spid="42"/>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38"/>
                                        </p:tgtEl>
                                        <p:attrNameLst>
                                          <p:attrName>r</p:attrName>
                                        </p:attrNameLst>
                                      </p:cBhvr>
                                    </p:animRot>
                                    <p:animRot by="-240000">
                                      <p:cBhvr>
                                        <p:cTn id="19" dur="200" fill="hold">
                                          <p:stCondLst>
                                            <p:cond delay="200"/>
                                          </p:stCondLst>
                                        </p:cTn>
                                        <p:tgtEl>
                                          <p:spTgt spid="38"/>
                                        </p:tgtEl>
                                        <p:attrNameLst>
                                          <p:attrName>r</p:attrName>
                                        </p:attrNameLst>
                                      </p:cBhvr>
                                    </p:animRot>
                                    <p:animRot by="240000">
                                      <p:cBhvr>
                                        <p:cTn id="20" dur="200" fill="hold">
                                          <p:stCondLst>
                                            <p:cond delay="400"/>
                                          </p:stCondLst>
                                        </p:cTn>
                                        <p:tgtEl>
                                          <p:spTgt spid="38"/>
                                        </p:tgtEl>
                                        <p:attrNameLst>
                                          <p:attrName>r</p:attrName>
                                        </p:attrNameLst>
                                      </p:cBhvr>
                                    </p:animRot>
                                    <p:animRot by="-240000">
                                      <p:cBhvr>
                                        <p:cTn id="21" dur="200" fill="hold">
                                          <p:stCondLst>
                                            <p:cond delay="600"/>
                                          </p:stCondLst>
                                        </p:cTn>
                                        <p:tgtEl>
                                          <p:spTgt spid="38"/>
                                        </p:tgtEl>
                                        <p:attrNameLst>
                                          <p:attrName>r</p:attrName>
                                        </p:attrNameLst>
                                      </p:cBhvr>
                                    </p:animRot>
                                    <p:animRot by="120000">
                                      <p:cBhvr>
                                        <p:cTn id="22" dur="200" fill="hold">
                                          <p:stCondLst>
                                            <p:cond delay="800"/>
                                          </p:stCondLst>
                                        </p:cTn>
                                        <p:tgtEl>
                                          <p:spTgt spid="38"/>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41"/>
                                        </p:tgtEl>
                                        <p:attrNameLst>
                                          <p:attrName>r</p:attrName>
                                        </p:attrNameLst>
                                      </p:cBhvr>
                                    </p:animRot>
                                    <p:animRot by="-240000">
                                      <p:cBhvr>
                                        <p:cTn id="25" dur="200" fill="hold">
                                          <p:stCondLst>
                                            <p:cond delay="200"/>
                                          </p:stCondLst>
                                        </p:cTn>
                                        <p:tgtEl>
                                          <p:spTgt spid="41"/>
                                        </p:tgtEl>
                                        <p:attrNameLst>
                                          <p:attrName>r</p:attrName>
                                        </p:attrNameLst>
                                      </p:cBhvr>
                                    </p:animRot>
                                    <p:animRot by="240000">
                                      <p:cBhvr>
                                        <p:cTn id="26" dur="200" fill="hold">
                                          <p:stCondLst>
                                            <p:cond delay="400"/>
                                          </p:stCondLst>
                                        </p:cTn>
                                        <p:tgtEl>
                                          <p:spTgt spid="41"/>
                                        </p:tgtEl>
                                        <p:attrNameLst>
                                          <p:attrName>r</p:attrName>
                                        </p:attrNameLst>
                                      </p:cBhvr>
                                    </p:animRot>
                                    <p:animRot by="-240000">
                                      <p:cBhvr>
                                        <p:cTn id="27" dur="200" fill="hold">
                                          <p:stCondLst>
                                            <p:cond delay="600"/>
                                          </p:stCondLst>
                                        </p:cTn>
                                        <p:tgtEl>
                                          <p:spTgt spid="41"/>
                                        </p:tgtEl>
                                        <p:attrNameLst>
                                          <p:attrName>r</p:attrName>
                                        </p:attrNameLst>
                                      </p:cBhvr>
                                    </p:animRot>
                                    <p:animRot by="120000">
                                      <p:cBhvr>
                                        <p:cTn id="28" dur="200" fill="hold">
                                          <p:stCondLst>
                                            <p:cond delay="800"/>
                                          </p:stCondLst>
                                        </p:cTn>
                                        <p:tgtEl>
                                          <p:spTgt spid="41"/>
                                        </p:tgtEl>
                                        <p:attrNameLst>
                                          <p:attrName>r</p:attrName>
                                        </p:attrNameLst>
                                      </p:cBhvr>
                                    </p:animRot>
                                  </p:childTnLst>
                                </p:cTn>
                              </p:par>
                              <p:par>
                                <p:cTn id="29" presetID="2" presetClass="entr" presetSubtype="4"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ppt_x"/>
                                          </p:val>
                                        </p:tav>
                                        <p:tav tm="100000">
                                          <p:val>
                                            <p:strVal val="#ppt_x"/>
                                          </p:val>
                                        </p:tav>
                                      </p:tavLst>
                                    </p:anim>
                                    <p:anim calcmode="lin" valueType="num">
                                      <p:cBhvr additive="base">
                                        <p:cTn id="36" dur="500" fill="hold"/>
                                        <p:tgtEl>
                                          <p:spTgt spid="36"/>
                                        </p:tgtEl>
                                        <p:attrNameLst>
                                          <p:attrName>ppt_y</p:attrName>
                                        </p:attrNameLst>
                                      </p:cBhvr>
                                      <p:tavLst>
                                        <p:tav tm="0">
                                          <p:val>
                                            <p:strVal val="1+#ppt_h/2"/>
                                          </p:val>
                                        </p:tav>
                                        <p:tav tm="100000">
                                          <p:val>
                                            <p:strVal val="#ppt_y"/>
                                          </p:val>
                                        </p:tav>
                                      </p:tavLst>
                                    </p:anim>
                                  </p:childTnLst>
                                </p:cTn>
                              </p:par>
                              <p:par>
                                <p:cTn id="37" presetID="32" presetClass="emph" presetSubtype="0" fill="hold" grpId="0" nodeType="withEffect">
                                  <p:stCondLst>
                                    <p:cond delay="0"/>
                                  </p:stCondLst>
                                  <p:childTnLst>
                                    <p:animRot by="120000">
                                      <p:cBhvr>
                                        <p:cTn id="38" dur="100" fill="hold">
                                          <p:stCondLst>
                                            <p:cond delay="0"/>
                                          </p:stCondLst>
                                        </p:cTn>
                                        <p:tgtEl>
                                          <p:spTgt spid="54"/>
                                        </p:tgtEl>
                                        <p:attrNameLst>
                                          <p:attrName>r</p:attrName>
                                        </p:attrNameLst>
                                      </p:cBhvr>
                                    </p:animRot>
                                    <p:animRot by="-240000">
                                      <p:cBhvr>
                                        <p:cTn id="39" dur="200" fill="hold">
                                          <p:stCondLst>
                                            <p:cond delay="200"/>
                                          </p:stCondLst>
                                        </p:cTn>
                                        <p:tgtEl>
                                          <p:spTgt spid="54"/>
                                        </p:tgtEl>
                                        <p:attrNameLst>
                                          <p:attrName>r</p:attrName>
                                        </p:attrNameLst>
                                      </p:cBhvr>
                                    </p:animRot>
                                    <p:animRot by="240000">
                                      <p:cBhvr>
                                        <p:cTn id="40" dur="200" fill="hold">
                                          <p:stCondLst>
                                            <p:cond delay="400"/>
                                          </p:stCondLst>
                                        </p:cTn>
                                        <p:tgtEl>
                                          <p:spTgt spid="54"/>
                                        </p:tgtEl>
                                        <p:attrNameLst>
                                          <p:attrName>r</p:attrName>
                                        </p:attrNameLst>
                                      </p:cBhvr>
                                    </p:animRot>
                                    <p:animRot by="-240000">
                                      <p:cBhvr>
                                        <p:cTn id="41" dur="200" fill="hold">
                                          <p:stCondLst>
                                            <p:cond delay="600"/>
                                          </p:stCondLst>
                                        </p:cTn>
                                        <p:tgtEl>
                                          <p:spTgt spid="54"/>
                                        </p:tgtEl>
                                        <p:attrNameLst>
                                          <p:attrName>r</p:attrName>
                                        </p:attrNameLst>
                                      </p:cBhvr>
                                    </p:animRot>
                                    <p:animRot by="120000">
                                      <p:cBhvr>
                                        <p:cTn id="42" dur="200" fill="hold">
                                          <p:stCondLst>
                                            <p:cond delay="800"/>
                                          </p:stCondLst>
                                        </p:cTn>
                                        <p:tgtEl>
                                          <p:spTgt spid="54"/>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55"/>
                                        </p:tgtEl>
                                        <p:attrNameLst>
                                          <p:attrName>r</p:attrName>
                                        </p:attrNameLst>
                                      </p:cBhvr>
                                    </p:animRot>
                                    <p:animRot by="-240000">
                                      <p:cBhvr>
                                        <p:cTn id="45" dur="200" fill="hold">
                                          <p:stCondLst>
                                            <p:cond delay="200"/>
                                          </p:stCondLst>
                                        </p:cTn>
                                        <p:tgtEl>
                                          <p:spTgt spid="55"/>
                                        </p:tgtEl>
                                        <p:attrNameLst>
                                          <p:attrName>r</p:attrName>
                                        </p:attrNameLst>
                                      </p:cBhvr>
                                    </p:animRot>
                                    <p:animRot by="240000">
                                      <p:cBhvr>
                                        <p:cTn id="46" dur="200" fill="hold">
                                          <p:stCondLst>
                                            <p:cond delay="400"/>
                                          </p:stCondLst>
                                        </p:cTn>
                                        <p:tgtEl>
                                          <p:spTgt spid="55"/>
                                        </p:tgtEl>
                                        <p:attrNameLst>
                                          <p:attrName>r</p:attrName>
                                        </p:attrNameLst>
                                      </p:cBhvr>
                                    </p:animRot>
                                    <p:animRot by="-240000">
                                      <p:cBhvr>
                                        <p:cTn id="47" dur="200" fill="hold">
                                          <p:stCondLst>
                                            <p:cond delay="600"/>
                                          </p:stCondLst>
                                        </p:cTn>
                                        <p:tgtEl>
                                          <p:spTgt spid="55"/>
                                        </p:tgtEl>
                                        <p:attrNameLst>
                                          <p:attrName>r</p:attrName>
                                        </p:attrNameLst>
                                      </p:cBhvr>
                                    </p:animRot>
                                    <p:animRot by="120000">
                                      <p:cBhvr>
                                        <p:cTn id="48" dur="200" fill="hold">
                                          <p:stCondLst>
                                            <p:cond delay="800"/>
                                          </p:stCondLst>
                                        </p:cTn>
                                        <p:tgtEl>
                                          <p:spTgt spid="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1" grpId="0" animBg="1"/>
      <p:bldP spid="54" grpId="0" animBg="1"/>
    </p:bldLst>
  </p:timing>
</p:sld>
</file>

<file path=ppt/theme/theme1.xml><?xml version="1.0" encoding="utf-8"?>
<a:theme xmlns:a="http://schemas.openxmlformats.org/drawingml/2006/main" name="Office Theme">
  <a:themeElements>
    <a:clrScheme name="Passion Fruit Recipes Workshop by Slidesgo">
      <a:dk1>
        <a:sysClr val="windowText" lastClr="000000"/>
      </a:dk1>
      <a:lt1>
        <a:sysClr val="window" lastClr="FFFFFF"/>
      </a:lt1>
      <a:dk2>
        <a:srgbClr val="44546A"/>
      </a:dk2>
      <a:lt2>
        <a:srgbClr val="BAA5FF"/>
      </a:lt2>
      <a:accent1>
        <a:srgbClr val="5339EA"/>
      </a:accent1>
      <a:accent2>
        <a:srgbClr val="DBFE87"/>
      </a:accent2>
      <a:accent3>
        <a:srgbClr val="E6A2D0"/>
      </a:accent3>
      <a:accent4>
        <a:srgbClr val="60C7B8"/>
      </a:accent4>
      <a:accent5>
        <a:srgbClr val="FFFFFF"/>
      </a:accent5>
      <a:accent6>
        <a:srgbClr val="FFFFFF"/>
      </a:accent6>
      <a:hlink>
        <a:srgbClr val="FFFFFF"/>
      </a:hlink>
      <a:folHlink>
        <a:srgbClr val="000000"/>
      </a:folHlink>
    </a:clrScheme>
    <a:fontScheme name="Personalizado 1">
      <a:majorFont>
        <a:latin typeface="Poppins"/>
        <a:ea typeface=""/>
        <a:cs typeface=""/>
      </a:majorFont>
      <a:minorFont>
        <a:latin typeface="Source Sans Pro"/>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11629</TotalTime>
  <Words>2468</Words>
  <Application>Microsoft Office PowerPoint</Application>
  <PresentationFormat>On-screen Show (16:9)</PresentationFormat>
  <Paragraphs>298</Paragraphs>
  <Slides>56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Candara</vt:lpstr>
      <vt:lpstr>Poppins</vt:lpstr>
      <vt:lpstr>Source Sans Pro</vt:lpstr>
      <vt:lpstr>Wingdings</vt:lpstr>
      <vt:lpstr>Office Theme</vt:lpstr>
      <vt:lpstr>Hướng đối tượng Nhóm 11 – lớp CNTT4</vt:lpstr>
      <vt:lpstr>Phân công công việc</vt:lpstr>
      <vt:lpstr>Mục lục </vt:lpstr>
      <vt:lpstr>Giới thiệu đồ án</vt:lpstr>
      <vt:lpstr>Giới thiệu đồ án </vt:lpstr>
      <vt:lpstr>Giới thiệu đồ án </vt:lpstr>
      <vt:lpstr>Giới thiệu đồ án </vt:lpstr>
      <vt:lpstr>Giới thiệu đồ án </vt:lpstr>
      <vt:lpstr>Giới thiệu đồ án </vt:lpstr>
      <vt:lpstr>Giới thiệu đồ án </vt:lpstr>
      <vt:lpstr>Giới thiệu đồ án </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Phân tích đề tài</vt:lpstr>
      <vt:lpstr>Mô tả thuật toán thao tác</vt:lpstr>
      <vt:lpstr>Phân tích đề tài</vt:lpstr>
      <vt:lpstr>Mô tả thuật toán thao tác</vt:lpstr>
      <vt:lpstr>Mô tả thuật toán thao tác</vt:lpstr>
      <vt:lpstr>Mô tả thuật toán thao tác</vt:lpstr>
      <vt:lpstr>Mô tả thuật toán thao tác</vt:lpstr>
      <vt:lpstr>Mô tả thuật toán thao tác</vt:lpstr>
      <vt:lpstr>Mô tả thuật toán thao tác</vt:lpstr>
      <vt:lpstr>Mô tả thuật toán thao tác</vt:lpstr>
      <vt:lpstr>Mô tả thuật toán thao tác</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Cài đặt bài toán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Ruben Martin Sanchez</dc:creator>
  <cp:lastModifiedBy>phamviethuu1@gmail.com</cp:lastModifiedBy>
  <cp:revision>54</cp:revision>
  <dcterms:created xsi:type="dcterms:W3CDTF">2021-10-12T08:06:43Z</dcterms:created>
  <dcterms:modified xsi:type="dcterms:W3CDTF">2023-04-03T14:07:01Z</dcterms:modified>
</cp:coreProperties>
</file>