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8" r:id="rId2"/>
    <p:sldId id="262" r:id="rId3"/>
    <p:sldId id="256" r:id="rId4"/>
    <p:sldId id="261" r:id="rId5"/>
    <p:sldId id="263" r:id="rId6"/>
    <p:sldId id="264" r:id="rId7"/>
    <p:sldId id="260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00"/>
  </p:normalViewPr>
  <p:slideViewPr>
    <p:cSldViewPr snapToGrid="0" snapToObjects="1">
      <p:cViewPr>
        <p:scale>
          <a:sx n="75" d="100"/>
          <a:sy n="75" d="100"/>
        </p:scale>
        <p:origin x="93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E3901-E95A-6C49-9638-1E8C375EA87E}" type="datetimeFigureOut">
              <a:rPr lang="en-US" smtClean="0"/>
              <a:t>1/21/18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CF296-ACE2-0348-B8B6-D92BA296A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09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CBDF0-8DDA-5D4A-A261-5DFB7CFEB1AD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2015-1BCD-A442-9DC2-96C7D723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31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CBDF0-8DDA-5D4A-A261-5DFB7CFEB1AD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2015-1BCD-A442-9DC2-96C7D723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91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CBDF0-8DDA-5D4A-A261-5DFB7CFEB1AD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2015-1BCD-A442-9DC2-96C7D723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4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CBDF0-8DDA-5D4A-A261-5DFB7CFEB1AD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2015-1BCD-A442-9DC2-96C7D723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68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CBDF0-8DDA-5D4A-A261-5DFB7CFEB1AD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2015-1BCD-A442-9DC2-96C7D723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4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CBDF0-8DDA-5D4A-A261-5DFB7CFEB1AD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2015-1BCD-A442-9DC2-96C7D723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5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CBDF0-8DDA-5D4A-A261-5DFB7CFEB1AD}" type="datetimeFigureOut">
              <a:rPr lang="en-US" smtClean="0"/>
              <a:t>1/21/18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2015-1BCD-A442-9DC2-96C7D723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8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CBDF0-8DDA-5D4A-A261-5DFB7CFEB1AD}" type="datetimeFigureOut">
              <a:rPr lang="en-US" smtClean="0"/>
              <a:t>1/21/18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2015-1BCD-A442-9DC2-96C7D723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63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CBDF0-8DDA-5D4A-A261-5DFB7CFEB1AD}" type="datetimeFigureOut">
              <a:rPr lang="en-US" smtClean="0"/>
              <a:t>1/21/18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2015-1BCD-A442-9DC2-96C7D723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CBDF0-8DDA-5D4A-A261-5DFB7CFEB1AD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2015-1BCD-A442-9DC2-96C7D723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8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CBDF0-8DDA-5D4A-A261-5DFB7CFEB1AD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2015-1BCD-A442-9DC2-96C7D723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1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CBDF0-8DDA-5D4A-A261-5DFB7CFEB1AD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52015-1BCD-A442-9DC2-96C7D723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0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2D40-F1C8-8040-AE55-DB03E10E2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9" y="2975729"/>
            <a:ext cx="7772400" cy="2387600"/>
          </a:xfrm>
        </p:spPr>
        <p:txBody>
          <a:bodyPr>
            <a:normAutofit/>
          </a:bodyPr>
          <a:lstStyle/>
          <a:p>
            <a:r>
              <a:rPr lang="en-CA" sz="4400" dirty="0"/>
              <a:t>NBA x Simple Machine Learning</a:t>
            </a:r>
            <a:endParaRPr lang="en-US" sz="44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7485ACE-2055-2E43-BB7D-8A9836F1C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999" y="5363329"/>
            <a:ext cx="6858000" cy="883631"/>
          </a:xfrm>
        </p:spPr>
        <p:txBody>
          <a:bodyPr/>
          <a:lstStyle/>
          <a:p>
            <a:r>
              <a:rPr lang="en-CA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uOEC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2018</a:t>
            </a:r>
          </a:p>
          <a:p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Rouzbeh Majidi and </a:t>
            </a:r>
            <a:r>
              <a:rPr lang="en-CA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Natesh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CA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Kukreja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044906-6CF5-D344-89EE-135D23CF7EB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983" y="359741"/>
            <a:ext cx="4130372" cy="413037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7C43D0-46E6-1642-AB3E-3CADD4BA9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3475">
            <a:off x="5379567" y="2413518"/>
            <a:ext cx="318729" cy="72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79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EAA1C-E029-D74F-9F77-BF8EC25A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Offensive Rating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AE83C-02D6-5846-A24B-AC91F8D09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FGA – OFFR + TO + (0.4*FTA) = TOTAL NUMBER OF POSSESSIONS (TNP)</a:t>
            </a:r>
          </a:p>
          <a:p>
            <a:r>
              <a:rPr lang="en-CA" b="1" dirty="0"/>
              <a:t>OFFE = POINTS SCORED/TNP*100</a:t>
            </a:r>
          </a:p>
        </p:txBody>
      </p:sp>
    </p:spTree>
    <p:extLst>
      <p:ext uri="{BB962C8B-B14F-4D97-AF65-F5344CB8AC3E}">
        <p14:creationId xmlns:p14="http://schemas.microsoft.com/office/powerpoint/2010/main" val="383099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405D2-63DB-7344-B254-84E337259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Offensive Rating is important!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0C0364-2462-0040-BD6F-53A195351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90" y="1825625"/>
            <a:ext cx="7768619" cy="4351338"/>
          </a:xfrm>
        </p:spPr>
      </p:pic>
    </p:spTree>
    <p:extLst>
      <p:ext uri="{BB962C8B-B14F-4D97-AF65-F5344CB8AC3E}">
        <p14:creationId xmlns:p14="http://schemas.microsoft.com/office/powerpoint/2010/main" val="1836538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9B6A-4920-A548-B3CB-EE20E2C71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17 - 3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ECB88D-915E-4849-A4C2-05D5F5755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11" y="1473200"/>
            <a:ext cx="6422778" cy="4771496"/>
          </a:xfrm>
        </p:spPr>
      </p:pic>
    </p:spTree>
    <p:extLst>
      <p:ext uri="{BB962C8B-B14F-4D97-AF65-F5344CB8AC3E}">
        <p14:creationId xmlns:p14="http://schemas.microsoft.com/office/powerpoint/2010/main" val="3392438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1E3E0-2488-984E-8BAE-25DCC5F2C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Simple Linear Regression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17D5C4-ECBC-B749-BD4F-979CB7A011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CA" b="1" dirty="0"/>
                  <a:t>Y</a:t>
                </a:r>
                <a:r>
                  <a:rPr lang="en-CA" dirty="0"/>
                  <a:t> = W*</a:t>
                </a:r>
                <a:r>
                  <a:rPr lang="en-CA" b="1" dirty="0"/>
                  <a:t>X</a:t>
                </a:r>
                <a:r>
                  <a:rPr lang="en-CA" dirty="0"/>
                  <a:t> + b</a:t>
                </a:r>
              </a:p>
              <a:p>
                <a:r>
                  <a:rPr lang="en-CA" b="1" dirty="0"/>
                  <a:t>X</a:t>
                </a:r>
                <a:r>
                  <a:rPr lang="en-CA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𝑎𝑤𝑎𝑦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𝑡𝑒𝑎𝑚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𝑂𝐹𝐹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%</m:t>
                              </m:r>
                            </m:e>
                          </m:mr>
                          <m:m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h𝑜𝑚𝑒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𝑡𝑒𝑎𝑚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𝑂𝐹𝐹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%</m:t>
                              </m:r>
                            </m:e>
                          </m:mr>
                        </m:m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r>
                  <a:rPr lang="en-CA" dirty="0"/>
                  <a:t>W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𝑟𝑎𝑛𝑑𝑜𝑚𝑖𝑧𝑒𝑑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𝑤𝑒𝑖𝑔h𝑡</m:t>
                              </m:r>
                            </m:e>
                          </m:mr>
                          <m:m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𝑟𝑎𝑛𝑑𝑜𝑚𝑖𝑧𝑒𝑑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𝑤𝑒𝑖𝑔h𝑡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CA" dirty="0"/>
                  <a:t>b</a:t>
                </a:r>
                <a:r>
                  <a:rPr lang="en-US" dirty="0"/>
                  <a:t> = randomized weight</a:t>
                </a:r>
              </a:p>
              <a:p>
                <a:endParaRPr lang="en-US" dirty="0"/>
              </a:p>
              <a:p>
                <a:r>
                  <a:rPr lang="en-CA" b="1" dirty="0"/>
                  <a:t>Y</a:t>
                </a:r>
                <a:r>
                  <a:rPr lang="en-CA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𝑎𝑤𝑎𝑦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𝑡𝑒𝑎𝑚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𝑤𝑖𝑛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𝑐𝑜𝑛𝑓𝑖𝑑𝑒𝑛𝑐𝑒</m:t>
                              </m:r>
                            </m:e>
                          </m:mr>
                          <m:m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h𝑜𝑚𝑒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𝑡𝑒𝑎𝑚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𝑤𝑖𝑛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𝑐𝑜𝑛𝑓𝑖𝑑𝑒𝑛𝑐𝑒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17D5C4-ECBC-B749-BD4F-979CB7A011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A025590-E266-CC49-8973-EC5E95410D41}"/>
              </a:ext>
            </a:extLst>
          </p:cNvPr>
          <p:cNvSpPr txBox="1"/>
          <p:nvPr/>
        </p:nvSpPr>
        <p:spPr>
          <a:xfrm>
            <a:off x="5334000" y="1825625"/>
            <a:ext cx="27749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600" dirty="0"/>
              <a:t>} IN</a:t>
            </a:r>
            <a:endParaRPr lang="en-US" sz="6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040EA2-CFF2-8746-864C-27FEA51EF402}"/>
              </a:ext>
            </a:extLst>
          </p:cNvPr>
          <p:cNvSpPr txBox="1"/>
          <p:nvPr/>
        </p:nvSpPr>
        <p:spPr>
          <a:xfrm>
            <a:off x="6129867" y="4924425"/>
            <a:ext cx="27749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600" dirty="0"/>
              <a:t>} OUT</a:t>
            </a:r>
            <a:endParaRPr lang="en-US" sz="6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E236C4-06F2-394A-A0E6-85475BC389C3}"/>
              </a:ext>
            </a:extLst>
          </p:cNvPr>
          <p:cNvSpPr txBox="1"/>
          <p:nvPr/>
        </p:nvSpPr>
        <p:spPr>
          <a:xfrm>
            <a:off x="5333999" y="3375025"/>
            <a:ext cx="35708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600" dirty="0"/>
              <a:t>} </a:t>
            </a:r>
            <a:r>
              <a:rPr lang="en-CA" sz="3600" dirty="0"/>
              <a:t>To be Trained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083969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FEEE6-F5C0-1649-BAED-C4ADC87B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Training 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4C043-A545-7A4F-B7DD-671EE5D3D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400 samples from previous NBA games</a:t>
            </a:r>
          </a:p>
          <a:p>
            <a:r>
              <a:rPr lang="en-CA" dirty="0"/>
              <a:t>Following format</a:t>
            </a:r>
          </a:p>
          <a:p>
            <a:pPr marL="457200" lvl="1" indent="0">
              <a:buNone/>
            </a:pPr>
            <a:r>
              <a:rPr lang="en-CA" dirty="0" err="1"/>
              <a:t>W_train</a:t>
            </a:r>
            <a:r>
              <a:rPr lang="en-CA" dirty="0"/>
              <a:t> = [away OFF rating, home OFF rating]</a:t>
            </a:r>
          </a:p>
          <a:p>
            <a:pPr marL="457200" lvl="1" indent="0">
              <a:buNone/>
            </a:pPr>
            <a:r>
              <a:rPr lang="en-CA" dirty="0" err="1"/>
              <a:t>Y_train</a:t>
            </a:r>
            <a:r>
              <a:rPr lang="en-CA" dirty="0"/>
              <a:t> = [away win, home win]</a:t>
            </a:r>
          </a:p>
          <a:p>
            <a:r>
              <a:rPr lang="en-CA" dirty="0"/>
              <a:t>T</a:t>
            </a:r>
            <a:r>
              <a:rPr lang="en-US" dirty="0"/>
              <a:t>his allowed </a:t>
            </a:r>
            <a:r>
              <a:rPr lang="en-US" dirty="0" err="1"/>
              <a:t>TensorFlow</a:t>
            </a:r>
            <a:r>
              <a:rPr lang="en-US" dirty="0"/>
              <a:t> to “train” the model and modify the weights (W, b) so that accurate results can be predicted for future games</a:t>
            </a:r>
          </a:p>
        </p:txBody>
      </p:sp>
    </p:spTree>
    <p:extLst>
      <p:ext uri="{BB962C8B-B14F-4D97-AF65-F5344CB8AC3E}">
        <p14:creationId xmlns:p14="http://schemas.microsoft.com/office/powerpoint/2010/main" val="76045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A719-6F33-CC45-B415-5311E5C0A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Predictions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9279A9-6EEB-1941-BB5F-9CAE7C8D5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32" y="1995488"/>
            <a:ext cx="8089136" cy="3529805"/>
          </a:xfrm>
        </p:spPr>
      </p:pic>
    </p:spTree>
    <p:extLst>
      <p:ext uri="{BB962C8B-B14F-4D97-AF65-F5344CB8AC3E}">
        <p14:creationId xmlns:p14="http://schemas.microsoft.com/office/powerpoint/2010/main" val="1590433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917C8-3EEB-164E-B3E4-BB1E46822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Final Results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2390F8-D9A6-9F4F-87B2-0FA87EE6F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49" y="1825625"/>
            <a:ext cx="7762102" cy="4351338"/>
          </a:xfr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49D5CCD0-9C53-AC41-83A0-B25691E00641}"/>
              </a:ext>
            </a:extLst>
          </p:cNvPr>
          <p:cNvSpPr/>
          <p:nvPr/>
        </p:nvSpPr>
        <p:spPr>
          <a:xfrm>
            <a:off x="820882" y="1825625"/>
            <a:ext cx="3574473" cy="1094220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07D6962F-42AA-064A-B481-564E9A2E13AB}"/>
              </a:ext>
            </a:extLst>
          </p:cNvPr>
          <p:cNvSpPr/>
          <p:nvPr/>
        </p:nvSpPr>
        <p:spPr>
          <a:xfrm>
            <a:off x="4395355" y="1825625"/>
            <a:ext cx="3574473" cy="1094220"/>
          </a:xfrm>
          <a:prstGeom prst="fram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4ED0B8C0-4565-884F-86DF-83170B6140C0}"/>
              </a:ext>
            </a:extLst>
          </p:cNvPr>
          <p:cNvSpPr/>
          <p:nvPr/>
        </p:nvSpPr>
        <p:spPr>
          <a:xfrm>
            <a:off x="820882" y="2919845"/>
            <a:ext cx="3574473" cy="1094220"/>
          </a:xfrm>
          <a:prstGeom prst="fram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EFD6E18E-59E0-1049-A7C4-D05AA75A86C3}"/>
              </a:ext>
            </a:extLst>
          </p:cNvPr>
          <p:cNvSpPr/>
          <p:nvPr/>
        </p:nvSpPr>
        <p:spPr>
          <a:xfrm>
            <a:off x="4395355" y="2919845"/>
            <a:ext cx="3574473" cy="1094220"/>
          </a:xfrm>
          <a:prstGeom prst="fram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237A1EBC-F04A-224E-A375-0CA6F8CCD09C}"/>
              </a:ext>
            </a:extLst>
          </p:cNvPr>
          <p:cNvSpPr/>
          <p:nvPr/>
        </p:nvSpPr>
        <p:spPr>
          <a:xfrm>
            <a:off x="820882" y="4001294"/>
            <a:ext cx="3574473" cy="1094220"/>
          </a:xfrm>
          <a:prstGeom prst="fram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ADAE23BF-7920-A24A-AD05-EEB19ECC409E}"/>
              </a:ext>
            </a:extLst>
          </p:cNvPr>
          <p:cNvSpPr/>
          <p:nvPr/>
        </p:nvSpPr>
        <p:spPr>
          <a:xfrm>
            <a:off x="4395355" y="4001294"/>
            <a:ext cx="3574473" cy="1094220"/>
          </a:xfrm>
          <a:prstGeom prst="fram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588D919C-53DB-9B44-AF7A-B9DDFC704BBC}"/>
              </a:ext>
            </a:extLst>
          </p:cNvPr>
          <p:cNvSpPr/>
          <p:nvPr/>
        </p:nvSpPr>
        <p:spPr>
          <a:xfrm>
            <a:off x="820882" y="5041143"/>
            <a:ext cx="3574473" cy="1094220"/>
          </a:xfrm>
          <a:prstGeom prst="fram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743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149</Words>
  <Application>Microsoft Macintosh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NBA x Simple Machine Learning</vt:lpstr>
      <vt:lpstr>What is Offensive Rating</vt:lpstr>
      <vt:lpstr>Offensive Rating is important!</vt:lpstr>
      <vt:lpstr>17 - 3</vt:lpstr>
      <vt:lpstr>Simple Linear Regression Model</vt:lpstr>
      <vt:lpstr>Training Method</vt:lpstr>
      <vt:lpstr>Predictions</vt:lpstr>
      <vt:lpstr>Final Results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x Simple Machine Learning</dc:title>
  <dc:creator>Rouzbeh Majidi</dc:creator>
  <cp:lastModifiedBy>Rouzbeh Majidi</cp:lastModifiedBy>
  <cp:revision>7</cp:revision>
  <dcterms:created xsi:type="dcterms:W3CDTF">2018-01-21T15:24:29Z</dcterms:created>
  <dcterms:modified xsi:type="dcterms:W3CDTF">2018-01-21T16:41:57Z</dcterms:modified>
</cp:coreProperties>
</file>