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102475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0C0C0"/>
    <a:srgbClr val="0046D2"/>
    <a:srgbClr val="FF0000"/>
    <a:srgbClr val="698ED9"/>
    <a:srgbClr val="A7C4FF"/>
    <a:srgbClr val="003064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3005" y="182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6763"/>
            <a:ext cx="27162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2321"/>
            <a:ext cx="5681980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6763"/>
            <a:ext cx="2716213" cy="38385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>
                <a:effectLst/>
                <a:hlinkClick r:id="rId3"/>
              </a:rPr>
              <a:t>www.postersession.com</a:t>
            </a:r>
            <a:endParaRPr lang="en-US" sz="100" dirty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wp4211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639393" y="6401553"/>
            <a:ext cx="14173200" cy="3548025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6526924"/>
            <a:ext cx="14058900" cy="3556700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8800" dirty="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98583" y="349008"/>
            <a:ext cx="29203650" cy="5482897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8279" y="41883838"/>
            <a:ext cx="10093954" cy="698455"/>
          </a:xfrm>
          <a:prstGeom prst="rect">
            <a:avLst/>
          </a:prstGeom>
        </p:spPr>
      </p:pic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55834" y="6888650"/>
            <a:ext cx="12486290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Abstract</a:t>
            </a:r>
          </a:p>
        </p:txBody>
      </p:sp>
      <p:sp>
        <p:nvSpPr>
          <p:cNvPr id="44" name="Text Box 388"/>
          <p:cNvSpPr txBox="1">
            <a:spLocks noChangeArrowheads="1"/>
          </p:cNvSpPr>
          <p:nvPr/>
        </p:nvSpPr>
        <p:spPr bwMode="auto">
          <a:xfrm>
            <a:off x="583325" y="15759791"/>
            <a:ext cx="13968247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Introduction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46386" y="25474230"/>
            <a:ext cx="13905186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Proposed  Method</a:t>
            </a:r>
          </a:p>
        </p:txBody>
      </p:sp>
      <p:sp>
        <p:nvSpPr>
          <p:cNvPr id="104" name="Text Box 437"/>
          <p:cNvSpPr txBox="1">
            <a:spLocks noChangeArrowheads="1"/>
          </p:cNvSpPr>
          <p:nvPr/>
        </p:nvSpPr>
        <p:spPr bwMode="auto">
          <a:xfrm>
            <a:off x="15655156" y="7151614"/>
            <a:ext cx="1412590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3200" b="1" dirty="0">
                <a:solidFill>
                  <a:srgbClr val="F8F8F8"/>
                </a:solidFill>
              </a:rPr>
              <a:t>Experimental Results and Discussion</a:t>
            </a:r>
            <a:endParaRPr lang="en-IN" sz="3200" b="1" dirty="0">
              <a:solidFill>
                <a:srgbClr val="F8F8F8"/>
              </a:solidFill>
            </a:endParaRPr>
          </a:p>
        </p:txBody>
      </p:sp>
      <p:sp>
        <p:nvSpPr>
          <p:cNvPr id="106" name="Text Box 479"/>
          <p:cNvSpPr txBox="1">
            <a:spLocks noChangeArrowheads="1"/>
          </p:cNvSpPr>
          <p:nvPr/>
        </p:nvSpPr>
        <p:spPr bwMode="auto">
          <a:xfrm>
            <a:off x="15607862" y="27544456"/>
            <a:ext cx="14094371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Conclusions</a:t>
            </a:r>
          </a:p>
        </p:txBody>
      </p:sp>
      <p:sp>
        <p:nvSpPr>
          <p:cNvPr id="108" name="Text Box 479"/>
          <p:cNvSpPr txBox="1">
            <a:spLocks noChangeArrowheads="1"/>
          </p:cNvSpPr>
          <p:nvPr/>
        </p:nvSpPr>
        <p:spPr bwMode="auto">
          <a:xfrm>
            <a:off x="15639393" y="35411784"/>
            <a:ext cx="14062841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References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686517" y="1050095"/>
            <a:ext cx="25081678" cy="42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r>
              <a:rPr lang="en-US" sz="6000" b="1" dirty="0" smtClean="0"/>
              <a:t>HUMAN </a:t>
            </a:r>
            <a:r>
              <a:rPr lang="en-US" sz="6000" b="1" dirty="0"/>
              <a:t>ACTION </a:t>
            </a:r>
            <a:r>
              <a:rPr lang="en-US" sz="6000" b="1" dirty="0" smtClean="0"/>
              <a:t>RECOGNITION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 smtClean="0"/>
              <a:t>Group </a:t>
            </a:r>
            <a:r>
              <a:rPr lang="en-US" sz="3600" b="1" dirty="0"/>
              <a:t>Members: </a:t>
            </a:r>
            <a:r>
              <a:rPr lang="en-US" sz="3600" b="1" dirty="0" err="1"/>
              <a:t>Manidhar</a:t>
            </a:r>
            <a:r>
              <a:rPr lang="en-US" sz="3600" b="1" dirty="0"/>
              <a:t> </a:t>
            </a:r>
            <a:r>
              <a:rPr lang="en-US" sz="3600" b="1" dirty="0" err="1"/>
              <a:t>Kondurupaka</a:t>
            </a:r>
            <a:r>
              <a:rPr lang="en-US" sz="3600" b="1" dirty="0"/>
              <a:t>, </a:t>
            </a:r>
            <a:r>
              <a:rPr lang="en-US" sz="3600" b="1" dirty="0" err="1"/>
              <a:t>K.Natesh</a:t>
            </a:r>
            <a:r>
              <a:rPr lang="en-US" sz="3600" b="1" dirty="0"/>
              <a:t> Reddy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 </a:t>
            </a:r>
            <a:r>
              <a:rPr lang="en-US" sz="3600" b="1" dirty="0"/>
              <a:t>Akash </a:t>
            </a:r>
            <a:r>
              <a:rPr lang="en-US" sz="3600" b="1" dirty="0" err="1"/>
              <a:t>Wadhwa</a:t>
            </a:r>
            <a:r>
              <a:rPr lang="en-US" sz="3600" b="1" dirty="0"/>
              <a:t> M, </a:t>
            </a:r>
            <a:r>
              <a:rPr lang="en-US" sz="3600" b="1" dirty="0" err="1"/>
              <a:t>K.Chandra</a:t>
            </a:r>
            <a:r>
              <a:rPr lang="en-US" sz="3600" b="1" dirty="0"/>
              <a:t> </a:t>
            </a:r>
            <a:r>
              <a:rPr lang="en-US" sz="3600" b="1" dirty="0" err="1"/>
              <a:t>Harshitha</a:t>
            </a:r>
            <a:endParaRPr lang="en-US" sz="3600" b="1" dirty="0"/>
          </a:p>
          <a:p>
            <a:r>
              <a:rPr lang="en-US" sz="4000" b="1" dirty="0" smtClean="0"/>
              <a:t>Mentors</a:t>
            </a:r>
            <a:r>
              <a:rPr lang="en-US" sz="4000" b="1" dirty="0"/>
              <a:t>: </a:t>
            </a:r>
            <a:r>
              <a:rPr lang="en-US" sz="4000" b="1" dirty="0" err="1"/>
              <a:t>Mr.Balmukund</a:t>
            </a:r>
            <a:r>
              <a:rPr lang="en-US" sz="4000" b="1" dirty="0"/>
              <a:t> Mishra &amp; </a:t>
            </a:r>
            <a:r>
              <a:rPr lang="en-US" sz="4000" b="1" dirty="0" err="1"/>
              <a:t>Ms.Shambhavi</a:t>
            </a:r>
            <a:r>
              <a:rPr lang="en-US" sz="4000" b="1" dirty="0"/>
              <a:t> Mishra</a:t>
            </a:r>
          </a:p>
          <a:p>
            <a:pPr algn="ctr"/>
            <a:endParaRPr lang="en-US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A9180F-550D-4005-8AC4-1DC42A8CA6A0}"/>
              </a:ext>
            </a:extLst>
          </p:cNvPr>
          <p:cNvSpPr txBox="1"/>
          <p:nvPr/>
        </p:nvSpPr>
        <p:spPr>
          <a:xfrm>
            <a:off x="26368046" y="41916442"/>
            <a:ext cx="3476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No. - 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1A5DB8-0EBF-492A-B6FE-1F522CFFB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104" y="1737360"/>
            <a:ext cx="6758110" cy="2077853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777A2BC4-CA98-4028-A857-9A2B5FE61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8" y="1737360"/>
            <a:ext cx="8388431" cy="2077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834" y="7922485"/>
            <a:ext cx="128783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Human Action Recognition is a very important topic in computer vision due to its many </a:t>
            </a:r>
            <a:r>
              <a:rPr lang="en-US" sz="4000" dirty="0" smtClean="0"/>
              <a:t> applications </a:t>
            </a:r>
            <a:r>
              <a:rPr lang="en-US" sz="4000" dirty="0"/>
              <a:t>such as video surveillance, human and machine interaction and video retrieval </a:t>
            </a:r>
            <a:r>
              <a:rPr lang="en-US" sz="4000" dirty="0" smtClean="0"/>
              <a:t> autonomous </a:t>
            </a:r>
            <a:r>
              <a:rPr lang="en-US" sz="4000" dirty="0"/>
              <a:t>driving </a:t>
            </a:r>
            <a:r>
              <a:rPr lang="en-US" sz="4000" dirty="0" smtClean="0"/>
              <a:t>vehicle, entertainment </a:t>
            </a:r>
            <a:r>
              <a:rPr lang="en-US" sz="4000" dirty="0"/>
              <a:t>etc. As per vision –based action recognition </a:t>
            </a:r>
            <a:r>
              <a:rPr lang="en-US" sz="4000" dirty="0" smtClean="0"/>
              <a:t>on human </a:t>
            </a:r>
            <a:r>
              <a:rPr lang="en-US" sz="4000" dirty="0"/>
              <a:t>is been varied on the different </a:t>
            </a:r>
            <a:r>
              <a:rPr lang="en-US" sz="4000" dirty="0" smtClean="0"/>
              <a:t>set of </a:t>
            </a:r>
            <a:r>
              <a:rPr lang="en-US" sz="4000" dirty="0"/>
              <a:t>actions been performed, the machine needs to</a:t>
            </a:r>
          </a:p>
          <a:p>
            <a:pPr algn="l"/>
            <a:r>
              <a:rPr lang="en-US" sz="4000" dirty="0"/>
              <a:t>lean all the possible actions can be performed. It also helps in prediction of future state of the </a:t>
            </a:r>
            <a:r>
              <a:rPr lang="en-US" sz="4000" dirty="0" smtClean="0"/>
              <a:t> human </a:t>
            </a:r>
            <a:r>
              <a:rPr lang="en-US" sz="4000" dirty="0"/>
              <a:t>by inferring the current action being performed by that human.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359" y="17668431"/>
            <a:ext cx="134712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en-US" sz="4000" dirty="0"/>
              <a:t>One of the most interesting HAR is high –level behavior recognition a moment of body is </a:t>
            </a:r>
            <a:r>
              <a:rPr lang="en-US" sz="4000" dirty="0" smtClean="0"/>
              <a:t>considered an action</a:t>
            </a:r>
            <a:r>
              <a:rPr lang="en-US" sz="4000" dirty="0"/>
              <a:t>.                                                                                                                                                      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4000" dirty="0"/>
              <a:t>The main purpose of this project is to build </a:t>
            </a:r>
            <a:r>
              <a:rPr lang="en-US" sz="4000" dirty="0" smtClean="0"/>
              <a:t>an automatic </a:t>
            </a:r>
            <a:r>
              <a:rPr lang="en-US" sz="4000" dirty="0"/>
              <a:t>system, which when given a video, will be able </a:t>
            </a:r>
            <a:r>
              <a:rPr lang="en-US" sz="4000" dirty="0" smtClean="0"/>
              <a:t>to </a:t>
            </a:r>
            <a:r>
              <a:rPr lang="en-US" sz="4000" dirty="0"/>
              <a:t>classify the action being performed in the video</a:t>
            </a:r>
            <a:r>
              <a:rPr lang="en-US" sz="4000" dirty="0" smtClean="0"/>
              <a:t>.</a:t>
            </a:r>
          </a:p>
          <a:p>
            <a:pPr algn="l"/>
            <a:r>
              <a:rPr lang="en-US" sz="4000" dirty="0" smtClean="0"/>
              <a:t>                                                                                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4000" dirty="0" smtClean="0"/>
              <a:t>The </a:t>
            </a:r>
            <a:r>
              <a:rPr lang="en-US" sz="4000" dirty="0"/>
              <a:t>purpose of HAR is that it can be very useful in the society it can also be operated by installing the    </a:t>
            </a:r>
          </a:p>
          <a:p>
            <a:pPr algn="l"/>
            <a:r>
              <a:rPr lang="en-US" sz="4000" dirty="0" smtClean="0"/>
              <a:t>	software </a:t>
            </a:r>
            <a:r>
              <a:rPr lang="en-US" sz="4000" dirty="0"/>
              <a:t>into a drone and that surveillance camera can </a:t>
            </a:r>
            <a:r>
              <a:rPr lang="en-US" sz="4000" dirty="0" smtClean="0"/>
              <a:t>	recognize </a:t>
            </a:r>
            <a:r>
              <a:rPr lang="en-US" sz="4000" dirty="0"/>
              <a:t>the activities by human.                   </a:t>
            </a:r>
          </a:p>
          <a:p>
            <a:pPr marL="1143000" indent="-1143000" algn="l"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45" y="27437964"/>
            <a:ext cx="13226482" cy="11893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543" y="20267797"/>
            <a:ext cx="12653671" cy="553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95746" y="29212356"/>
            <a:ext cx="13239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4000" dirty="0"/>
              <a:t>With the model and architecture we have designed, the project works fine with the dataset we have</a:t>
            </a:r>
          </a:p>
          <a:p>
            <a:pPr algn="l"/>
            <a:r>
              <a:rPr lang="en-US" sz="4000" dirty="0"/>
              <a:t>    created using drones.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4000" dirty="0"/>
              <a:t>This can be further taken into real-time deployment of this model as the accuracy and prediction </a:t>
            </a:r>
            <a:r>
              <a:rPr lang="en-US" sz="4000" dirty="0" smtClean="0"/>
              <a:t>was satisfied </a:t>
            </a:r>
            <a:r>
              <a:rPr lang="en-US" sz="4000" dirty="0"/>
              <a:t>and could be useful during the disasters.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4000" dirty="0"/>
              <a:t>The CNN-RNN algorithm provides us with an accuracy of 96.4% on the video dataset for Help and </a:t>
            </a:r>
            <a:r>
              <a:rPr lang="en-US" sz="4000" dirty="0" smtClean="0"/>
              <a:t>Non-Help.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5922098" y="36440399"/>
            <a:ext cx="137801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Wingdings" panose="05000000000000000000" pitchFamily="2" charset="2"/>
              <a:buChar char="Ø"/>
            </a:pPr>
            <a:r>
              <a:rPr lang="en-IN" sz="3000" dirty="0" err="1"/>
              <a:t>Zhongwen</a:t>
            </a:r>
            <a:r>
              <a:rPr lang="en-IN" sz="3000" dirty="0"/>
              <a:t> Xu, Yi Yang, Alex G. Hauptmann; The IEEE Conference on Computer Vision and Pattern Recognition (CVPR), 2015, pp. </a:t>
            </a:r>
            <a:r>
              <a:rPr lang="en-IN" sz="3000" dirty="0" smtClean="0"/>
              <a:t>1798-1807</a:t>
            </a:r>
          </a:p>
          <a:p>
            <a:pPr marL="742950" indent="-742950" algn="l">
              <a:buFont typeface="Wingdings" panose="05000000000000000000" pitchFamily="2" charset="2"/>
              <a:buChar char="Ø"/>
            </a:pPr>
            <a:r>
              <a:rPr lang="en-IN" sz="3000" dirty="0"/>
              <a:t>Chen Zhao, </a:t>
            </a:r>
            <a:r>
              <a:rPr lang="en-IN" sz="3000" dirty="0" err="1"/>
              <a:t>JunGang</a:t>
            </a:r>
            <a:r>
              <a:rPr lang="en-IN" sz="3000" dirty="0"/>
              <a:t> Han, </a:t>
            </a:r>
            <a:r>
              <a:rPr lang="en-IN" sz="3000" dirty="0" err="1"/>
              <a:t>Xuebin</a:t>
            </a:r>
            <a:r>
              <a:rPr lang="en-IN" sz="3000" dirty="0"/>
              <a:t> Xu Xi’an, CNN and RNN Based Neural Networks for Action Recognition,  Xi’an, Shanxi 710121, China, </a:t>
            </a:r>
            <a:r>
              <a:rPr lang="en-IN" sz="3000" dirty="0" smtClean="0">
                <a:hlinkClick r:id="rId8"/>
              </a:rPr>
              <a:t>awp4211@gmail.com</a:t>
            </a:r>
            <a:endParaRPr lang="en-IN" sz="3000" dirty="0" smtClean="0"/>
          </a:p>
          <a:p>
            <a:pPr marL="742950" indent="-742950" algn="l">
              <a:buFont typeface="Wingdings" panose="05000000000000000000" pitchFamily="2" charset="2"/>
              <a:buChar char="Ø"/>
            </a:pPr>
            <a:r>
              <a:rPr lang="en-IN" sz="3000" dirty="0" err="1"/>
              <a:t>Aman</a:t>
            </a:r>
            <a:r>
              <a:rPr lang="en-IN" sz="3000" dirty="0"/>
              <a:t> Pandey (2017csb1127) Amit Srivastava (2017csb1189)IIT </a:t>
            </a:r>
            <a:r>
              <a:rPr lang="en-IN" sz="3000" dirty="0" err="1"/>
              <a:t>Ropar,Punjab</a:t>
            </a:r>
            <a:r>
              <a:rPr lang="en-IN" sz="3000" dirty="0"/>
              <a:t>, Human Action </a:t>
            </a:r>
            <a:r>
              <a:rPr lang="en-IN" sz="3000" dirty="0" smtClean="0"/>
              <a:t>Recognition</a:t>
            </a:r>
          </a:p>
          <a:p>
            <a:pPr marL="742950" indent="-742950" algn="l">
              <a:buFont typeface="Wingdings" panose="05000000000000000000" pitchFamily="2" charset="2"/>
              <a:buChar char="Ø"/>
            </a:pPr>
            <a:r>
              <a:rPr lang="en-IN" sz="3000" dirty="0" err="1"/>
              <a:t>Kensho</a:t>
            </a:r>
            <a:r>
              <a:rPr lang="en-IN" sz="3000" dirty="0"/>
              <a:t> Hara, </a:t>
            </a:r>
            <a:r>
              <a:rPr lang="en-IN" sz="3000" dirty="0" err="1"/>
              <a:t>Hirokatsu</a:t>
            </a:r>
            <a:r>
              <a:rPr lang="en-IN" sz="3000" dirty="0"/>
              <a:t> </a:t>
            </a:r>
            <a:r>
              <a:rPr lang="en-IN" sz="3000" dirty="0" err="1"/>
              <a:t>Kataoka</a:t>
            </a:r>
            <a:r>
              <a:rPr lang="en-IN" sz="3000" dirty="0"/>
              <a:t>, Yutaka Satoh, Can Spatiotemporal 3D CNNs Retrace the History of 2D CNNs and ImageNet?, Submitted on 27 Nov 2017 (v1), last revised 2 Apr 2018 (this version, v2).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22365" y="19054349"/>
            <a:ext cx="96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 smtClean="0"/>
              <a:t>Fig 2: On Help and Non-Help Video Dataset</a:t>
            </a:r>
            <a:endParaRPr lang="en-IN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08279" y="25702337"/>
            <a:ext cx="661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Table 1: Accuracy table </a:t>
            </a:r>
            <a:endParaRPr lang="en-IN" sz="40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778069" y="39633665"/>
            <a:ext cx="137762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 smtClean="0"/>
              <a:t>Fig 1: </a:t>
            </a:r>
            <a:r>
              <a:rPr lang="en-IN" sz="4000" dirty="0"/>
              <a:t>Complete Architecture of Search and Rescue </a:t>
            </a:r>
            <a:r>
              <a:rPr lang="en-IN" sz="4000" dirty="0" smtClean="0"/>
              <a:t>based     on Background Invariant </a:t>
            </a:r>
            <a:r>
              <a:rPr lang="en-IN" sz="4000" dirty="0"/>
              <a:t>Generalization of Deep learning models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313" y="8371928"/>
            <a:ext cx="13510920" cy="103001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354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akash wadhwa</cp:lastModifiedBy>
  <cp:revision>89</cp:revision>
  <dcterms:created xsi:type="dcterms:W3CDTF">2008-12-04T00:20:37Z</dcterms:created>
  <dcterms:modified xsi:type="dcterms:W3CDTF">2019-12-26T08:43:34Z</dcterms:modified>
  <cp:category>Research Poster</cp:category>
</cp:coreProperties>
</file>