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5" r:id="rId3"/>
    <p:sldId id="262" r:id="rId4"/>
    <p:sldId id="263" r:id="rId5"/>
    <p:sldId id="264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4"/>
  </p:normalViewPr>
  <p:slideViewPr>
    <p:cSldViewPr snapToGrid="0">
      <p:cViewPr varScale="1">
        <p:scale>
          <a:sx n="91" d="100"/>
          <a:sy n="91" d="100"/>
        </p:scale>
        <p:origin x="19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3385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B4F63-A177-CC48-9382-5D85C736919A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980A-DBE8-3149-AF54-6A6C57E4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7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5614" y="910899"/>
            <a:ext cx="6996787" cy="22652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B4F63-A177-CC48-9382-5D85C736919A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980A-DBE8-3149-AF54-6A6C57E4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4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9859" y="274639"/>
            <a:ext cx="182614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B4F63-A177-CC48-9382-5D85C736919A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980A-DBE8-3149-AF54-6A6C57E4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3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76"/>
            <a:ext cx="10972800" cy="555504"/>
          </a:xfrm>
        </p:spPr>
        <p:txBody>
          <a:bodyPr>
            <a:normAutofit/>
          </a:bodyPr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0899"/>
            <a:ext cx="10972800" cy="1764585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B4F63-A177-CC48-9382-5D85C736919A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980A-DBE8-3149-AF54-6A6C57E4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7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904134"/>
            <a:ext cx="10363200" cy="50276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B4F63-A177-CC48-9382-5D85C736919A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980A-DBE8-3149-AF54-6A6C57E4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3293146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3293146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B4F63-A177-CC48-9382-5D85C736919A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980A-DBE8-3149-AF54-6A6C57E4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5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66881"/>
            <a:ext cx="5386917" cy="110799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292381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066881"/>
            <a:ext cx="5389033" cy="110799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292381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B4F63-A177-CC48-9382-5D85C736919A}" type="datetimeFigureOut">
              <a:rPr lang="en-US" smtClean="0"/>
              <a:t>11/5/24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980A-DBE8-3149-AF54-6A6C57E4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4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B4F63-A177-CC48-9382-5D85C736919A}" type="datetimeFigureOut">
              <a:rPr lang="en-US" smtClean="0"/>
              <a:t>11/5/24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980A-DBE8-3149-AF54-6A6C57E4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2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B4F63-A177-CC48-9382-5D85C736919A}" type="datetimeFigureOut">
              <a:rPr lang="en-US" smtClean="0"/>
              <a:t>11/5/24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980A-DBE8-3149-AF54-6A6C57E4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0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370152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379656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B4F63-A177-CC48-9382-5D85C736919A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980A-DBE8-3149-AF54-6A6C57E4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0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748988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379656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B4F63-A177-CC48-9382-5D85C736919A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980A-DBE8-3149-AF54-6A6C57E4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5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776"/>
            <a:ext cx="10972800" cy="50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0899"/>
            <a:ext cx="10972800" cy="176458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B4F63-A177-CC48-9382-5D85C736919A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6980A-DBE8-3149-AF54-6A6C57E4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0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585" rtl="0" eaLnBrk="1" latinLnBrk="0" hangingPunct="1">
        <a:spcBef>
          <a:spcPct val="0"/>
        </a:spcBef>
        <a:buNone/>
        <a:defRPr sz="2133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ts val="0"/>
        </a:spcBef>
        <a:spcAft>
          <a:spcPts val="800"/>
        </a:spcAft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ts val="0"/>
        </a:spcBef>
        <a:spcAft>
          <a:spcPts val="800"/>
        </a:spcAft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ts val="0"/>
        </a:spcBef>
        <a:spcAft>
          <a:spcPts val="800"/>
        </a:spcAft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ts val="0"/>
        </a:spcBef>
        <a:spcAft>
          <a:spcPts val="800"/>
        </a:spcAft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ts val="0"/>
        </a:spcBef>
        <a:spcAft>
          <a:spcPts val="800"/>
        </a:spcAft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52A1-C0DA-807E-E905-C4CE93FC3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Fungal annotations paper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8690E-3EEE-FB63-0D7E-55E32ECAF9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9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4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B622-1CE5-D3CD-34B0-98BD4220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A1D0-73DC-9039-6E28-4C410C919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2EFB3-842D-DBB9-E2AE-B1AE12D8F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08" y="3203901"/>
            <a:ext cx="10972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3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B482-A7CD-0FAA-3947-9289993F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projects are largely noise.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CB23A-FF38-4B7E-79BC-65E74AD09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364" y="805577"/>
            <a:ext cx="10972800" cy="1384995"/>
          </a:xfrm>
        </p:spPr>
        <p:txBody>
          <a:bodyPr/>
          <a:lstStyle/>
          <a:p>
            <a:r>
              <a:rPr lang="en-US" dirty="0"/>
              <a:t>Those with lots of aligned (green) are good - these are not gene associated.</a:t>
            </a:r>
          </a:p>
          <a:p>
            <a:r>
              <a:rPr lang="en-US" dirty="0"/>
              <a:t>Those which align to genes and align to genes in strand tell us about noise. </a:t>
            </a:r>
          </a:p>
          <a:p>
            <a:pPr lvl="1"/>
            <a:r>
              <a:rPr lang="en-US" dirty="0"/>
              <a:t>High stranded percentages point to mRNA degradation.</a:t>
            </a:r>
          </a:p>
          <a:p>
            <a:pPr lvl="1"/>
            <a:r>
              <a:rPr lang="en-US" dirty="0"/>
              <a:t>Higher ratios which are mixed-stranding or antisense point to sRNAs.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BE2381-CD0A-CFD0-860B-06EA738B2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64" y="2406869"/>
            <a:ext cx="11893271" cy="423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2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3948-16E7-2B38-C53E-AC6A429D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Gene-aligned reads usually have a similar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213E8-7A9C-8C55-5997-EE9631ACC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0899"/>
            <a:ext cx="10972800" cy="1036181"/>
          </a:xfrm>
        </p:spPr>
        <p:txBody>
          <a:bodyPr/>
          <a:lstStyle/>
          <a:p>
            <a:r>
              <a:rPr lang="en-US" dirty="0"/>
              <a:t>This was unexpected – shouldn’t these be only degradation?</a:t>
            </a:r>
          </a:p>
          <a:p>
            <a:r>
              <a:rPr lang="en-US" dirty="0"/>
              <a:t>This could be that sRNAs are coming from gene bodies too, perhaps in an </a:t>
            </a:r>
            <a:r>
              <a:rPr lang="en-US" dirty="0" err="1"/>
              <a:t>unstranded</a:t>
            </a:r>
            <a:r>
              <a:rPr lang="en-US" dirty="0"/>
              <a:t> way?</a:t>
            </a:r>
          </a:p>
          <a:p>
            <a:r>
              <a:rPr lang="en-US" dirty="0"/>
              <a:t>We need to do locus analysis to figure this out!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4F00E4-5E10-411C-C8A6-4FE08AC2E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69" y="2464074"/>
            <a:ext cx="6555828" cy="399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9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BCD46-FA64-6024-C40B-FCA54BD8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majority of sRNAs are densely packed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6135D-6A12-3BBC-3025-100DFA929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0899"/>
            <a:ext cx="7169834" cy="2923877"/>
          </a:xfrm>
        </p:spPr>
        <p:txBody>
          <a:bodyPr/>
          <a:lstStyle/>
          <a:p>
            <a:r>
              <a:rPr lang="en-US" dirty="0"/>
              <a:t>Many are </a:t>
            </a:r>
            <a:r>
              <a:rPr lang="en-US" dirty="0" err="1"/>
              <a:t>densly</a:t>
            </a:r>
            <a:r>
              <a:rPr lang="en-US" dirty="0"/>
              <a:t> packed (greater than 95%of reads in a small genomic space).</a:t>
            </a:r>
          </a:p>
          <a:p>
            <a:endParaRPr lang="en-US" dirty="0"/>
          </a:p>
          <a:p>
            <a:r>
              <a:rPr lang="en-US" dirty="0"/>
              <a:t>Another group are medium… with some noise.</a:t>
            </a:r>
          </a:p>
          <a:p>
            <a:endParaRPr lang="en-US" dirty="0"/>
          </a:p>
          <a:p>
            <a:r>
              <a:rPr lang="en-US" dirty="0"/>
              <a:t>Some have much lower annotation rates… This looks to be largely nosema specific</a:t>
            </a:r>
          </a:p>
          <a:p>
            <a:endParaRPr lang="en-US" dirty="0"/>
          </a:p>
          <a:p>
            <a:r>
              <a:rPr lang="en-US" dirty="0"/>
              <a:t>Some are just bad – very low annotation rate.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6A889-29F9-FD4D-40CD-5AC028FD1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8676" y="175846"/>
            <a:ext cx="2514569" cy="650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AD2304-0FDD-4138-9291-508C488A6A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422" b="50000"/>
          <a:stretch/>
        </p:blipFill>
        <p:spPr>
          <a:xfrm>
            <a:off x="7020908" y="0"/>
            <a:ext cx="1752534" cy="6516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C87DB3-DCE1-53E4-E29C-5D7A793E20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422" t="50000"/>
          <a:stretch/>
        </p:blipFill>
        <p:spPr>
          <a:xfrm>
            <a:off x="9333186" y="341586"/>
            <a:ext cx="1752533" cy="651641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841C02B-1579-7A2E-14DD-1E11CC50B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776"/>
            <a:ext cx="4887310" cy="555504"/>
          </a:xfrm>
        </p:spPr>
        <p:txBody>
          <a:bodyPr/>
          <a:lstStyle/>
          <a:p>
            <a:r>
              <a:rPr lang="en-US" dirty="0"/>
              <a:t>Filtered Peaks are mostly 20-24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9EFBC8-B5FD-6BC9-C26A-AB3B4FEF5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0899"/>
            <a:ext cx="3815255" cy="1077218"/>
          </a:xfrm>
        </p:spPr>
        <p:txBody>
          <a:bodyPr/>
          <a:lstStyle/>
          <a:p>
            <a:r>
              <a:rPr lang="en-US" dirty="0"/>
              <a:t>Unaggregated. Showing where peaks are identified for each species, project, and replicate group.</a:t>
            </a:r>
          </a:p>
        </p:txBody>
      </p:sp>
    </p:spTree>
    <p:extLst>
      <p:ext uri="{BB962C8B-B14F-4D97-AF65-F5344CB8AC3E}">
        <p14:creationId xmlns:p14="http://schemas.microsoft.com/office/powerpoint/2010/main" val="294559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21A8BF-961C-9660-9737-8F62BF413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248" y="123191"/>
            <a:ext cx="5079124" cy="661161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98FC536-89FF-8B8D-5535-CFD00F43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Summarized sizes say the same thing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F3095-75C7-33A3-291D-5E26B41DA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0899"/>
            <a:ext cx="4172607" cy="262057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22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15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02830"/>
      </p:ext>
    </p:extLst>
  </p:cSld>
  <p:clrMapOvr>
    <a:masterClrMapping/>
  </p:clrMapOvr>
</p:sld>
</file>

<file path=ppt/theme/theme1.xml><?xml version="1.0" encoding="utf-8"?>
<a:theme xmlns:a="http://schemas.openxmlformats.org/drawingml/2006/main" name="Nate_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ate_1" id="{716140B3-2281-C840-A0C0-E17FF4D892F3}" vid="{EDE3C902-6FE5-8942-99B7-B56FD35869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8557</TotalTime>
  <Words>192</Words>
  <Application>Microsoft Macintosh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Nate_1</vt:lpstr>
      <vt:lpstr>Fungal annotations paper</vt:lpstr>
      <vt:lpstr>PowerPoint Presentation</vt:lpstr>
      <vt:lpstr>Some projects are largely noise.</vt:lpstr>
      <vt:lpstr>Gene-aligned reads usually have a similar profile</vt:lpstr>
      <vt:lpstr>The majority of sRNAs are densely packed</vt:lpstr>
      <vt:lpstr>Filtered Peaks are mostly 20-24</vt:lpstr>
      <vt:lpstr>Summarized sizes say the same thing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Johnson</dc:creator>
  <cp:lastModifiedBy>Nathan Johnson</cp:lastModifiedBy>
  <cp:revision>10</cp:revision>
  <dcterms:created xsi:type="dcterms:W3CDTF">2024-11-05T16:29:28Z</dcterms:created>
  <dcterms:modified xsi:type="dcterms:W3CDTF">2024-11-11T15:07:22Z</dcterms:modified>
</cp:coreProperties>
</file>