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AE8-050E-42F9-98C1-1CDA03C279AD}" type="datetimeFigureOut">
              <a:rPr lang="en-US" smtClean="0"/>
              <a:t>08-Sep-16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9BEB-0F62-4CA4-B14A-652722A1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4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AE8-050E-42F9-98C1-1CDA03C279AD}" type="datetimeFigureOut">
              <a:rPr lang="en-US" smtClean="0"/>
              <a:t>08-Sep-16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9BEB-0F62-4CA4-B14A-652722A1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4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AE8-050E-42F9-98C1-1CDA03C279AD}" type="datetimeFigureOut">
              <a:rPr lang="en-US" smtClean="0"/>
              <a:t>08-Sep-16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9BEB-0F62-4CA4-B14A-652722A1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5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AE8-050E-42F9-98C1-1CDA03C279AD}" type="datetimeFigureOut">
              <a:rPr lang="en-US" smtClean="0"/>
              <a:t>08-Sep-16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9BEB-0F62-4CA4-B14A-652722A1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AE8-050E-42F9-98C1-1CDA03C279AD}" type="datetimeFigureOut">
              <a:rPr lang="en-US" smtClean="0"/>
              <a:t>08-Sep-16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9BEB-0F62-4CA4-B14A-652722A1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1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AE8-050E-42F9-98C1-1CDA03C279AD}" type="datetimeFigureOut">
              <a:rPr lang="en-US" smtClean="0"/>
              <a:t>08-Sep-16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9BEB-0F62-4CA4-B14A-652722A1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5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AE8-050E-42F9-98C1-1CDA03C279AD}" type="datetimeFigureOut">
              <a:rPr lang="en-US" smtClean="0"/>
              <a:t>08-Sep-16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9BEB-0F62-4CA4-B14A-652722A1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AE8-050E-42F9-98C1-1CDA03C279AD}" type="datetimeFigureOut">
              <a:rPr lang="en-US" smtClean="0"/>
              <a:t>08-Sep-16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9BEB-0F62-4CA4-B14A-652722A1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0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AE8-050E-42F9-98C1-1CDA03C279AD}" type="datetimeFigureOut">
              <a:rPr lang="en-US" smtClean="0"/>
              <a:t>08-Sep-16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9BEB-0F62-4CA4-B14A-652722A1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2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AE8-050E-42F9-98C1-1CDA03C279AD}" type="datetimeFigureOut">
              <a:rPr lang="en-US" smtClean="0"/>
              <a:t>08-Sep-16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9BEB-0F62-4CA4-B14A-652722A1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AE8-050E-42F9-98C1-1CDA03C279AD}" type="datetimeFigureOut">
              <a:rPr lang="en-US" smtClean="0"/>
              <a:t>08-Sep-16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9BEB-0F62-4CA4-B14A-652722A1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2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82AE8-050E-42F9-98C1-1CDA03C279AD}" type="datetimeFigureOut">
              <a:rPr lang="en-US" smtClean="0"/>
              <a:t>08-Sep-16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59BEB-0F62-4CA4-B14A-652722A14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1</cp:revision>
  <dcterms:created xsi:type="dcterms:W3CDTF">2016-09-08T10:10:26Z</dcterms:created>
  <dcterms:modified xsi:type="dcterms:W3CDTF">2016-09-08T10:17:50Z</dcterms:modified>
</cp:coreProperties>
</file>