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4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110" d="100"/>
          <a:sy n="110" d="100"/>
        </p:scale>
        <p:origin x="5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Service Training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Nathan Windisch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90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Description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Tech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Yammer</a:t>
            </a:r>
          </a:p>
          <a:p>
            <a:pPr lvl="1"/>
            <a:r>
              <a:rPr lang="en-US" dirty="0" smtClean="0"/>
              <a:t>Email</a:t>
            </a:r>
            <a:endParaRPr lang="en-US" dirty="0" smtClean="0"/>
          </a:p>
          <a:p>
            <a:r>
              <a:rPr lang="en-US" dirty="0" smtClean="0"/>
              <a:t>Etiquette</a:t>
            </a:r>
          </a:p>
          <a:p>
            <a:r>
              <a:rPr lang="en-US" dirty="0" smtClean="0"/>
              <a:t>Question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85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Your job description is to assist customers who contact us by this communications centre.</a:t>
            </a:r>
          </a:p>
          <a:p>
            <a:r>
              <a:rPr lang="en-GB" dirty="0" smtClean="0"/>
              <a:t>You may help </a:t>
            </a:r>
            <a:r>
              <a:rPr lang="en-GB" dirty="0"/>
              <a:t>to develop and implement a customer service </a:t>
            </a:r>
            <a:r>
              <a:rPr lang="en-GB" dirty="0" smtClean="0"/>
              <a:t>policy, if you feel that ours requires improvement.</a:t>
            </a:r>
          </a:p>
          <a:p>
            <a:r>
              <a:rPr lang="en-GB" dirty="0" smtClean="0"/>
              <a:t>You will be tasked with finding </a:t>
            </a:r>
            <a:r>
              <a:rPr lang="en-GB" dirty="0"/>
              <a:t>ways to measure customer satisfaction and improve </a:t>
            </a:r>
            <a:r>
              <a:rPr lang="en-GB" dirty="0" smtClean="0"/>
              <a:t>services.</a:t>
            </a:r>
            <a:endParaRPr lang="en-GB" dirty="0"/>
          </a:p>
          <a:p>
            <a:r>
              <a:rPr lang="en-GB" dirty="0" smtClean="0"/>
              <a:t>You may have to handle </a:t>
            </a:r>
            <a:r>
              <a:rPr lang="en-GB" dirty="0"/>
              <a:t>face-to-face enquiries from customers</a:t>
            </a:r>
            <a:r>
              <a:rPr lang="en-GB" dirty="0" smtClean="0"/>
              <a:t>.</a:t>
            </a:r>
          </a:p>
          <a:p>
            <a:r>
              <a:rPr lang="en-US" dirty="0" smtClean="0"/>
              <a:t>You shall be given multiple technologies to assist you in helping customers, and these will be explained in greater detail in later slides.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6449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 – </a:t>
            </a:r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shall use many different software to communicate with both the customers and each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following slides shall go over these technologies.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741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Tech – Yammer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pieces of software that you will use is Yammer. Yammer is an internalized version of Facebook developed by Microsoft that will enable communication between people.</a:t>
            </a:r>
          </a:p>
          <a:p>
            <a:r>
              <a:rPr lang="en-US" dirty="0"/>
              <a:t>Yammer is very easy to use; it consists of groups and profiles, all of which can be messaged.</a:t>
            </a:r>
          </a:p>
          <a:p>
            <a:r>
              <a:rPr lang="en-US" dirty="0"/>
              <a:t>Profile messaging is instant messaging between two people, but more can be added if required.</a:t>
            </a:r>
          </a:p>
          <a:p>
            <a:r>
              <a:rPr lang="en-US" dirty="0"/>
              <a:t>Group messaging will be seen by all those inside the group. Groups can either be public and accessed by all, or private and invite only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short: if you can use Facebook, you can use Yammer.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13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Tech – Email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use Email for professional business communication between other departments and for company-wide announcements.</a:t>
            </a:r>
          </a:p>
          <a:p>
            <a:r>
              <a:rPr lang="en-GB" dirty="0" smtClean="0"/>
              <a:t>For our </a:t>
            </a:r>
            <a:r>
              <a:rPr lang="en-GB" dirty="0"/>
              <a:t>E</a:t>
            </a:r>
            <a:r>
              <a:rPr lang="en-GB" dirty="0" smtClean="0"/>
              <a:t>mail system we use Microsoft Outlook online. (outlook.office.com)</a:t>
            </a:r>
          </a:p>
          <a:p>
            <a:r>
              <a:rPr lang="en-GB" dirty="0" smtClean="0"/>
              <a:t>The system is pretty self explanatory, but if you require any assistance don’t hesitate to ask.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88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Etiquette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Customer Is Always Right</a:t>
            </a:r>
            <a:r>
              <a:rPr lang="en-US" dirty="0" smtClean="0"/>
              <a:t>: While most customers exaggerates this in order to win arguments, this basic premise is correct. Your job is to help these people, not hinder them. Be nice.</a:t>
            </a:r>
          </a:p>
          <a:p>
            <a:r>
              <a:rPr lang="en-GB" b="1" dirty="0" smtClean="0"/>
              <a:t>Be Cheerful</a:t>
            </a:r>
            <a:r>
              <a:rPr lang="en-GB" dirty="0" smtClean="0"/>
              <a:t>: No customer will want to do business with you if you’re solemn. Try to be happy and you’re joy should be able to rub off on them.</a:t>
            </a:r>
          </a:p>
          <a:p>
            <a:r>
              <a:rPr lang="en-GB" b="1" dirty="0" smtClean="0"/>
              <a:t>Be Honest: </a:t>
            </a:r>
            <a:r>
              <a:rPr lang="en-GB" dirty="0" smtClean="0"/>
              <a:t>When talking to customers, tell the customers the truth. No one like’s being talked down to.</a:t>
            </a:r>
          </a:p>
          <a:p>
            <a:r>
              <a:rPr lang="en-GB" b="1" dirty="0" smtClean="0"/>
              <a:t>Be Empathetic: </a:t>
            </a:r>
            <a:r>
              <a:rPr lang="en-GB" dirty="0" smtClean="0"/>
              <a:t>When listening to what the customer has to say, be empathetic and explain that you understand their predicament.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016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you had any questions that have arisen because of this presentation?</a:t>
            </a:r>
          </a:p>
          <a:p>
            <a:r>
              <a:rPr lang="en-US" dirty="0" smtClean="0"/>
              <a:t>If so, ask them now!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15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</TotalTime>
  <Words>436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Customer Service Training</vt:lpstr>
      <vt:lpstr>Overview</vt:lpstr>
      <vt:lpstr>Job Description</vt:lpstr>
      <vt:lpstr>The Tech – Overview</vt:lpstr>
      <vt:lpstr>The Tech – Yammer</vt:lpstr>
      <vt:lpstr>The Tech – Email</vt:lpstr>
      <vt:lpstr>Etiquette</vt:lpstr>
      <vt:lpstr>Question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Service Training</dc:title>
  <dc:creator>Nathan Windisch</dc:creator>
  <cp:lastModifiedBy>Nathan Windisch</cp:lastModifiedBy>
  <cp:revision>12</cp:revision>
  <dcterms:created xsi:type="dcterms:W3CDTF">2016-05-12T16:57:34Z</dcterms:created>
  <dcterms:modified xsi:type="dcterms:W3CDTF">2016-05-12T18:57:53Z</dcterms:modified>
</cp:coreProperties>
</file>