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D73F-5912-8A2E-7A2C-46145261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D2138-C22F-C932-32D5-E13C02EDA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3E5B-46AE-1D8F-74A4-930A7B8E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769D-07B2-6CA5-B1C6-B73B1CA8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D540-8BEA-0AD2-E56C-CD51B418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85D-A1BE-7F64-743E-948944AE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53FD9-C5E7-FE16-C2FD-E03AECB5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0E02-1F48-6731-03B0-3D390BC7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ABFD-9C34-825A-322F-6AD2944A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0DA0-5F02-DC46-6F3B-32731B45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8F410-3E29-0F1F-E3A3-CBF952DF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400CA-4860-E214-C004-DC845AF6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E477-5D6F-E46D-CCE3-BDAA0EE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53EF-3A14-3B77-6A19-406CA360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4AD7-5AF4-05D5-0AD8-108B7C1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815-FF0C-5559-928A-F238CCB3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1D35-1A3A-CE97-DF6D-A481D8ED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8C62-8DB9-2B5D-5369-A8B26F5E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1A54-3A19-5ED2-D394-5BCD57DE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EA5A-6B05-F6D6-E407-C93179BA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0A3A-D921-E760-2716-2993665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157-116E-1FF8-47ED-1BB30B8A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7DBB-5EC8-CD0F-78BD-8F5604A9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CE31-0604-CF77-72B7-873A5DAF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3148-4883-DB6B-D8C0-96E9CEBB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C8D-455B-502C-6217-FE30F1A6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791C-527F-5131-D0A1-5B29BFE7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96D5-EF9D-230F-96C5-CC88CFC9D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FEC1-BB70-5823-ACD8-458416A7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9524-303A-45FD-E875-42234BE3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8E1A-5D65-0BAC-012C-1ADBE029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D58E-2093-DA8F-1FF3-43592676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12BD9-271A-37EF-7490-6E255E65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64CE3-A45F-773F-5757-DFB354E5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F2B88-27B9-9747-2FFC-127BCCCD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6600-18FD-83F3-6A18-1587A039D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6D317-FA2F-FAE4-1DA0-405D5BA0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F35BD-D383-4CB7-B9EC-35FFE9A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07289-6F8C-EF9A-B326-2CD2C86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E88F-3FA2-04BE-0259-6F2EC965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367A9-F3ED-138A-C5B4-257BE76B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264CA-5DEF-A215-104E-B485E96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9AA7A-C9E9-F9D7-55D5-FD3BC40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B341E-696D-9571-D604-65CD4D99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AE6E1-B282-9332-8527-A1157CC5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77EE-32EC-C955-9890-7104C346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DD5-0FC8-FE13-D949-F7174C98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8C23-F9FD-8DD5-F6C8-95EF98C6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12B6-933D-CB1B-5772-80D545C55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82338-CB8E-2818-F17F-F55BF96C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1C33-9F3B-890B-01D4-A9A4291B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C3D79-4E98-9858-E595-C24F23CA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A2C6-6F70-BB19-1B23-CFF50DEF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2F99-BBCA-FA43-3CF0-E2C2C5AB2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5075A-418C-401E-5FD3-0A2A46F9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F98D-C0AC-4E36-4C77-0F02E89B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87C0-5D83-EEDA-E0CD-49BD5CA9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3D44-9D86-7729-2ABF-7FF4E37B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823D2-85C0-7EBE-7FC3-9C0A8365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61FFC-7883-9192-3988-CA2B7969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142-DDF8-D1E6-0570-30AA95FEF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82CF-CA16-4D77-9463-3509AD8F8B8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9B62-F2D6-FB93-9768-59826FD6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B776-5896-8DBE-06B6-6E8ED6829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7609-12BD-4BEA-BA15-2301C8CA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7D8BA2EC-A5AE-FF22-B78D-D65F1297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28" y="307700"/>
            <a:ext cx="7145544" cy="57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2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5B713-BA5F-268D-60D7-13531627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706" y="702526"/>
            <a:ext cx="7139716" cy="55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FDA0E-5CD9-5827-AB53-7C70E5FD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r="22305"/>
          <a:stretch/>
        </p:blipFill>
        <p:spPr>
          <a:xfrm>
            <a:off x="584887" y="3973062"/>
            <a:ext cx="5038626" cy="2127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36B0B-7CEA-2D19-359A-C77B4F974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542986"/>
            <a:ext cx="5878886" cy="3557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4CB43-1C75-CC09-7661-3DFF2EA78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887" y="2000142"/>
            <a:ext cx="5038626" cy="18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91EBF-CE22-BDBA-13F6-9D4C1F99A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4652" y="263478"/>
            <a:ext cx="6964667" cy="63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7AA175-C43C-D57B-C1ED-18252B3B6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9" y="540521"/>
            <a:ext cx="10433142" cy="5522081"/>
          </a:xfrm>
        </p:spPr>
      </p:pic>
    </p:spTree>
    <p:extLst>
      <p:ext uri="{BB962C8B-B14F-4D97-AF65-F5344CB8AC3E}">
        <p14:creationId xmlns:p14="http://schemas.microsoft.com/office/powerpoint/2010/main" val="320475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61A06F1-877D-6503-7207-F48F145A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1" y="1239202"/>
            <a:ext cx="11602397" cy="4379595"/>
          </a:xfrm>
        </p:spPr>
      </p:pic>
    </p:spTree>
    <p:extLst>
      <p:ext uri="{BB962C8B-B14F-4D97-AF65-F5344CB8AC3E}">
        <p14:creationId xmlns:p14="http://schemas.microsoft.com/office/powerpoint/2010/main" val="402283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Rodrigues de souza</dc:creator>
  <cp:lastModifiedBy>Nathan Rodrigues de souza</cp:lastModifiedBy>
  <cp:revision>1</cp:revision>
  <dcterms:created xsi:type="dcterms:W3CDTF">2023-09-05T16:45:22Z</dcterms:created>
  <dcterms:modified xsi:type="dcterms:W3CDTF">2023-09-05T17:08:55Z</dcterms:modified>
</cp:coreProperties>
</file>