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Inter Medium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224" y="1710025"/>
            <a:ext cx="832169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3200" b="1" dirty="0" err="1"/>
              <a:t>Fullstack</a:t>
            </a:r>
            <a:r>
              <a:rPr lang="fr-FR" sz="3200" b="1" dirty="0"/>
              <a:t> - Concepteur développeur en science des données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6" y="458454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80224" y="2395146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1800" dirty="0">
                <a:sym typeface="Inter Medium"/>
              </a:rPr>
              <a:t>Bloc 3 - </a:t>
            </a:r>
            <a:r>
              <a:rPr lang="fr-FR" sz="1800" dirty="0"/>
              <a:t>Analyse prédictive de données structurées par l'intelligence artificielle</a:t>
            </a:r>
            <a:r>
              <a:rPr lang="fr" sz="1800" dirty="0">
                <a:sym typeface="Inter Medium"/>
              </a:rPr>
              <a:t> </a:t>
            </a:r>
            <a:endParaRPr sz="1800" dirty="0"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935018" y="1123849"/>
            <a:ext cx="6814358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Projet Uber </a:t>
            </a:r>
            <a:r>
              <a:rPr lang="fr" sz="45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Pickups </a:t>
            </a:r>
            <a:r>
              <a:rPr lang="fr-FR" sz="45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</Words>
  <Application>Microsoft Office PowerPoint</Application>
  <PresentationFormat>Affichage à l'écran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Inter Medium</vt:lpstr>
      <vt:lpstr>Libre Baskerville</vt:lpstr>
      <vt:lpstr>Inter</vt:lpstr>
      <vt:lpstr>Inter SemiBold</vt:lpstr>
      <vt:lpstr>Simple Light</vt:lpstr>
      <vt:lpstr>Fullstack - Concepteur développeur en science des données</vt:lpstr>
      <vt:lpstr>Projet Uber Pickups Contexte : </vt:lpstr>
      <vt:lpstr>Title</vt:lpstr>
      <vt:lpstr>Text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Nathalie DEVOGELAERE</dc:creator>
  <cp:lastModifiedBy>Nathalie DEVOGELAERE</cp:lastModifiedBy>
  <cp:revision>5</cp:revision>
  <dcterms:modified xsi:type="dcterms:W3CDTF">2025-07-15T10:34:32Z</dcterms:modified>
</cp:coreProperties>
</file>