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nter" panose="020B0604020202020204" charset="0"/>
      <p:regular r:id="rId10"/>
      <p:bold r:id="rId11"/>
    </p:embeddedFont>
    <p:embeddedFont>
      <p:font typeface="Inter Medium" panose="020B0604020202020204" charset="0"/>
      <p:regular r:id="rId12"/>
      <p:bold r:id="rId13"/>
    </p:embeddedFont>
    <p:embeddedFont>
      <p:font typeface="Inter SemiBold" panose="020B0604020202020204" charset="0"/>
      <p:regular r:id="rId14"/>
      <p:bold r:id="rId15"/>
    </p:embeddedFont>
    <p:embeddedFont>
      <p:font typeface="Libre Baskerville" panose="02000000000000000000" pitchFamily="2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f11f95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f4f11f95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f11f95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f4f11f95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f11f95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f4f11f959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d9f11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d9f11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80224" y="1710025"/>
            <a:ext cx="8321697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sz="3200" b="1" dirty="0" err="1"/>
              <a:t>Fullstack</a:t>
            </a:r>
            <a:r>
              <a:rPr lang="fr-FR" sz="3200" b="1" dirty="0"/>
              <a:t> - Concepteur développeur en science des données</a:t>
            </a:r>
            <a:endParaRPr sz="20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76" y="458454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480224" y="2395146"/>
            <a:ext cx="8321697" cy="5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sz="1800" dirty="0"/>
              <a:t>Bloc 6 - Direction de projets de gestion de données</a:t>
            </a:r>
            <a:endParaRPr sz="1800" dirty="0">
              <a:sym typeface="Inte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585478" y="1123849"/>
            <a:ext cx="8183551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Projet Déchets</a:t>
            </a:r>
            <a:b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 :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Title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897364" y="19964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1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0" name="Google Shape;70;p15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897364" y="25295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2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4294967295"/>
          </p:nvPr>
        </p:nvSpPr>
        <p:spPr>
          <a:xfrm>
            <a:off x="897364" y="30626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3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559852" y="33058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11386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6"/>
          <p:cNvSpPr/>
          <p:nvPr/>
        </p:nvSpPr>
        <p:spPr>
          <a:xfrm rot="-355994">
            <a:off x="4203736" y="13818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16717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6"/>
          <p:cNvSpPr/>
          <p:nvPr/>
        </p:nvSpPr>
        <p:spPr>
          <a:xfrm rot="-355994">
            <a:off x="4203736" y="19149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22048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6"/>
          <p:cNvSpPr/>
          <p:nvPr/>
        </p:nvSpPr>
        <p:spPr>
          <a:xfrm rot="-355994">
            <a:off x="4203736" y="24480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ctrTitle" idx="4294967295"/>
          </p:nvPr>
        </p:nvSpPr>
        <p:spPr>
          <a:xfrm>
            <a:off x="1878325" y="327102"/>
            <a:ext cx="53151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Title or Graph</a:t>
            </a:r>
            <a:endParaRPr sz="16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 idx="4294967295"/>
          </p:nvPr>
        </p:nvSpPr>
        <p:spPr>
          <a:xfrm>
            <a:off x="649380" y="4468336"/>
            <a:ext cx="77730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Legend</a:t>
            </a:r>
            <a:endParaRPr sz="1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4394" y="821887"/>
            <a:ext cx="5411825" cy="36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77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ctrTitle" idx="4294967295"/>
          </p:nvPr>
        </p:nvSpPr>
        <p:spPr>
          <a:xfrm>
            <a:off x="1390625" y="1039500"/>
            <a:ext cx="63627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200" b="0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“Citation ou mise en exergue”</a:t>
            </a:r>
            <a:endParaRPr sz="3200" b="0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463375" y="4530825"/>
            <a:ext cx="81450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Nom de l’auteur / légende</a:t>
            </a:r>
            <a:endParaRPr sz="10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0"/>
            <a:ext cx="576900" cy="3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Thanks! </a:t>
            </a:r>
            <a:endParaRPr sz="5600"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ctrTitle" idx="4294967295"/>
          </p:nvPr>
        </p:nvSpPr>
        <p:spPr>
          <a:xfrm>
            <a:off x="1274764" y="2606043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See you in the next course</a:t>
            </a:r>
            <a:endParaRPr sz="24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64</Words>
  <Application>Microsoft Office PowerPoint</Application>
  <PresentationFormat>Affichage à l'écran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Inter Medium</vt:lpstr>
      <vt:lpstr>Libre Baskerville</vt:lpstr>
      <vt:lpstr>Inter</vt:lpstr>
      <vt:lpstr>Inter SemiBold</vt:lpstr>
      <vt:lpstr>Simple Light</vt:lpstr>
      <vt:lpstr>Fullstack - Concepteur développeur en science des données</vt:lpstr>
      <vt:lpstr>Projet Déchets Contexte : </vt:lpstr>
      <vt:lpstr>Title</vt:lpstr>
      <vt:lpstr>Text</vt:lpstr>
      <vt:lpstr>Title or Graph</vt:lpstr>
      <vt:lpstr>“Citation ou mise en exergue”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Nathalie DEVOGELAERE</dc:creator>
  <cp:lastModifiedBy>Nathalie DEVOGELAERE</cp:lastModifiedBy>
  <cp:revision>9</cp:revision>
  <dcterms:modified xsi:type="dcterms:W3CDTF">2025-07-15T10:39:04Z</dcterms:modified>
</cp:coreProperties>
</file>