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526b84040a08d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526b84040a08d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526b84040a08d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526b84040a08d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526b84040a08d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526b84040a08d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1303025" y="617225"/>
            <a:ext cx="27300" cy="39777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 txBox="1"/>
          <p:nvPr/>
        </p:nvSpPr>
        <p:spPr>
          <a:xfrm>
            <a:off x="274175" y="2139725"/>
            <a:ext cx="11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del Login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303025" y="617225"/>
            <a:ext cx="15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/node modules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467600" y="230430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/scr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303025" y="3807450"/>
            <a:ext cx="13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package.json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309750" y="4172100"/>
            <a:ext cx="16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package-lock.json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flipH="1">
            <a:off x="1947700" y="2498700"/>
            <a:ext cx="699600" cy="114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>
            <a:off x="2647300" y="1201350"/>
            <a:ext cx="13800" cy="2606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2647300" y="1201350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2647300" y="3807450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1165775" y="617225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1165775" y="4594925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2695300" y="1260663"/>
            <a:ext cx="11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/controllers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701925" y="1904100"/>
            <a:ext cx="15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/routes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695300" y="2621175"/>
            <a:ext cx="6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/views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647300" y="33382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app.js</a:t>
            </a:r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3909100" y="1038000"/>
            <a:ext cx="13800" cy="726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3909100" y="1038000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3909100" y="1764900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6" idx="3"/>
            <a:endCxn id="66" idx="3"/>
          </p:cNvCxnSpPr>
          <p:nvPr/>
        </p:nvCxnSpPr>
        <p:spPr>
          <a:xfrm>
            <a:off x="3874900" y="146076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6" idx="3"/>
            <a:endCxn id="66" idx="3"/>
          </p:cNvCxnSpPr>
          <p:nvPr/>
        </p:nvCxnSpPr>
        <p:spPr>
          <a:xfrm>
            <a:off x="3874900" y="146076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3909100" y="1201350"/>
            <a:ext cx="16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LoginController.js</a:t>
            </a:r>
            <a:endParaRPr/>
          </a:p>
        </p:txBody>
      </p:sp>
      <p:cxnSp>
        <p:nvCxnSpPr>
          <p:cNvPr id="76" name="Google Shape;76;p13"/>
          <p:cNvCxnSpPr>
            <a:stCxn id="67" idx="0"/>
            <a:endCxn id="67" idx="2"/>
          </p:cNvCxnSpPr>
          <p:nvPr/>
        </p:nvCxnSpPr>
        <p:spPr>
          <a:xfrm>
            <a:off x="3463175" y="1904100"/>
            <a:ext cx="0" cy="400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67" idx="0"/>
          </p:cNvCxnSpPr>
          <p:nvPr/>
        </p:nvCxnSpPr>
        <p:spPr>
          <a:xfrm>
            <a:off x="3463175" y="19041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3442900" y="2304300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3442900" y="1904100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/>
        </p:nvSpPr>
        <p:spPr>
          <a:xfrm>
            <a:off x="3463175" y="1904100"/>
            <a:ext cx="10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login.js</a:t>
            </a:r>
            <a:endParaRPr/>
          </a:p>
        </p:txBody>
      </p:sp>
      <p:cxnSp>
        <p:nvCxnSpPr>
          <p:cNvPr id="81" name="Google Shape;81;p13"/>
          <p:cNvCxnSpPr>
            <a:endCxn id="68" idx="3"/>
          </p:cNvCxnSpPr>
          <p:nvPr/>
        </p:nvCxnSpPr>
        <p:spPr>
          <a:xfrm flipH="1">
            <a:off x="3394900" y="2816475"/>
            <a:ext cx="1113900" cy="4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/>
          <p:nvPr/>
        </p:nvCxnSpPr>
        <p:spPr>
          <a:xfrm>
            <a:off x="4526500" y="1764900"/>
            <a:ext cx="13800" cy="2606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4508800" y="1764900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>
            <a:off x="4508800" y="4372200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 txBox="1"/>
          <p:nvPr/>
        </p:nvSpPr>
        <p:spPr>
          <a:xfrm>
            <a:off x="4572000" y="1818475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/img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558000" y="2495263"/>
            <a:ext cx="10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/layouts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572000" y="3172075"/>
            <a:ext cx="10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/login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572000" y="3807438"/>
            <a:ext cx="10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home.hbs</a:t>
            </a:r>
            <a:endParaRPr/>
          </a:p>
        </p:txBody>
      </p:sp>
      <p:cxnSp>
        <p:nvCxnSpPr>
          <p:cNvPr id="89" name="Google Shape;89;p13"/>
          <p:cNvCxnSpPr>
            <a:stCxn id="85" idx="3"/>
            <a:endCxn id="85" idx="3"/>
          </p:cNvCxnSpPr>
          <p:nvPr/>
        </p:nvCxnSpPr>
        <p:spPr>
          <a:xfrm>
            <a:off x="5143500" y="2018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 rot="10800000">
            <a:off x="5143500" y="1773475"/>
            <a:ext cx="0" cy="445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 rot="10800000">
            <a:off x="5414925" y="2481900"/>
            <a:ext cx="0" cy="445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 rot="10800000">
            <a:off x="5302850" y="3128863"/>
            <a:ext cx="0" cy="445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5414925" y="2927100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5414925" y="2504400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5113125" y="2202975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113125" y="1760400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 txBox="1"/>
          <p:nvPr/>
        </p:nvSpPr>
        <p:spPr>
          <a:xfrm>
            <a:off x="5175200" y="1781588"/>
            <a:ext cx="10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imágenes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5414925" y="2487425"/>
            <a:ext cx="10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main.hbs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264025" y="3043650"/>
            <a:ext cx="179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index.hbs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register.hbs</a:t>
            </a:r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>
            <a:off x="5264025" y="3574075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5264025" y="3097588"/>
            <a:ext cx="3018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290900" y="436350"/>
            <a:ext cx="91440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Login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-Carpeta principal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 /node modules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-Almacena las </a:t>
            </a:r>
            <a:r>
              <a:rPr lang="es-419" sz="1600"/>
              <a:t>librerías</a:t>
            </a:r>
            <a:r>
              <a:rPr lang="es-419" sz="1600"/>
              <a:t> instaladas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/scr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-</a:t>
            </a:r>
            <a:r>
              <a:rPr lang="es-419" sz="1600"/>
              <a:t>Carpeta</a:t>
            </a:r>
            <a:r>
              <a:rPr lang="es-419" sz="1600"/>
              <a:t> que contiene toda la interfaz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	/scr/controllers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		-Carpeta del control de flujo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	/scr/routes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		-Carpeta para las funciones del control de flujo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	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		/scr/routes/login.js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			-Controlador de acceso al sistema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224800" y="139800"/>
            <a:ext cx="91440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/</a:t>
            </a:r>
            <a:r>
              <a:rPr lang="es-419" sz="1500"/>
              <a:t>scr/views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	-Contiene todos los archivos creados por el programador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	/scr/views/img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		-Carpeta con los archivos de multimedia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		/scr/views/layouts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			-Carpeta con las plantillas de diseños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		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		/scr/views/login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			-Carpeta con los hbs de inicio de sesión y registro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			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			/scr/views/index.hbs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				-</a:t>
            </a:r>
            <a:r>
              <a:rPr lang="es-419" sz="1500"/>
              <a:t>Código</a:t>
            </a:r>
            <a:r>
              <a:rPr lang="es-419" sz="1500"/>
              <a:t> hbs para el login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dk1"/>
                </a:solidFill>
              </a:rPr>
              <a:t>			/scr/views/register.hbs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</a:rPr>
              <a:t>				-Código hbs para el registro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</a:rPr>
              <a:t>		/scr/views/home.hbs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			-Código de la página de inicio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245575" y="345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		/</a:t>
            </a:r>
            <a:r>
              <a:rPr lang="es-419" sz="1600"/>
              <a:t>src</a:t>
            </a:r>
            <a:r>
              <a:rPr lang="es-419" sz="1600"/>
              <a:t>/app.js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			-</a:t>
            </a:r>
            <a:r>
              <a:rPr lang="es-419" sz="1600"/>
              <a:t>Código</a:t>
            </a:r>
            <a:r>
              <a:rPr lang="es-419" sz="1600"/>
              <a:t> para ejecutar el sistema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		/scr/sistema.sql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			-Base de datos del sistema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/package-lock.json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	-Historial de paquetes instalados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/package.json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	-Carpeta de raíz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