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61" r:id="rId3"/>
    <p:sldId id="271" r:id="rId4"/>
    <p:sldId id="265" r:id="rId5"/>
    <p:sldId id="280" r:id="rId6"/>
    <p:sldId id="268" r:id="rId7"/>
    <p:sldId id="269" r:id="rId8"/>
    <p:sldId id="270" r:id="rId9"/>
    <p:sldId id="282" r:id="rId10"/>
    <p:sldId id="256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62"/>
    <a:srgbClr val="0978BB"/>
    <a:srgbClr val="D0575D"/>
    <a:srgbClr val="CF595E"/>
    <a:srgbClr val="A83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0"/>
    <p:restoredTop sz="94689"/>
  </p:normalViewPr>
  <p:slideViewPr>
    <p:cSldViewPr snapToGrid="0" snapToObjects="1">
      <p:cViewPr varScale="1">
        <p:scale>
          <a:sx n="96" d="100"/>
          <a:sy n="96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B3D7-2F01-634D-AA9D-2B2A92F8AAC7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FDD7-3312-B943-9357-90524A6FD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14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CCBA1F-F696-E84D-830B-D1777E464C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FE566-8876-BC4E-98FC-73A6437A2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615" y="4335501"/>
            <a:ext cx="3251200" cy="38100"/>
          </a:xfrm>
          <a:prstGeom prst="rect">
            <a:avLst/>
          </a:prstGeom>
        </p:spPr>
      </p:pic>
      <p:pic>
        <p:nvPicPr>
          <p:cNvPr id="10" name="Image 9" descr="Une image contenant assiette, pièce&#10;&#10;Description générée automatiquement">
            <a:extLst>
              <a:ext uri="{FF2B5EF4-FFF2-40B4-BE49-F238E27FC236}">
                <a16:creationId xmlns:a16="http://schemas.microsoft.com/office/drawing/2014/main" id="{D4C05F08-BBA0-8D46-9D32-AFE5CFC28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7876" y="839853"/>
            <a:ext cx="5216394" cy="5216394"/>
          </a:xfrm>
          <a:prstGeom prst="rect">
            <a:avLst/>
          </a:prstGeo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C50DF43-0021-8345-BD9D-9E739C35D9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500" y="4751294"/>
            <a:ext cx="2259430" cy="9902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6F043F-6A28-D34E-B828-6A879D7901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715" y="3467323"/>
            <a:ext cx="381000" cy="1143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6CD09A7C-C6F1-3346-92F5-76DC8A88856D}"/>
              </a:ext>
            </a:extLst>
          </p:cNvPr>
          <p:cNvGrpSpPr/>
          <p:nvPr userDrawn="1"/>
        </p:nvGrpSpPr>
        <p:grpSpPr>
          <a:xfrm>
            <a:off x="6347015" y="3736470"/>
            <a:ext cx="4775713" cy="351373"/>
            <a:chOff x="6347015" y="3736470"/>
            <a:chExt cx="4775713" cy="35137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D230AC4-7F89-9A4E-BBF7-127B11A000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4906" b="7137"/>
            <a:stretch/>
          </p:blipFill>
          <p:spPr>
            <a:xfrm>
              <a:off x="6347015" y="3798821"/>
              <a:ext cx="3075281" cy="271252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C8122D1-BB88-A746-A259-1844986CEC6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34" t="-3175" r="29313" b="3174"/>
            <a:stretch/>
          </p:blipFill>
          <p:spPr>
            <a:xfrm>
              <a:off x="9703499" y="3780875"/>
              <a:ext cx="257609" cy="2921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0280DD6-F559-0A4A-812C-D2589E2A38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8418" t="-20292" b="-1"/>
            <a:stretch/>
          </p:blipFill>
          <p:spPr>
            <a:xfrm>
              <a:off x="10103087" y="3736470"/>
              <a:ext cx="1019641" cy="35137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BDBC647-32AC-7045-A38F-73747A6D6E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984" t="-1" r="22043" b="7573"/>
            <a:stretch/>
          </p:blipFill>
          <p:spPr>
            <a:xfrm>
              <a:off x="9446078" y="3797817"/>
              <a:ext cx="329424" cy="269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8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673936-ED7A-FB45-B76F-F54B785C0A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assiette, pièce&#10;&#10;Description générée automatiquement">
            <a:extLst>
              <a:ext uri="{FF2B5EF4-FFF2-40B4-BE49-F238E27FC236}">
                <a16:creationId xmlns:a16="http://schemas.microsoft.com/office/drawing/2014/main" id="{DF2AE148-D9BC-1B49-ACB0-4BFC17FA8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7876" y="839853"/>
            <a:ext cx="5216394" cy="5216394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33BDDC-28B0-A940-94CB-379847031E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500" y="4751294"/>
            <a:ext cx="2259430" cy="9902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624986-E361-8242-B0A0-6783D2A77F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715" y="4344400"/>
            <a:ext cx="381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6996FE-BBE9-C449-9920-805417AE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E5A63-E02E-C34E-ADB5-12832596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72736-C082-C34C-BA7A-4CAC39DB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F855-D95F-7049-B6A9-4E3ABC312252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DDC27-48C6-6345-A459-F752B85B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FB943-7F89-A144-80EF-3CD3BD95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F824-D8EB-DA40-A3AA-451CFC3F1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ophie.lacelle@comexposium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32C0D74-0B2D-6443-9F03-5A870402256F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C2BBC5-F532-B540-B1AE-EB45DB08FA03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6EF9E8-768F-0443-AD25-77918C676C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25" y="6107899"/>
            <a:ext cx="363242" cy="3632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1AE9C2-CF50-0344-B362-89C66A7E93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642" y="6097212"/>
            <a:ext cx="361116" cy="3611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7D1F82-BD03-4B5E-B14E-82E8FB5CD969}"/>
              </a:ext>
            </a:extLst>
          </p:cNvPr>
          <p:cNvSpPr txBox="1"/>
          <p:nvPr/>
        </p:nvSpPr>
        <p:spPr>
          <a:xfrm>
            <a:off x="6926859" y="1281555"/>
            <a:ext cx="3664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EXAMPLE OF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004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55591485-E545-F547-8C7A-AF3D817792A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7373" y="462822"/>
            <a:ext cx="4027462" cy="536485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b="1" dirty="0" err="1"/>
              <a:t>Graphic</a:t>
            </a:r>
            <a:r>
              <a:rPr lang="fr-FR" sz="3600" b="1" dirty="0"/>
              <a:t> Tools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F33A-2011-5642-AB8D-1C3E99C2BFA7}"/>
              </a:ext>
            </a:extLst>
          </p:cNvPr>
          <p:cNvSpPr/>
          <p:nvPr/>
        </p:nvSpPr>
        <p:spPr>
          <a:xfrm>
            <a:off x="9008266" y="2403716"/>
            <a:ext cx="2646361" cy="14144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3D4BECB-21C8-8E4C-86B3-FB74EF250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409" y="5873123"/>
            <a:ext cx="543988" cy="5439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E3C5DAE-00C9-264D-A8D3-7C33F008D9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373" y="1520497"/>
            <a:ext cx="1894061" cy="18940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ED58F0-675F-AD47-92F7-C1C493D50146}"/>
              </a:ext>
            </a:extLst>
          </p:cNvPr>
          <p:cNvSpPr/>
          <p:nvPr/>
        </p:nvSpPr>
        <p:spPr>
          <a:xfrm>
            <a:off x="9008266" y="856269"/>
            <a:ext cx="2646361" cy="141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700AF6F-C102-BF42-9CC7-D4BFADFB263C}"/>
              </a:ext>
            </a:extLst>
          </p:cNvPr>
          <p:cNvGrpSpPr/>
          <p:nvPr/>
        </p:nvGrpSpPr>
        <p:grpSpPr>
          <a:xfrm>
            <a:off x="537373" y="3658216"/>
            <a:ext cx="1894061" cy="1894061"/>
            <a:chOff x="537373" y="3658216"/>
            <a:chExt cx="1894061" cy="1894061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6C571EB0-60D2-9342-ADB2-5ED81902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713816C-1CDF-E742-ACF9-9E07314473AF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3B3A481E-83F4-1F42-B91E-044917C2DF9A}"/>
              </a:ext>
            </a:extLst>
          </p:cNvPr>
          <p:cNvSpPr/>
          <p:nvPr/>
        </p:nvSpPr>
        <p:spPr>
          <a:xfrm>
            <a:off x="6635299" y="1501436"/>
            <a:ext cx="234778" cy="234778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74C9C75-49DB-554E-90DD-8586F6D11947}"/>
              </a:ext>
            </a:extLst>
          </p:cNvPr>
          <p:cNvGrpSpPr/>
          <p:nvPr/>
        </p:nvGrpSpPr>
        <p:grpSpPr>
          <a:xfrm>
            <a:off x="3299254" y="1512874"/>
            <a:ext cx="2953265" cy="536485"/>
            <a:chOff x="3299254" y="983396"/>
            <a:chExt cx="2953265" cy="53648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64955CD-139C-104D-91D1-C38C78488658}"/>
                </a:ext>
              </a:extLst>
            </p:cNvPr>
            <p:cNvSpPr/>
            <p:nvPr/>
          </p:nvSpPr>
          <p:spPr>
            <a:xfrm>
              <a:off x="3299254" y="983396"/>
              <a:ext cx="2953265" cy="536485"/>
            </a:xfrm>
            <a:prstGeom prst="rect">
              <a:avLst/>
            </a:prstGeom>
            <a:noFill/>
            <a:ln w="19050">
              <a:solidFill>
                <a:srgbClr val="FABB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4485047F-5789-FF4B-A246-E6BA735B37C8}"/>
                </a:ext>
              </a:extLst>
            </p:cNvPr>
            <p:cNvSpPr/>
            <p:nvPr/>
          </p:nvSpPr>
          <p:spPr>
            <a:xfrm rot="5400000">
              <a:off x="3490768" y="1182262"/>
              <a:ext cx="163212" cy="140700"/>
            </a:xfrm>
            <a:prstGeom prst="triangle">
              <a:avLst/>
            </a:prstGeom>
            <a:solidFill>
              <a:srgbClr val="FA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BB901428-7C7B-E24C-A627-C18857B90A78}"/>
              </a:ext>
            </a:extLst>
          </p:cNvPr>
          <p:cNvGrpSpPr/>
          <p:nvPr/>
        </p:nvGrpSpPr>
        <p:grpSpPr>
          <a:xfrm>
            <a:off x="3299254" y="2402560"/>
            <a:ext cx="2953265" cy="536485"/>
            <a:chOff x="3299254" y="1873082"/>
            <a:chExt cx="2953265" cy="536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0F1A156-D6E1-B448-9A1C-0465EFB6C99B}"/>
                </a:ext>
              </a:extLst>
            </p:cNvPr>
            <p:cNvSpPr/>
            <p:nvPr/>
          </p:nvSpPr>
          <p:spPr>
            <a:xfrm>
              <a:off x="3299254" y="1873082"/>
              <a:ext cx="2953265" cy="536485"/>
            </a:xfrm>
            <a:prstGeom prst="rect">
              <a:avLst/>
            </a:prstGeom>
            <a:solidFill>
              <a:srgbClr val="FABB6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19326083-B1B2-0A4F-B748-6939EB311419}"/>
                </a:ext>
              </a:extLst>
            </p:cNvPr>
            <p:cNvSpPr/>
            <p:nvPr/>
          </p:nvSpPr>
          <p:spPr>
            <a:xfrm rot="5400000">
              <a:off x="3491459" y="2070974"/>
              <a:ext cx="163212" cy="1407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0406EED-5543-2C42-8F67-1894603ED594}"/>
              </a:ext>
            </a:extLst>
          </p:cNvPr>
          <p:cNvSpPr/>
          <p:nvPr/>
        </p:nvSpPr>
        <p:spPr>
          <a:xfrm>
            <a:off x="7627166" y="2874166"/>
            <a:ext cx="647700" cy="647700"/>
          </a:xfrm>
          <a:prstGeom prst="rect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49566B-B133-2744-A5E7-3D7A7B2B4A3A}"/>
              </a:ext>
            </a:extLst>
          </p:cNvPr>
          <p:cNvSpPr/>
          <p:nvPr/>
        </p:nvSpPr>
        <p:spPr>
          <a:xfrm>
            <a:off x="7627166" y="3839884"/>
            <a:ext cx="647700" cy="647700"/>
          </a:xfrm>
          <a:prstGeom prst="rect">
            <a:avLst/>
          </a:prstGeom>
          <a:solidFill>
            <a:srgbClr val="00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1703D0-35C4-4445-8EC0-25E7E3F1630D}"/>
              </a:ext>
            </a:extLst>
          </p:cNvPr>
          <p:cNvSpPr/>
          <p:nvPr/>
        </p:nvSpPr>
        <p:spPr>
          <a:xfrm>
            <a:off x="7627166" y="4805602"/>
            <a:ext cx="647700" cy="6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0DEF7C-9BE7-234C-8EED-D80366473D2F}"/>
              </a:ext>
            </a:extLst>
          </p:cNvPr>
          <p:cNvSpPr/>
          <p:nvPr/>
        </p:nvSpPr>
        <p:spPr>
          <a:xfrm>
            <a:off x="7627166" y="5771320"/>
            <a:ext cx="647700" cy="64770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4AB1EF0D-9682-D74C-9294-0C7F38311FD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5" y="999307"/>
            <a:ext cx="2512171" cy="1105699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470BB71-E5DE-D14A-8615-F9EB991E0A9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1463" y="3965955"/>
            <a:ext cx="2512171" cy="110569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051786D0-D6B6-5148-A3E6-6B7B38E4E93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5" y="2544983"/>
            <a:ext cx="2492423" cy="1097007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61A8A3E-4157-0047-8B86-E6FA57F48A4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4" y="5339935"/>
            <a:ext cx="2502499" cy="11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F603AFA-36A1-4245-9C69-23F057DCFB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7373" y="462822"/>
            <a:ext cx="9144000" cy="536485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b="1" dirty="0"/>
              <a:t>Usable </a:t>
            </a:r>
            <a:r>
              <a:rPr lang="fr-FR" sz="3600" b="1" dirty="0" err="1"/>
              <a:t>Pictures</a:t>
            </a:r>
            <a:r>
              <a:rPr lang="fr-FR" sz="3600" b="1" dirty="0"/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4B7335-338A-334C-B00D-9EF0272EDA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73" y="1321580"/>
            <a:ext cx="3164218" cy="21074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5F7B00-6902-A64E-ADFA-FA8729EF7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701" y="3996870"/>
            <a:ext cx="3164218" cy="21074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00BCDD-7510-3546-BD50-2D14501E72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037" y="3997518"/>
            <a:ext cx="3164218" cy="21074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317672-D449-7344-A83B-79F8BFCB4C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701" y="1321580"/>
            <a:ext cx="3164218" cy="210741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D5F9AA-CEE5-B64B-AC9C-180DC5F5421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037" y="1321580"/>
            <a:ext cx="3164218" cy="21074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006CCE6-C5A5-7341-8247-BAAF5EFAC1A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73" y="3996870"/>
            <a:ext cx="3164218" cy="21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695157" y="1197404"/>
            <a:ext cx="57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TITLE EXAMPLE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717461" y="1929801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256383-86A7-F94F-939D-7D750837B6CE}"/>
              </a:ext>
            </a:extLst>
          </p:cNvPr>
          <p:cNvSpPr txBox="1"/>
          <p:nvPr/>
        </p:nvSpPr>
        <p:spPr>
          <a:xfrm>
            <a:off x="695157" y="3071225"/>
            <a:ext cx="598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D353CF-DD56-0540-8BAB-763BEADE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142" y="242047"/>
            <a:ext cx="4307059" cy="66159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582C96-C2E1-6248-9A07-4FA8F4350156}"/>
              </a:ext>
            </a:extLst>
          </p:cNvPr>
          <p:cNvSpPr/>
          <p:nvPr/>
        </p:nvSpPr>
        <p:spPr>
          <a:xfrm>
            <a:off x="802458" y="5899976"/>
            <a:ext cx="2377725" cy="536485"/>
          </a:xfrm>
          <a:prstGeom prst="rect">
            <a:avLst/>
          </a:prstGeom>
          <a:solidFill>
            <a:srgbClr val="FABB6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99C3C67-C9CE-284E-B1D4-388BFFF40581}"/>
              </a:ext>
            </a:extLst>
          </p:cNvPr>
          <p:cNvSpPr/>
          <p:nvPr/>
        </p:nvSpPr>
        <p:spPr>
          <a:xfrm rot="5400000">
            <a:off x="994663" y="6097868"/>
            <a:ext cx="163212" cy="140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F85407-DEA5-7640-953D-6DF693AF492E}"/>
              </a:ext>
            </a:extLst>
          </p:cNvPr>
          <p:cNvSpPr/>
          <p:nvPr/>
        </p:nvSpPr>
        <p:spPr>
          <a:xfrm>
            <a:off x="746475" y="7978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4C7E57-54D9-1943-A4C9-F33A0E214789}"/>
              </a:ext>
            </a:extLst>
          </p:cNvPr>
          <p:cNvSpPr txBox="1"/>
          <p:nvPr/>
        </p:nvSpPr>
        <p:spPr>
          <a:xfrm>
            <a:off x="1159238" y="5956086"/>
            <a:ext cx="181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fr-FR" sz="2000" b="1" dirty="0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15276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5567488" y="949440"/>
            <a:ext cx="57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TITLE EXAMPLE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7645023" y="1681837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54CC3-3D4C-FA4F-AE8E-CD11F12469BF}"/>
              </a:ext>
            </a:extLst>
          </p:cNvPr>
          <p:cNvSpPr/>
          <p:nvPr/>
        </p:nvSpPr>
        <p:spPr>
          <a:xfrm>
            <a:off x="8923697" y="5747576"/>
            <a:ext cx="2377725" cy="536485"/>
          </a:xfrm>
          <a:prstGeom prst="rect">
            <a:avLst/>
          </a:prstGeom>
          <a:solidFill>
            <a:srgbClr val="FABB6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485DF187-834A-2F46-B389-5CAA123B7627}"/>
              </a:ext>
            </a:extLst>
          </p:cNvPr>
          <p:cNvSpPr/>
          <p:nvPr/>
        </p:nvSpPr>
        <p:spPr>
          <a:xfrm rot="5400000">
            <a:off x="9115902" y="5945468"/>
            <a:ext cx="163212" cy="140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1E1BA5-E1BB-CE49-9987-9C2410F61957}"/>
              </a:ext>
            </a:extLst>
          </p:cNvPr>
          <p:cNvSpPr txBox="1"/>
          <p:nvPr/>
        </p:nvSpPr>
        <p:spPr>
          <a:xfrm>
            <a:off x="9358233" y="5806798"/>
            <a:ext cx="181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En savoir plus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5DBD9A-C8D1-B142-B001-D3F9CA43D9E3}"/>
              </a:ext>
            </a:extLst>
          </p:cNvPr>
          <p:cNvSpPr txBox="1"/>
          <p:nvPr/>
        </p:nvSpPr>
        <p:spPr>
          <a:xfrm>
            <a:off x="5376528" y="2823261"/>
            <a:ext cx="598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3D5D34-A881-494C-A2EF-F3560F8978CF}"/>
              </a:ext>
            </a:extLst>
          </p:cNvPr>
          <p:cNvSpPr/>
          <p:nvPr/>
        </p:nvSpPr>
        <p:spPr>
          <a:xfrm>
            <a:off x="11117182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0B12BCF-EBA2-C24E-B7FF-2B3A3714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32" y="1097280"/>
            <a:ext cx="320979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6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481799" y="949440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 STEPS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504103" y="1697725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0C8FCA-8D8D-5946-87C2-AFDD61314FB3}"/>
              </a:ext>
            </a:extLst>
          </p:cNvPr>
          <p:cNvSpPr txBox="1"/>
          <p:nvPr/>
        </p:nvSpPr>
        <p:spPr>
          <a:xfrm>
            <a:off x="474736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E120A0-D562-194F-A132-889F2D303C91}"/>
              </a:ext>
            </a:extLst>
          </p:cNvPr>
          <p:cNvSpPr txBox="1"/>
          <p:nvPr/>
        </p:nvSpPr>
        <p:spPr>
          <a:xfrm>
            <a:off x="3478347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87F4365-9AD9-9A48-A4B5-25DE5FF0FE43}"/>
              </a:ext>
            </a:extLst>
          </p:cNvPr>
          <p:cNvSpPr txBox="1"/>
          <p:nvPr/>
        </p:nvSpPr>
        <p:spPr>
          <a:xfrm>
            <a:off x="6481958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A2D4758-C1D9-5F43-9ABC-291572642066}"/>
              </a:ext>
            </a:extLst>
          </p:cNvPr>
          <p:cNvSpPr txBox="1"/>
          <p:nvPr/>
        </p:nvSpPr>
        <p:spPr>
          <a:xfrm>
            <a:off x="9485568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82E3792-B97E-DB4F-AF1F-97927847065C}"/>
              </a:ext>
            </a:extLst>
          </p:cNvPr>
          <p:cNvGrpSpPr/>
          <p:nvPr/>
        </p:nvGrpSpPr>
        <p:grpSpPr>
          <a:xfrm>
            <a:off x="552365" y="2729112"/>
            <a:ext cx="1894061" cy="1894061"/>
            <a:chOff x="537373" y="3658216"/>
            <a:chExt cx="1894061" cy="1894061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5CF21CA9-E942-1E4B-9F44-F3462D6B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C56D714-F48C-1049-AB79-2D5B77E2F398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C1144A0-0F52-C140-8A4D-A73E4927BA3D}"/>
              </a:ext>
            </a:extLst>
          </p:cNvPr>
          <p:cNvGrpSpPr/>
          <p:nvPr/>
        </p:nvGrpSpPr>
        <p:grpSpPr>
          <a:xfrm>
            <a:off x="3576918" y="2729112"/>
            <a:ext cx="1894061" cy="1894061"/>
            <a:chOff x="537373" y="3658216"/>
            <a:chExt cx="1894061" cy="1894061"/>
          </a:xfrm>
        </p:grpSpPr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EA0B683-4127-6D4D-A386-451C89952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93E829B-2C2C-D943-95D2-149855998EF8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3220C50C-CDA8-1C42-B96E-A4B0CABA8C29}"/>
              </a:ext>
            </a:extLst>
          </p:cNvPr>
          <p:cNvGrpSpPr/>
          <p:nvPr/>
        </p:nvGrpSpPr>
        <p:grpSpPr>
          <a:xfrm>
            <a:off x="6566303" y="2729112"/>
            <a:ext cx="1894061" cy="1894061"/>
            <a:chOff x="537373" y="3658216"/>
            <a:chExt cx="1894061" cy="1894061"/>
          </a:xfrm>
        </p:grpSpPr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FC5BBFBA-BAE7-5945-A90A-6C9C6576A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F719D09-EE00-9D47-A06C-D5DF7F11D76F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C2706C9-8775-0A46-B4CE-4185A508975A}"/>
              </a:ext>
            </a:extLst>
          </p:cNvPr>
          <p:cNvGrpSpPr/>
          <p:nvPr/>
        </p:nvGrpSpPr>
        <p:grpSpPr>
          <a:xfrm>
            <a:off x="9573272" y="2729112"/>
            <a:ext cx="1894061" cy="1894061"/>
            <a:chOff x="537373" y="3658216"/>
            <a:chExt cx="1894061" cy="189406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299948B-F5B7-9449-BE67-D7737AC3C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550F60DB-2144-B14D-8804-24FF51434D86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63" name="Triangle 62">
            <a:extLst>
              <a:ext uri="{FF2B5EF4-FFF2-40B4-BE49-F238E27FC236}">
                <a16:creationId xmlns:a16="http://schemas.microsoft.com/office/drawing/2014/main" id="{2F6244A4-6747-DE47-93FE-5FFE2020F2BA}"/>
              </a:ext>
            </a:extLst>
          </p:cNvPr>
          <p:cNvSpPr/>
          <p:nvPr/>
        </p:nvSpPr>
        <p:spPr>
          <a:xfrm rot="5400000">
            <a:off x="2847844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134D33D5-3F1B-5345-A012-A6793386CD4F}"/>
              </a:ext>
            </a:extLst>
          </p:cNvPr>
          <p:cNvSpPr/>
          <p:nvPr/>
        </p:nvSpPr>
        <p:spPr>
          <a:xfrm rot="5400000">
            <a:off x="5851457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D0A2ABBB-728C-C641-BDD3-6622DFBC5667}"/>
              </a:ext>
            </a:extLst>
          </p:cNvPr>
          <p:cNvSpPr/>
          <p:nvPr/>
        </p:nvSpPr>
        <p:spPr>
          <a:xfrm rot="5400000">
            <a:off x="8855066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5DC0B759-FDBA-B642-A841-B795ED09C1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078" y="3219875"/>
            <a:ext cx="930510" cy="918504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3E9BCE65-E4C2-9741-BE84-CC590641FB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638" y="3263429"/>
            <a:ext cx="940606" cy="9259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8F9C2ADF-44F1-A54D-A355-9F87384696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232" y="3335695"/>
            <a:ext cx="781377" cy="781377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CF433F8B-85FE-0149-BE20-D7DE64DB8E4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1449" y="3276711"/>
            <a:ext cx="884998" cy="795116"/>
          </a:xfrm>
          <a:prstGeom prst="rect">
            <a:avLst/>
          </a:prstGeom>
        </p:spPr>
      </p:pic>
      <p:sp>
        <p:nvSpPr>
          <p:cNvPr id="70" name="Ellipse 69">
            <a:extLst>
              <a:ext uri="{FF2B5EF4-FFF2-40B4-BE49-F238E27FC236}">
                <a16:creationId xmlns:a16="http://schemas.microsoft.com/office/drawing/2014/main" id="{EC4658AB-497B-9E44-BE06-2FA7B71FFB68}"/>
              </a:ext>
            </a:extLst>
          </p:cNvPr>
          <p:cNvSpPr/>
          <p:nvPr/>
        </p:nvSpPr>
        <p:spPr>
          <a:xfrm>
            <a:off x="594075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3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8AA7A8B-974E-0440-843C-0F65B358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B008CC-23DA-1B4B-A83F-160CC52FD9E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74383D-26D9-2C4F-BA48-BED700D1968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26CEF8-A41A-8D40-99AA-AA79CF2E7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25" y="6107899"/>
            <a:ext cx="363242" cy="3632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3EC350-B377-8841-9DD3-5A95C2C1E5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642" y="6097212"/>
            <a:ext cx="361116" cy="3611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7726440-C390-7447-9002-0B03B939B8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C47139B-A68C-1548-AF48-5EA2F85E93D1}"/>
              </a:ext>
            </a:extLst>
          </p:cNvPr>
          <p:cNvSpPr/>
          <p:nvPr/>
        </p:nvSpPr>
        <p:spPr>
          <a:xfrm>
            <a:off x="1394954" y="939422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1A517FD-FA4B-FE44-B95D-D1B2D625962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BEBDDA8-1896-3744-B367-F84E278935D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3" name="Image 3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31BD893-F1F8-1349-BEDF-4F829243A8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942" y="6116362"/>
            <a:ext cx="346316" cy="346316"/>
          </a:xfrm>
          <a:prstGeom prst="rect">
            <a:avLst/>
          </a:prstGeom>
        </p:spPr>
      </p:pic>
      <p:pic>
        <p:nvPicPr>
          <p:cNvPr id="34" name="Image 33" descr="Une image contenant hache&#10;&#10;Description générée automatiquement">
            <a:extLst>
              <a:ext uri="{FF2B5EF4-FFF2-40B4-BE49-F238E27FC236}">
                <a16:creationId xmlns:a16="http://schemas.microsoft.com/office/drawing/2014/main" id="{01C6C1E2-6E70-9846-917B-D71E87B44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7" y="6150739"/>
            <a:ext cx="338558" cy="2775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49384BA-89F8-F048-B323-8165AD79955A}"/>
              </a:ext>
            </a:extLst>
          </p:cNvPr>
          <p:cNvSpPr txBox="1"/>
          <p:nvPr/>
        </p:nvSpPr>
        <p:spPr>
          <a:xfrm>
            <a:off x="1644977" y="657807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SLIDE EXAMPLE « BACKGROUND PICS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A0BC59-9B63-6D4B-A0C7-98860C7E361A}"/>
              </a:ext>
            </a:extLst>
          </p:cNvPr>
          <p:cNvSpPr txBox="1"/>
          <p:nvPr/>
        </p:nvSpPr>
        <p:spPr>
          <a:xfrm>
            <a:off x="4252309" y="350832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15E04FD-67D7-4242-9447-4121E7A5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79" y="1626851"/>
            <a:ext cx="4567614" cy="45676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5034243-C6E7-F14C-ADE9-34E2E31CAF9B}"/>
              </a:ext>
            </a:extLst>
          </p:cNvPr>
          <p:cNvSpPr txBox="1"/>
          <p:nvPr/>
        </p:nvSpPr>
        <p:spPr>
          <a:xfrm>
            <a:off x="6546384" y="1835330"/>
            <a:ext cx="464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ABB6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TITRE DU PARAGRAPHE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D4D369F-FA91-F445-BDBF-247EA311D981}"/>
              </a:ext>
            </a:extLst>
          </p:cNvPr>
          <p:cNvSpPr/>
          <p:nvPr/>
        </p:nvSpPr>
        <p:spPr>
          <a:xfrm>
            <a:off x="1750985" y="639411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A76AB5-1E00-CB4D-923D-C17544E59DB2}"/>
              </a:ext>
            </a:extLst>
          </p:cNvPr>
          <p:cNvSpPr txBox="1"/>
          <p:nvPr/>
        </p:nvSpPr>
        <p:spPr>
          <a:xfrm>
            <a:off x="1644977" y="377588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 PARAGRAPH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1C531-0495-FF4B-9E74-C50AD28E6256}"/>
              </a:ext>
            </a:extLst>
          </p:cNvPr>
          <p:cNvSpPr txBox="1"/>
          <p:nvPr/>
        </p:nvSpPr>
        <p:spPr>
          <a:xfrm>
            <a:off x="6482884" y="2659165"/>
            <a:ext cx="4711142" cy="29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6CC080-ED81-0742-A436-30E99C9C8D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3548" y="2066164"/>
            <a:ext cx="3656676" cy="3688988"/>
          </a:xfrm>
          <a:prstGeom prst="ellipse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021B9D-5BD3-CC40-8C8B-CB9151EA43A6}"/>
              </a:ext>
            </a:extLst>
          </p:cNvPr>
          <p:cNvSpPr/>
          <p:nvPr/>
        </p:nvSpPr>
        <p:spPr>
          <a:xfrm>
            <a:off x="6546384" y="1797921"/>
            <a:ext cx="4647642" cy="536485"/>
          </a:xfrm>
          <a:prstGeom prst="rect">
            <a:avLst/>
          </a:prstGeom>
          <a:noFill/>
          <a:ln w="19050">
            <a:solidFill>
              <a:srgbClr val="FAB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A76AB5-1E00-CB4D-923D-C17544E59DB2}"/>
              </a:ext>
            </a:extLst>
          </p:cNvPr>
          <p:cNvSpPr txBox="1"/>
          <p:nvPr/>
        </p:nvSpPr>
        <p:spPr>
          <a:xfrm>
            <a:off x="703006" y="2953546"/>
            <a:ext cx="5592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«CONCLUSION»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1C531-0495-FF4B-9E74-C50AD28E6256}"/>
              </a:ext>
            </a:extLst>
          </p:cNvPr>
          <p:cNvSpPr txBox="1"/>
          <p:nvPr/>
        </p:nvSpPr>
        <p:spPr>
          <a:xfrm>
            <a:off x="703007" y="4490541"/>
            <a:ext cx="4711142" cy="149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F3FD0A-027F-7348-AADB-2DC2E570DD21}"/>
              </a:ext>
            </a:extLst>
          </p:cNvPr>
          <p:cNvSpPr txBox="1"/>
          <p:nvPr/>
        </p:nvSpPr>
        <p:spPr>
          <a:xfrm>
            <a:off x="703007" y="2492649"/>
            <a:ext cx="36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3C9454-ED87-7A4C-8C52-E3AC6AC98B5A}"/>
              </a:ext>
            </a:extLst>
          </p:cNvPr>
          <p:cNvSpPr txBox="1"/>
          <p:nvPr/>
        </p:nvSpPr>
        <p:spPr>
          <a:xfrm>
            <a:off x="6017957" y="4849613"/>
            <a:ext cx="4711142" cy="11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ad.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FB51A-F85A-0948-BD8E-7F4035E77D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859" y="2489"/>
            <a:ext cx="10092266" cy="39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349384BA-89F8-F048-B323-8165AD79955A}"/>
              </a:ext>
            </a:extLst>
          </p:cNvPr>
          <p:cNvSpPr txBox="1"/>
          <p:nvPr/>
        </p:nvSpPr>
        <p:spPr>
          <a:xfrm>
            <a:off x="1644977" y="657807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EXAMPLE « WITH HASHTAG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A0BC59-9B63-6D4B-A0C7-98860C7E361A}"/>
              </a:ext>
            </a:extLst>
          </p:cNvPr>
          <p:cNvSpPr txBox="1"/>
          <p:nvPr/>
        </p:nvSpPr>
        <p:spPr>
          <a:xfrm>
            <a:off x="4252309" y="350832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2B008CC-23DA-1B4B-A83F-160CC52FD9E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74383D-26D9-2C4F-BA48-BED700D1968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66A8902-84EA-0249-AA66-4F6721C3A557}"/>
              </a:ext>
            </a:extLst>
          </p:cNvPr>
          <p:cNvSpPr/>
          <p:nvPr/>
        </p:nvSpPr>
        <p:spPr>
          <a:xfrm>
            <a:off x="1447414" y="947443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5339CAD-50C9-9749-BEFF-B744B4E7A0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942" y="6116362"/>
            <a:ext cx="346316" cy="346316"/>
          </a:xfrm>
          <a:prstGeom prst="rect">
            <a:avLst/>
          </a:prstGeom>
        </p:spPr>
      </p:pic>
      <p:pic>
        <p:nvPicPr>
          <p:cNvPr id="16" name="Image 15" descr="Une image contenant hache&#10;&#10;Description générée automatiquement">
            <a:extLst>
              <a:ext uri="{FF2B5EF4-FFF2-40B4-BE49-F238E27FC236}">
                <a16:creationId xmlns:a16="http://schemas.microsoft.com/office/drawing/2014/main" id="{3756CBBF-3488-DC41-B182-9202AF7494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7" y="6150739"/>
            <a:ext cx="338558" cy="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922DC-D7C9-B645-A997-D0C3548D8675}"/>
              </a:ext>
            </a:extLst>
          </p:cNvPr>
          <p:cNvSpPr/>
          <p:nvPr/>
        </p:nvSpPr>
        <p:spPr>
          <a:xfrm>
            <a:off x="5673127" y="2583942"/>
            <a:ext cx="6096000" cy="149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</a:pPr>
            <a:r>
              <a:rPr lang="fr-FR" sz="2800" b="1" dirty="0">
                <a:solidFill>
                  <a:schemeClr val="bg1"/>
                </a:solidFill>
              </a:rPr>
              <a:t>Sophie LACELLE</a:t>
            </a:r>
          </a:p>
          <a:p>
            <a:pPr algn="ctr">
              <a:lnSpc>
                <a:spcPts val="2800"/>
              </a:lnSpc>
            </a:pPr>
            <a:r>
              <a:rPr lang="fr-FR" dirty="0">
                <a:solidFill>
                  <a:schemeClr val="bg1"/>
                </a:solidFill>
              </a:rPr>
              <a:t>Responsable commercial &amp; Sponsoring</a:t>
            </a:r>
          </a:p>
          <a:p>
            <a:pPr algn="ctr">
              <a:lnSpc>
                <a:spcPts val="2800"/>
              </a:lnSpc>
            </a:pPr>
            <a:r>
              <a:rPr lang="fr-FR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sophie.lacelle@comexposium.com</a:t>
            </a:r>
            <a:endParaRPr lang="fr-FR" u="sng" dirty="0">
              <a:solidFill>
                <a:schemeClr val="bg1"/>
              </a:solidFill>
            </a:endParaRPr>
          </a:p>
          <a:p>
            <a:pPr algn="ctr">
              <a:lnSpc>
                <a:spcPts val="2800"/>
              </a:lnSpc>
            </a:pPr>
            <a:r>
              <a:rPr lang="fr-FR" dirty="0">
                <a:solidFill>
                  <a:schemeClr val="bg1"/>
                </a:solidFill>
              </a:rPr>
              <a:t>Téléphone : +33 (0)1 76 77 13 90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8ED96-A8FD-C54C-9E22-0CF29399A666}"/>
              </a:ext>
            </a:extLst>
          </p:cNvPr>
          <p:cNvSpPr/>
          <p:nvPr/>
        </p:nvSpPr>
        <p:spPr>
          <a:xfrm>
            <a:off x="4780689" y="624541"/>
            <a:ext cx="7880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THANKS FOR 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</a:rPr>
              <a:t>YOUR ATTENTION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274CBB2-040F-1849-B2C0-686185C90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615" y="2246911"/>
            <a:ext cx="32512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53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ne to One Monaco 20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78BB"/>
      </a:accent1>
      <a:accent2>
        <a:srgbClr val="6B9ACE"/>
      </a:accent2>
      <a:accent3>
        <a:srgbClr val="F7EEF1"/>
      </a:accent3>
      <a:accent4>
        <a:srgbClr val="333334"/>
      </a:accent4>
      <a:accent5>
        <a:srgbClr val="19212D"/>
      </a:accent5>
      <a:accent6>
        <a:srgbClr val="FFFFFF"/>
      </a:accent6>
      <a:hlink>
        <a:srgbClr val="0978BB"/>
      </a:hlink>
      <a:folHlink>
        <a:srgbClr val="6B9A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283</Words>
  <Application>Microsoft Macintosh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Graphic Tools :</vt:lpstr>
      <vt:lpstr>Usable Pictures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Ollivier</dc:creator>
  <cp:lastModifiedBy>Maxime Ollivier</cp:lastModifiedBy>
  <cp:revision>48</cp:revision>
  <dcterms:created xsi:type="dcterms:W3CDTF">2019-04-02T11:37:53Z</dcterms:created>
  <dcterms:modified xsi:type="dcterms:W3CDTF">2020-06-08T09:35:41Z</dcterms:modified>
</cp:coreProperties>
</file>