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4660"/>
  </p:normalViewPr>
  <p:slideViewPr>
    <p:cSldViewPr snapToGrid="0">
      <p:cViewPr>
        <p:scale>
          <a:sx n="100" d="100"/>
          <a:sy n="100" d="100"/>
        </p:scale>
        <p:origin x="13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159D4D-B986-4CF0-BC23-AD6E3FA475A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B03FB7-E7B4-487B-8057-3D3902F15C0D}">
      <dgm:prSet/>
      <dgm:spPr/>
      <dgm:t>
        <a:bodyPr/>
        <a:lstStyle/>
        <a:p>
          <a:r>
            <a:rPr lang="it-CH"/>
            <a:t>Introduzione</a:t>
          </a:r>
          <a:endParaRPr lang="en-US"/>
        </a:p>
      </dgm:t>
    </dgm:pt>
    <dgm:pt modelId="{4D52E237-CE57-45A3-8E6B-B68A643D6D95}" type="parTrans" cxnId="{8C0D3B6D-25F7-4330-9F6F-7A4AE6857567}">
      <dgm:prSet/>
      <dgm:spPr/>
      <dgm:t>
        <a:bodyPr/>
        <a:lstStyle/>
        <a:p>
          <a:endParaRPr lang="en-US"/>
        </a:p>
      </dgm:t>
    </dgm:pt>
    <dgm:pt modelId="{6DB15249-9FEB-4141-B665-CBB1F5CEEFFE}" type="sibTrans" cxnId="{8C0D3B6D-25F7-4330-9F6F-7A4AE6857567}">
      <dgm:prSet/>
      <dgm:spPr/>
      <dgm:t>
        <a:bodyPr/>
        <a:lstStyle/>
        <a:p>
          <a:endParaRPr lang="en-US"/>
        </a:p>
      </dgm:t>
    </dgm:pt>
    <dgm:pt modelId="{040AFFC7-7F6B-4629-BFFA-AD817D3793AA}">
      <dgm:prSet/>
      <dgm:spPr/>
      <dgm:t>
        <a:bodyPr/>
        <a:lstStyle/>
        <a:p>
          <a:r>
            <a:rPr lang="it-CH"/>
            <a:t>Analisi</a:t>
          </a:r>
          <a:endParaRPr lang="en-US"/>
        </a:p>
      </dgm:t>
    </dgm:pt>
    <dgm:pt modelId="{4B2193D8-E5A6-47A9-A709-B177BAF017DD}" type="parTrans" cxnId="{210DC8BF-E3B5-4320-956D-09C64664F5D4}">
      <dgm:prSet/>
      <dgm:spPr/>
      <dgm:t>
        <a:bodyPr/>
        <a:lstStyle/>
        <a:p>
          <a:endParaRPr lang="en-US"/>
        </a:p>
      </dgm:t>
    </dgm:pt>
    <dgm:pt modelId="{2B3C4745-E613-4A15-AF2E-334C4D283ED0}" type="sibTrans" cxnId="{210DC8BF-E3B5-4320-956D-09C64664F5D4}">
      <dgm:prSet/>
      <dgm:spPr/>
      <dgm:t>
        <a:bodyPr/>
        <a:lstStyle/>
        <a:p>
          <a:endParaRPr lang="en-US"/>
        </a:p>
      </dgm:t>
    </dgm:pt>
    <dgm:pt modelId="{3556150C-C5E2-426B-81B7-CB6C7550D8C9}">
      <dgm:prSet/>
      <dgm:spPr/>
      <dgm:t>
        <a:bodyPr/>
        <a:lstStyle/>
        <a:p>
          <a:r>
            <a:rPr lang="it-CH"/>
            <a:t>Progettazione</a:t>
          </a:r>
          <a:endParaRPr lang="en-US"/>
        </a:p>
      </dgm:t>
    </dgm:pt>
    <dgm:pt modelId="{7B04D587-949D-4D58-984B-1AB3853D8891}" type="parTrans" cxnId="{FA476C08-43EA-42A8-9562-1BB2B302DDA0}">
      <dgm:prSet/>
      <dgm:spPr/>
      <dgm:t>
        <a:bodyPr/>
        <a:lstStyle/>
        <a:p>
          <a:endParaRPr lang="en-US"/>
        </a:p>
      </dgm:t>
    </dgm:pt>
    <dgm:pt modelId="{255657BF-D0A9-43FA-9FCF-0D96C36B5BE6}" type="sibTrans" cxnId="{FA476C08-43EA-42A8-9562-1BB2B302DDA0}">
      <dgm:prSet/>
      <dgm:spPr/>
      <dgm:t>
        <a:bodyPr/>
        <a:lstStyle/>
        <a:p>
          <a:endParaRPr lang="en-US"/>
        </a:p>
      </dgm:t>
    </dgm:pt>
    <dgm:pt modelId="{4F4E9940-F00B-43E2-B1A3-3564F2407A38}">
      <dgm:prSet/>
      <dgm:spPr/>
      <dgm:t>
        <a:bodyPr/>
        <a:lstStyle/>
        <a:p>
          <a:r>
            <a:rPr lang="it-CH"/>
            <a:t>Implementazione</a:t>
          </a:r>
          <a:endParaRPr lang="en-US"/>
        </a:p>
      </dgm:t>
    </dgm:pt>
    <dgm:pt modelId="{6E093DD8-23E2-4CCA-BD1F-358AF0E99B8D}" type="parTrans" cxnId="{D95EDA77-872D-4FE0-AC71-78A85CD6F81A}">
      <dgm:prSet/>
      <dgm:spPr/>
      <dgm:t>
        <a:bodyPr/>
        <a:lstStyle/>
        <a:p>
          <a:endParaRPr lang="en-US"/>
        </a:p>
      </dgm:t>
    </dgm:pt>
    <dgm:pt modelId="{ADEB43DD-8AA2-4E6C-AB8C-14B992346280}" type="sibTrans" cxnId="{D95EDA77-872D-4FE0-AC71-78A85CD6F81A}">
      <dgm:prSet/>
      <dgm:spPr/>
      <dgm:t>
        <a:bodyPr/>
        <a:lstStyle/>
        <a:p>
          <a:endParaRPr lang="en-US"/>
        </a:p>
      </dgm:t>
    </dgm:pt>
    <dgm:pt modelId="{14962553-ADF1-45CD-A259-7E037208ECC4}">
      <dgm:prSet/>
      <dgm:spPr/>
      <dgm:t>
        <a:bodyPr/>
        <a:lstStyle/>
        <a:p>
          <a:r>
            <a:rPr lang="it-CH"/>
            <a:t>Conclusioni</a:t>
          </a:r>
          <a:endParaRPr lang="en-US"/>
        </a:p>
      </dgm:t>
    </dgm:pt>
    <dgm:pt modelId="{96F46044-14E5-4149-B588-5D7BE6E26CF3}" type="parTrans" cxnId="{A4E4CE67-6C0C-4E5A-BE71-58633104F73E}">
      <dgm:prSet/>
      <dgm:spPr/>
      <dgm:t>
        <a:bodyPr/>
        <a:lstStyle/>
        <a:p>
          <a:endParaRPr lang="en-US"/>
        </a:p>
      </dgm:t>
    </dgm:pt>
    <dgm:pt modelId="{1FCCDCC1-9DB7-4B14-9890-B3E4426E5936}" type="sibTrans" cxnId="{A4E4CE67-6C0C-4E5A-BE71-58633104F73E}">
      <dgm:prSet/>
      <dgm:spPr/>
      <dgm:t>
        <a:bodyPr/>
        <a:lstStyle/>
        <a:p>
          <a:endParaRPr lang="en-US"/>
        </a:p>
      </dgm:t>
    </dgm:pt>
    <dgm:pt modelId="{019694FE-8E86-4FCC-849B-9101EEE304A8}" type="pres">
      <dgm:prSet presAssocID="{AA159D4D-B986-4CF0-BC23-AD6E3FA475AA}" presName="root" presStyleCnt="0">
        <dgm:presLayoutVars>
          <dgm:dir/>
          <dgm:resizeHandles val="exact"/>
        </dgm:presLayoutVars>
      </dgm:prSet>
      <dgm:spPr/>
    </dgm:pt>
    <dgm:pt modelId="{5588F419-8037-478D-8E72-D438D2A39E83}" type="pres">
      <dgm:prSet presAssocID="{A3B03FB7-E7B4-487B-8057-3D3902F15C0D}" presName="compNode" presStyleCnt="0"/>
      <dgm:spPr/>
    </dgm:pt>
    <dgm:pt modelId="{932B37A9-6DB4-4C0B-A563-D04296A37396}" type="pres">
      <dgm:prSet presAssocID="{A3B03FB7-E7B4-487B-8057-3D3902F15C0D}" presName="bgRect" presStyleLbl="bgShp" presStyleIdx="0" presStyleCnt="5"/>
      <dgm:spPr/>
    </dgm:pt>
    <dgm:pt modelId="{22D11E92-5F91-485F-AFBF-396A88ECEF69}" type="pres">
      <dgm:prSet presAssocID="{A3B03FB7-E7B4-487B-8057-3D3902F15C0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ente"/>
        </a:ext>
      </dgm:extLst>
    </dgm:pt>
    <dgm:pt modelId="{0CFBD9EF-0C89-44CB-B72B-AE688E0609DF}" type="pres">
      <dgm:prSet presAssocID="{A3B03FB7-E7B4-487B-8057-3D3902F15C0D}" presName="spaceRect" presStyleCnt="0"/>
      <dgm:spPr/>
    </dgm:pt>
    <dgm:pt modelId="{E35B61D1-F2B7-4589-870E-A1A802D902A3}" type="pres">
      <dgm:prSet presAssocID="{A3B03FB7-E7B4-487B-8057-3D3902F15C0D}" presName="parTx" presStyleLbl="revTx" presStyleIdx="0" presStyleCnt="5">
        <dgm:presLayoutVars>
          <dgm:chMax val="0"/>
          <dgm:chPref val="0"/>
        </dgm:presLayoutVars>
      </dgm:prSet>
      <dgm:spPr/>
    </dgm:pt>
    <dgm:pt modelId="{A2E66D9E-F32B-45EF-97BF-845421150C35}" type="pres">
      <dgm:prSet presAssocID="{6DB15249-9FEB-4141-B665-CBB1F5CEEFFE}" presName="sibTrans" presStyleCnt="0"/>
      <dgm:spPr/>
    </dgm:pt>
    <dgm:pt modelId="{3980BA87-E4B7-455C-9D71-D2686368D530}" type="pres">
      <dgm:prSet presAssocID="{040AFFC7-7F6B-4629-BFFA-AD817D3793AA}" presName="compNode" presStyleCnt="0"/>
      <dgm:spPr/>
    </dgm:pt>
    <dgm:pt modelId="{34C72CFE-E1ED-48B3-8BAC-13BD215A2259}" type="pres">
      <dgm:prSet presAssocID="{040AFFC7-7F6B-4629-BFFA-AD817D3793AA}" presName="bgRect" presStyleLbl="bgShp" presStyleIdx="1" presStyleCnt="5"/>
      <dgm:spPr/>
    </dgm:pt>
    <dgm:pt modelId="{C86F1986-EC8E-4C73-88B6-D33F4C63E8DB}" type="pres">
      <dgm:prSet presAssocID="{040AFFC7-7F6B-4629-BFFA-AD817D3793A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81BC785-82F1-417E-AC6C-74396D0D3A1A}" type="pres">
      <dgm:prSet presAssocID="{040AFFC7-7F6B-4629-BFFA-AD817D3793AA}" presName="spaceRect" presStyleCnt="0"/>
      <dgm:spPr/>
    </dgm:pt>
    <dgm:pt modelId="{9563694F-42E9-4A3D-9B47-22A8998778C3}" type="pres">
      <dgm:prSet presAssocID="{040AFFC7-7F6B-4629-BFFA-AD817D3793AA}" presName="parTx" presStyleLbl="revTx" presStyleIdx="1" presStyleCnt="5">
        <dgm:presLayoutVars>
          <dgm:chMax val="0"/>
          <dgm:chPref val="0"/>
        </dgm:presLayoutVars>
      </dgm:prSet>
      <dgm:spPr/>
    </dgm:pt>
    <dgm:pt modelId="{A904AB25-FDB3-4C4E-87FC-9B6A0EFAF398}" type="pres">
      <dgm:prSet presAssocID="{2B3C4745-E613-4A15-AF2E-334C4D283ED0}" presName="sibTrans" presStyleCnt="0"/>
      <dgm:spPr/>
    </dgm:pt>
    <dgm:pt modelId="{AE77DC77-02FF-4966-A35F-B5F8D216C01F}" type="pres">
      <dgm:prSet presAssocID="{3556150C-C5E2-426B-81B7-CB6C7550D8C9}" presName="compNode" presStyleCnt="0"/>
      <dgm:spPr/>
    </dgm:pt>
    <dgm:pt modelId="{A1207DFE-909C-4FD0-BD25-97EE3683FB44}" type="pres">
      <dgm:prSet presAssocID="{3556150C-C5E2-426B-81B7-CB6C7550D8C9}" presName="bgRect" presStyleLbl="bgShp" presStyleIdx="2" presStyleCnt="5"/>
      <dgm:spPr/>
    </dgm:pt>
    <dgm:pt modelId="{604B39E7-066B-44A7-B875-7B2FD466C816}" type="pres">
      <dgm:prSet presAssocID="{3556150C-C5E2-426B-81B7-CB6C7550D8C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ello"/>
        </a:ext>
      </dgm:extLst>
    </dgm:pt>
    <dgm:pt modelId="{E12F7CBC-9C45-45C9-812A-4AA52E9E401B}" type="pres">
      <dgm:prSet presAssocID="{3556150C-C5E2-426B-81B7-CB6C7550D8C9}" presName="spaceRect" presStyleCnt="0"/>
      <dgm:spPr/>
    </dgm:pt>
    <dgm:pt modelId="{9640FE2F-25BD-470F-9A60-4809510D83C6}" type="pres">
      <dgm:prSet presAssocID="{3556150C-C5E2-426B-81B7-CB6C7550D8C9}" presName="parTx" presStyleLbl="revTx" presStyleIdx="2" presStyleCnt="5">
        <dgm:presLayoutVars>
          <dgm:chMax val="0"/>
          <dgm:chPref val="0"/>
        </dgm:presLayoutVars>
      </dgm:prSet>
      <dgm:spPr/>
    </dgm:pt>
    <dgm:pt modelId="{15019E0A-1143-469A-9EA8-248D6A54F981}" type="pres">
      <dgm:prSet presAssocID="{255657BF-D0A9-43FA-9FCF-0D96C36B5BE6}" presName="sibTrans" presStyleCnt="0"/>
      <dgm:spPr/>
    </dgm:pt>
    <dgm:pt modelId="{EC0A2874-073C-41A3-834A-A9952EA1F840}" type="pres">
      <dgm:prSet presAssocID="{4F4E9940-F00B-43E2-B1A3-3564F2407A38}" presName="compNode" presStyleCnt="0"/>
      <dgm:spPr/>
    </dgm:pt>
    <dgm:pt modelId="{A22C8B90-00FF-4EAC-8471-58C08D3492E9}" type="pres">
      <dgm:prSet presAssocID="{4F4E9940-F00B-43E2-B1A3-3564F2407A38}" presName="bgRect" presStyleLbl="bgShp" presStyleIdx="3" presStyleCnt="5"/>
      <dgm:spPr/>
    </dgm:pt>
    <dgm:pt modelId="{FBD5F0D6-83A3-42F0-8AD1-76F749BDD272}" type="pres">
      <dgm:prSet presAssocID="{4F4E9940-F00B-43E2-B1A3-3564F2407A3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93C6523-2C29-4317-8E99-7291DB755ECA}" type="pres">
      <dgm:prSet presAssocID="{4F4E9940-F00B-43E2-B1A3-3564F2407A38}" presName="spaceRect" presStyleCnt="0"/>
      <dgm:spPr/>
    </dgm:pt>
    <dgm:pt modelId="{A23411F7-8033-4D4D-AD48-2DA0E241171C}" type="pres">
      <dgm:prSet presAssocID="{4F4E9940-F00B-43E2-B1A3-3564F2407A38}" presName="parTx" presStyleLbl="revTx" presStyleIdx="3" presStyleCnt="5">
        <dgm:presLayoutVars>
          <dgm:chMax val="0"/>
          <dgm:chPref val="0"/>
        </dgm:presLayoutVars>
      </dgm:prSet>
      <dgm:spPr/>
    </dgm:pt>
    <dgm:pt modelId="{0FFD419C-4E7C-4E4C-B684-8F9CC1EC6D3C}" type="pres">
      <dgm:prSet presAssocID="{ADEB43DD-8AA2-4E6C-AB8C-14B992346280}" presName="sibTrans" presStyleCnt="0"/>
      <dgm:spPr/>
    </dgm:pt>
    <dgm:pt modelId="{2D72AAF7-0ED5-4AF5-8232-0C51AD76995F}" type="pres">
      <dgm:prSet presAssocID="{14962553-ADF1-45CD-A259-7E037208ECC4}" presName="compNode" presStyleCnt="0"/>
      <dgm:spPr/>
    </dgm:pt>
    <dgm:pt modelId="{E6261E0E-CB5A-4CFC-917C-2FF791917381}" type="pres">
      <dgm:prSet presAssocID="{14962553-ADF1-45CD-A259-7E037208ECC4}" presName="bgRect" presStyleLbl="bgShp" presStyleIdx="4" presStyleCnt="5"/>
      <dgm:spPr/>
    </dgm:pt>
    <dgm:pt modelId="{E0BA9282-F297-492A-B60B-C91EBDACED4E}" type="pres">
      <dgm:prSet presAssocID="{14962553-ADF1-45CD-A259-7E037208ECC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ACAA3EC1-941B-465B-85C3-4781D068CFE6}" type="pres">
      <dgm:prSet presAssocID="{14962553-ADF1-45CD-A259-7E037208ECC4}" presName="spaceRect" presStyleCnt="0"/>
      <dgm:spPr/>
    </dgm:pt>
    <dgm:pt modelId="{0CB7C06C-3161-4A0B-B44F-8994A865E3F3}" type="pres">
      <dgm:prSet presAssocID="{14962553-ADF1-45CD-A259-7E037208ECC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A476C08-43EA-42A8-9562-1BB2B302DDA0}" srcId="{AA159D4D-B986-4CF0-BC23-AD6E3FA475AA}" destId="{3556150C-C5E2-426B-81B7-CB6C7550D8C9}" srcOrd="2" destOrd="0" parTransId="{7B04D587-949D-4D58-984B-1AB3853D8891}" sibTransId="{255657BF-D0A9-43FA-9FCF-0D96C36B5BE6}"/>
    <dgm:cxn modelId="{70D9790A-5989-4013-B13A-1B80F76474D4}" type="presOf" srcId="{4F4E9940-F00B-43E2-B1A3-3564F2407A38}" destId="{A23411F7-8033-4D4D-AD48-2DA0E241171C}" srcOrd="0" destOrd="0" presId="urn:microsoft.com/office/officeart/2018/2/layout/IconVerticalSolidList"/>
    <dgm:cxn modelId="{66C9110F-DB9B-48D5-AC44-E506EC38CC73}" type="presOf" srcId="{040AFFC7-7F6B-4629-BFFA-AD817D3793AA}" destId="{9563694F-42E9-4A3D-9B47-22A8998778C3}" srcOrd="0" destOrd="0" presId="urn:microsoft.com/office/officeart/2018/2/layout/IconVerticalSolidList"/>
    <dgm:cxn modelId="{7947DF36-9D0C-4B67-9388-CD306A7FD077}" type="presOf" srcId="{AA159D4D-B986-4CF0-BC23-AD6E3FA475AA}" destId="{019694FE-8E86-4FCC-849B-9101EEE304A8}" srcOrd="0" destOrd="0" presId="urn:microsoft.com/office/officeart/2018/2/layout/IconVerticalSolidList"/>
    <dgm:cxn modelId="{A4E4CE67-6C0C-4E5A-BE71-58633104F73E}" srcId="{AA159D4D-B986-4CF0-BC23-AD6E3FA475AA}" destId="{14962553-ADF1-45CD-A259-7E037208ECC4}" srcOrd="4" destOrd="0" parTransId="{96F46044-14E5-4149-B588-5D7BE6E26CF3}" sibTransId="{1FCCDCC1-9DB7-4B14-9890-B3E4426E5936}"/>
    <dgm:cxn modelId="{BA654C6A-54F4-4310-9D08-C6DDC045C433}" type="presOf" srcId="{3556150C-C5E2-426B-81B7-CB6C7550D8C9}" destId="{9640FE2F-25BD-470F-9A60-4809510D83C6}" srcOrd="0" destOrd="0" presId="urn:microsoft.com/office/officeart/2018/2/layout/IconVerticalSolidList"/>
    <dgm:cxn modelId="{8C0D3B6D-25F7-4330-9F6F-7A4AE6857567}" srcId="{AA159D4D-B986-4CF0-BC23-AD6E3FA475AA}" destId="{A3B03FB7-E7B4-487B-8057-3D3902F15C0D}" srcOrd="0" destOrd="0" parTransId="{4D52E237-CE57-45A3-8E6B-B68A643D6D95}" sibTransId="{6DB15249-9FEB-4141-B665-CBB1F5CEEFFE}"/>
    <dgm:cxn modelId="{D95EDA77-872D-4FE0-AC71-78A85CD6F81A}" srcId="{AA159D4D-B986-4CF0-BC23-AD6E3FA475AA}" destId="{4F4E9940-F00B-43E2-B1A3-3564F2407A38}" srcOrd="3" destOrd="0" parTransId="{6E093DD8-23E2-4CCA-BD1F-358AF0E99B8D}" sibTransId="{ADEB43DD-8AA2-4E6C-AB8C-14B992346280}"/>
    <dgm:cxn modelId="{4EF9D495-63E6-4490-931E-3D8FFE2F437E}" type="presOf" srcId="{A3B03FB7-E7B4-487B-8057-3D3902F15C0D}" destId="{E35B61D1-F2B7-4589-870E-A1A802D902A3}" srcOrd="0" destOrd="0" presId="urn:microsoft.com/office/officeart/2018/2/layout/IconVerticalSolidList"/>
    <dgm:cxn modelId="{210DC8BF-E3B5-4320-956D-09C64664F5D4}" srcId="{AA159D4D-B986-4CF0-BC23-AD6E3FA475AA}" destId="{040AFFC7-7F6B-4629-BFFA-AD817D3793AA}" srcOrd="1" destOrd="0" parTransId="{4B2193D8-E5A6-47A9-A709-B177BAF017DD}" sibTransId="{2B3C4745-E613-4A15-AF2E-334C4D283ED0}"/>
    <dgm:cxn modelId="{AEBE30E9-9B02-4A73-9637-50F4B3E3A64B}" type="presOf" srcId="{14962553-ADF1-45CD-A259-7E037208ECC4}" destId="{0CB7C06C-3161-4A0B-B44F-8994A865E3F3}" srcOrd="0" destOrd="0" presId="urn:microsoft.com/office/officeart/2018/2/layout/IconVerticalSolidList"/>
    <dgm:cxn modelId="{870496E6-097A-4103-A823-2D71C5A2CCA7}" type="presParOf" srcId="{019694FE-8E86-4FCC-849B-9101EEE304A8}" destId="{5588F419-8037-478D-8E72-D438D2A39E83}" srcOrd="0" destOrd="0" presId="urn:microsoft.com/office/officeart/2018/2/layout/IconVerticalSolidList"/>
    <dgm:cxn modelId="{6FC191DD-2E81-4FC4-8AFD-111EAD5F64AC}" type="presParOf" srcId="{5588F419-8037-478D-8E72-D438D2A39E83}" destId="{932B37A9-6DB4-4C0B-A563-D04296A37396}" srcOrd="0" destOrd="0" presId="urn:microsoft.com/office/officeart/2018/2/layout/IconVerticalSolidList"/>
    <dgm:cxn modelId="{BE44A47A-61F6-40D6-9DCC-1D1533DF2010}" type="presParOf" srcId="{5588F419-8037-478D-8E72-D438D2A39E83}" destId="{22D11E92-5F91-485F-AFBF-396A88ECEF69}" srcOrd="1" destOrd="0" presId="urn:microsoft.com/office/officeart/2018/2/layout/IconVerticalSolidList"/>
    <dgm:cxn modelId="{3A7F6D2F-A4AB-4A0F-9697-FF81B635B22F}" type="presParOf" srcId="{5588F419-8037-478D-8E72-D438D2A39E83}" destId="{0CFBD9EF-0C89-44CB-B72B-AE688E0609DF}" srcOrd="2" destOrd="0" presId="urn:microsoft.com/office/officeart/2018/2/layout/IconVerticalSolidList"/>
    <dgm:cxn modelId="{12239461-5A26-46CC-BD00-8BE2C727D0C2}" type="presParOf" srcId="{5588F419-8037-478D-8E72-D438D2A39E83}" destId="{E35B61D1-F2B7-4589-870E-A1A802D902A3}" srcOrd="3" destOrd="0" presId="urn:microsoft.com/office/officeart/2018/2/layout/IconVerticalSolidList"/>
    <dgm:cxn modelId="{185FA928-03AB-482D-B037-8F4D6EB20147}" type="presParOf" srcId="{019694FE-8E86-4FCC-849B-9101EEE304A8}" destId="{A2E66D9E-F32B-45EF-97BF-845421150C35}" srcOrd="1" destOrd="0" presId="urn:microsoft.com/office/officeart/2018/2/layout/IconVerticalSolidList"/>
    <dgm:cxn modelId="{CD9F9C5D-E1A1-46EA-82A1-FEB81671E9CA}" type="presParOf" srcId="{019694FE-8E86-4FCC-849B-9101EEE304A8}" destId="{3980BA87-E4B7-455C-9D71-D2686368D530}" srcOrd="2" destOrd="0" presId="urn:microsoft.com/office/officeart/2018/2/layout/IconVerticalSolidList"/>
    <dgm:cxn modelId="{9350B4F6-0E70-4774-AF7C-7282A9DF5A20}" type="presParOf" srcId="{3980BA87-E4B7-455C-9D71-D2686368D530}" destId="{34C72CFE-E1ED-48B3-8BAC-13BD215A2259}" srcOrd="0" destOrd="0" presId="urn:microsoft.com/office/officeart/2018/2/layout/IconVerticalSolidList"/>
    <dgm:cxn modelId="{EF4AF877-F7D0-4C74-89BF-338575FD7537}" type="presParOf" srcId="{3980BA87-E4B7-455C-9D71-D2686368D530}" destId="{C86F1986-EC8E-4C73-88B6-D33F4C63E8DB}" srcOrd="1" destOrd="0" presId="urn:microsoft.com/office/officeart/2018/2/layout/IconVerticalSolidList"/>
    <dgm:cxn modelId="{6E4CFAC0-DCAC-4E01-B13D-52495A66A28D}" type="presParOf" srcId="{3980BA87-E4B7-455C-9D71-D2686368D530}" destId="{581BC785-82F1-417E-AC6C-74396D0D3A1A}" srcOrd="2" destOrd="0" presId="urn:microsoft.com/office/officeart/2018/2/layout/IconVerticalSolidList"/>
    <dgm:cxn modelId="{E13D7CD1-5D8C-4037-AB9C-7F6D4B1081BF}" type="presParOf" srcId="{3980BA87-E4B7-455C-9D71-D2686368D530}" destId="{9563694F-42E9-4A3D-9B47-22A8998778C3}" srcOrd="3" destOrd="0" presId="urn:microsoft.com/office/officeart/2018/2/layout/IconVerticalSolidList"/>
    <dgm:cxn modelId="{2D13C50F-8994-4351-AA87-CC87384DDBCE}" type="presParOf" srcId="{019694FE-8E86-4FCC-849B-9101EEE304A8}" destId="{A904AB25-FDB3-4C4E-87FC-9B6A0EFAF398}" srcOrd="3" destOrd="0" presId="urn:microsoft.com/office/officeart/2018/2/layout/IconVerticalSolidList"/>
    <dgm:cxn modelId="{C077C24F-7AE1-4D2A-A29D-CA7537D0B2A2}" type="presParOf" srcId="{019694FE-8E86-4FCC-849B-9101EEE304A8}" destId="{AE77DC77-02FF-4966-A35F-B5F8D216C01F}" srcOrd="4" destOrd="0" presId="urn:microsoft.com/office/officeart/2018/2/layout/IconVerticalSolidList"/>
    <dgm:cxn modelId="{C6BD7A71-B96D-4257-92D3-0884657E8AB7}" type="presParOf" srcId="{AE77DC77-02FF-4966-A35F-B5F8D216C01F}" destId="{A1207DFE-909C-4FD0-BD25-97EE3683FB44}" srcOrd="0" destOrd="0" presId="urn:microsoft.com/office/officeart/2018/2/layout/IconVerticalSolidList"/>
    <dgm:cxn modelId="{95502056-8F7B-44C7-BDFB-4870E32BCBB8}" type="presParOf" srcId="{AE77DC77-02FF-4966-A35F-B5F8D216C01F}" destId="{604B39E7-066B-44A7-B875-7B2FD466C816}" srcOrd="1" destOrd="0" presId="urn:microsoft.com/office/officeart/2018/2/layout/IconVerticalSolidList"/>
    <dgm:cxn modelId="{1E63BC51-88A6-4A29-AF27-9939BA823F3E}" type="presParOf" srcId="{AE77DC77-02FF-4966-A35F-B5F8D216C01F}" destId="{E12F7CBC-9C45-45C9-812A-4AA52E9E401B}" srcOrd="2" destOrd="0" presId="urn:microsoft.com/office/officeart/2018/2/layout/IconVerticalSolidList"/>
    <dgm:cxn modelId="{9BB93064-5146-4CEE-8BF2-0903999E1D2A}" type="presParOf" srcId="{AE77DC77-02FF-4966-A35F-B5F8D216C01F}" destId="{9640FE2F-25BD-470F-9A60-4809510D83C6}" srcOrd="3" destOrd="0" presId="urn:microsoft.com/office/officeart/2018/2/layout/IconVerticalSolidList"/>
    <dgm:cxn modelId="{E06CA420-7D56-4937-89B2-600BA78ECB16}" type="presParOf" srcId="{019694FE-8E86-4FCC-849B-9101EEE304A8}" destId="{15019E0A-1143-469A-9EA8-248D6A54F981}" srcOrd="5" destOrd="0" presId="urn:microsoft.com/office/officeart/2018/2/layout/IconVerticalSolidList"/>
    <dgm:cxn modelId="{C65AA84D-50B8-4F33-86E5-872EE5B8BCA8}" type="presParOf" srcId="{019694FE-8E86-4FCC-849B-9101EEE304A8}" destId="{EC0A2874-073C-41A3-834A-A9952EA1F840}" srcOrd="6" destOrd="0" presId="urn:microsoft.com/office/officeart/2018/2/layout/IconVerticalSolidList"/>
    <dgm:cxn modelId="{2CC9B975-1273-4374-B795-1C6EF812A892}" type="presParOf" srcId="{EC0A2874-073C-41A3-834A-A9952EA1F840}" destId="{A22C8B90-00FF-4EAC-8471-58C08D3492E9}" srcOrd="0" destOrd="0" presId="urn:microsoft.com/office/officeart/2018/2/layout/IconVerticalSolidList"/>
    <dgm:cxn modelId="{46A6A0E0-5DF8-4827-BBBE-B9A7E33AA54E}" type="presParOf" srcId="{EC0A2874-073C-41A3-834A-A9952EA1F840}" destId="{FBD5F0D6-83A3-42F0-8AD1-76F749BDD272}" srcOrd="1" destOrd="0" presId="urn:microsoft.com/office/officeart/2018/2/layout/IconVerticalSolidList"/>
    <dgm:cxn modelId="{3AF33513-A8D5-46F8-8EEC-2A907563182A}" type="presParOf" srcId="{EC0A2874-073C-41A3-834A-A9952EA1F840}" destId="{D93C6523-2C29-4317-8E99-7291DB755ECA}" srcOrd="2" destOrd="0" presId="urn:microsoft.com/office/officeart/2018/2/layout/IconVerticalSolidList"/>
    <dgm:cxn modelId="{E8097B69-93BD-44D7-9E5D-21B13AE4BA96}" type="presParOf" srcId="{EC0A2874-073C-41A3-834A-A9952EA1F840}" destId="{A23411F7-8033-4D4D-AD48-2DA0E241171C}" srcOrd="3" destOrd="0" presId="urn:microsoft.com/office/officeart/2018/2/layout/IconVerticalSolidList"/>
    <dgm:cxn modelId="{E0F6B247-026D-47E6-AE5B-0EA891D1E985}" type="presParOf" srcId="{019694FE-8E86-4FCC-849B-9101EEE304A8}" destId="{0FFD419C-4E7C-4E4C-B684-8F9CC1EC6D3C}" srcOrd="7" destOrd="0" presId="urn:microsoft.com/office/officeart/2018/2/layout/IconVerticalSolidList"/>
    <dgm:cxn modelId="{F39B641B-7CDC-4616-A7EC-975CEA5494E0}" type="presParOf" srcId="{019694FE-8E86-4FCC-849B-9101EEE304A8}" destId="{2D72AAF7-0ED5-4AF5-8232-0C51AD76995F}" srcOrd="8" destOrd="0" presId="urn:microsoft.com/office/officeart/2018/2/layout/IconVerticalSolidList"/>
    <dgm:cxn modelId="{911ECF48-A404-454B-BFEA-EE81A0CF08C8}" type="presParOf" srcId="{2D72AAF7-0ED5-4AF5-8232-0C51AD76995F}" destId="{E6261E0E-CB5A-4CFC-917C-2FF791917381}" srcOrd="0" destOrd="0" presId="urn:microsoft.com/office/officeart/2018/2/layout/IconVerticalSolidList"/>
    <dgm:cxn modelId="{926E1BE6-DC66-484A-B2D2-D3A00AAA6A50}" type="presParOf" srcId="{2D72AAF7-0ED5-4AF5-8232-0C51AD76995F}" destId="{E0BA9282-F297-492A-B60B-C91EBDACED4E}" srcOrd="1" destOrd="0" presId="urn:microsoft.com/office/officeart/2018/2/layout/IconVerticalSolidList"/>
    <dgm:cxn modelId="{2F75359F-EF1F-4204-8434-92979267B5A8}" type="presParOf" srcId="{2D72AAF7-0ED5-4AF5-8232-0C51AD76995F}" destId="{ACAA3EC1-941B-465B-85C3-4781D068CFE6}" srcOrd="2" destOrd="0" presId="urn:microsoft.com/office/officeart/2018/2/layout/IconVerticalSolidList"/>
    <dgm:cxn modelId="{8AE66E94-57A8-48CF-80F8-DA517958D1FE}" type="presParOf" srcId="{2D72AAF7-0ED5-4AF5-8232-0C51AD76995F}" destId="{0CB7C06C-3161-4A0B-B44F-8994A865E3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2DECCE-FF8C-454D-B13A-867AE56DD21A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B8A805E-A1C4-4C77-A408-AA0DABB792DE}">
      <dgm:prSet/>
      <dgm:spPr/>
      <dgm:t>
        <a:bodyPr/>
        <a:lstStyle/>
        <a:p>
          <a:r>
            <a:rPr lang="it-CH"/>
            <a:t>09.09.2021-23.12.2021</a:t>
          </a:r>
          <a:endParaRPr lang="en-US"/>
        </a:p>
      </dgm:t>
    </dgm:pt>
    <dgm:pt modelId="{95539D50-605B-41D5-BA05-AD17EF2F4F95}" type="parTrans" cxnId="{BBBAABDB-A8AC-4AA8-B2E2-F98280F8FF8B}">
      <dgm:prSet/>
      <dgm:spPr/>
      <dgm:t>
        <a:bodyPr/>
        <a:lstStyle/>
        <a:p>
          <a:endParaRPr lang="en-US"/>
        </a:p>
      </dgm:t>
    </dgm:pt>
    <dgm:pt modelId="{0B91F8DA-8DEA-467A-9706-2BD08F3F0EA7}" type="sibTrans" cxnId="{BBBAABDB-A8AC-4AA8-B2E2-F98280F8FF8B}">
      <dgm:prSet/>
      <dgm:spPr/>
      <dgm:t>
        <a:bodyPr/>
        <a:lstStyle/>
        <a:p>
          <a:endParaRPr lang="en-US"/>
        </a:p>
      </dgm:t>
    </dgm:pt>
    <dgm:pt modelId="{B5E9DDAB-0A8D-4BEB-BF1A-F3E302702287}">
      <dgm:prSet/>
      <dgm:spPr/>
      <dgm:t>
        <a:bodyPr/>
        <a:lstStyle/>
        <a:p>
          <a:r>
            <a:rPr lang="it-CH"/>
            <a:t>Supervisore: Geo Petrini</a:t>
          </a:r>
          <a:endParaRPr lang="en-US"/>
        </a:p>
      </dgm:t>
    </dgm:pt>
    <dgm:pt modelId="{CCD1E55E-2EA9-40F5-977B-82F1DF353346}" type="parTrans" cxnId="{3AA332C8-531C-488F-8577-3F1DC27EBA83}">
      <dgm:prSet/>
      <dgm:spPr/>
      <dgm:t>
        <a:bodyPr/>
        <a:lstStyle/>
        <a:p>
          <a:endParaRPr lang="en-US"/>
        </a:p>
      </dgm:t>
    </dgm:pt>
    <dgm:pt modelId="{1D30BA2B-893E-4F2B-90FB-B76CEDAB544C}" type="sibTrans" cxnId="{3AA332C8-531C-488F-8577-3F1DC27EBA83}">
      <dgm:prSet/>
      <dgm:spPr/>
      <dgm:t>
        <a:bodyPr/>
        <a:lstStyle/>
        <a:p>
          <a:endParaRPr lang="en-US"/>
        </a:p>
      </dgm:t>
    </dgm:pt>
    <dgm:pt modelId="{1F52C5C6-2A40-4109-9EED-4CE1109827C1}">
      <dgm:prSet/>
      <dgm:spPr/>
      <dgm:t>
        <a:bodyPr/>
        <a:lstStyle/>
        <a:p>
          <a:r>
            <a:rPr lang="it-CH"/>
            <a:t>Mandante: Luca Muggiasca</a:t>
          </a:r>
          <a:endParaRPr lang="en-US"/>
        </a:p>
      </dgm:t>
    </dgm:pt>
    <dgm:pt modelId="{0C11E099-01C9-4930-ADE2-0117C666743B}" type="parTrans" cxnId="{FFB69542-8A2F-4A31-8156-3D90DC00CF18}">
      <dgm:prSet/>
      <dgm:spPr/>
      <dgm:t>
        <a:bodyPr/>
        <a:lstStyle/>
        <a:p>
          <a:endParaRPr lang="en-US"/>
        </a:p>
      </dgm:t>
    </dgm:pt>
    <dgm:pt modelId="{A774A45B-45BD-4AD7-93B3-4E8E06A9D6CA}" type="sibTrans" cxnId="{FFB69542-8A2F-4A31-8156-3D90DC00CF18}">
      <dgm:prSet/>
      <dgm:spPr/>
      <dgm:t>
        <a:bodyPr/>
        <a:lstStyle/>
        <a:p>
          <a:endParaRPr lang="en-US"/>
        </a:p>
      </dgm:t>
    </dgm:pt>
    <dgm:pt modelId="{0FCE697C-6E89-4CFF-BEAB-F8CA3D19C85F}">
      <dgm:prSet/>
      <dgm:spPr/>
      <dgm:t>
        <a:bodyPr/>
        <a:lstStyle/>
        <a:p>
          <a:r>
            <a:rPr lang="it-CH"/>
            <a:t>Simulazione pressoché realistica</a:t>
          </a:r>
          <a:endParaRPr lang="en-US"/>
        </a:p>
      </dgm:t>
    </dgm:pt>
    <dgm:pt modelId="{203A5E50-F2A1-4146-A0A9-7A3B003D06E6}" type="parTrans" cxnId="{324C0CBC-1ADF-4C8F-ADEC-4545BB496509}">
      <dgm:prSet/>
      <dgm:spPr/>
      <dgm:t>
        <a:bodyPr/>
        <a:lstStyle/>
        <a:p>
          <a:endParaRPr lang="en-US"/>
        </a:p>
      </dgm:t>
    </dgm:pt>
    <dgm:pt modelId="{7CFA52C4-BDF7-4F8E-9B46-63C5F00EFBFF}" type="sibTrans" cxnId="{324C0CBC-1ADF-4C8F-ADEC-4545BB496509}">
      <dgm:prSet/>
      <dgm:spPr/>
      <dgm:t>
        <a:bodyPr/>
        <a:lstStyle/>
        <a:p>
          <a:endParaRPr lang="en-US"/>
        </a:p>
      </dgm:t>
    </dgm:pt>
    <dgm:pt modelId="{24B530BA-2F59-4CAE-B59F-3FD65A22C03F}">
      <dgm:prSet/>
      <dgm:spPr/>
      <dgm:t>
        <a:bodyPr/>
        <a:lstStyle/>
        <a:p>
          <a:r>
            <a:rPr lang="it-CH"/>
            <a:t>Intrattenimento</a:t>
          </a:r>
          <a:endParaRPr lang="en-US"/>
        </a:p>
      </dgm:t>
    </dgm:pt>
    <dgm:pt modelId="{C8CB752D-0ACB-4A33-885A-886F2B92CEA8}" type="parTrans" cxnId="{A0B21B38-0AD8-451F-88FF-3BA795A95FC0}">
      <dgm:prSet/>
      <dgm:spPr/>
      <dgm:t>
        <a:bodyPr/>
        <a:lstStyle/>
        <a:p>
          <a:endParaRPr lang="en-US"/>
        </a:p>
      </dgm:t>
    </dgm:pt>
    <dgm:pt modelId="{F447E490-1BE4-410B-B6E3-7604FC7C98A6}" type="sibTrans" cxnId="{A0B21B38-0AD8-451F-88FF-3BA795A95FC0}">
      <dgm:prSet/>
      <dgm:spPr/>
      <dgm:t>
        <a:bodyPr/>
        <a:lstStyle/>
        <a:p>
          <a:endParaRPr lang="en-US"/>
        </a:p>
      </dgm:t>
    </dgm:pt>
    <dgm:pt modelId="{947142A5-171F-4F80-A621-C5AA35113C77}" type="pres">
      <dgm:prSet presAssocID="{2A2DECCE-FF8C-454D-B13A-867AE56DD21A}" presName="linear" presStyleCnt="0">
        <dgm:presLayoutVars>
          <dgm:dir/>
          <dgm:animLvl val="lvl"/>
          <dgm:resizeHandles val="exact"/>
        </dgm:presLayoutVars>
      </dgm:prSet>
      <dgm:spPr/>
    </dgm:pt>
    <dgm:pt modelId="{1A67CC29-765A-4A31-BF06-A5A20211F79C}" type="pres">
      <dgm:prSet presAssocID="{3B8A805E-A1C4-4C77-A408-AA0DABB792DE}" presName="parentLin" presStyleCnt="0"/>
      <dgm:spPr/>
    </dgm:pt>
    <dgm:pt modelId="{800EEC79-80E3-4148-8D6B-9740654D1E3F}" type="pres">
      <dgm:prSet presAssocID="{3B8A805E-A1C4-4C77-A408-AA0DABB792DE}" presName="parentLeftMargin" presStyleLbl="node1" presStyleIdx="0" presStyleCnt="5"/>
      <dgm:spPr/>
    </dgm:pt>
    <dgm:pt modelId="{233C2067-CCB6-4C10-8833-A7829D4439AC}" type="pres">
      <dgm:prSet presAssocID="{3B8A805E-A1C4-4C77-A408-AA0DABB792D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C119744-DFA2-420A-A425-3261FFA85BBE}" type="pres">
      <dgm:prSet presAssocID="{3B8A805E-A1C4-4C77-A408-AA0DABB792DE}" presName="negativeSpace" presStyleCnt="0"/>
      <dgm:spPr/>
    </dgm:pt>
    <dgm:pt modelId="{3EC60562-982E-4DA2-89D1-D00C30E3629B}" type="pres">
      <dgm:prSet presAssocID="{3B8A805E-A1C4-4C77-A408-AA0DABB792DE}" presName="childText" presStyleLbl="conFgAcc1" presStyleIdx="0" presStyleCnt="5">
        <dgm:presLayoutVars>
          <dgm:bulletEnabled val="1"/>
        </dgm:presLayoutVars>
      </dgm:prSet>
      <dgm:spPr/>
    </dgm:pt>
    <dgm:pt modelId="{C20B4C83-20D2-4BB6-8438-EB21B1130A33}" type="pres">
      <dgm:prSet presAssocID="{0B91F8DA-8DEA-467A-9706-2BD08F3F0EA7}" presName="spaceBetweenRectangles" presStyleCnt="0"/>
      <dgm:spPr/>
    </dgm:pt>
    <dgm:pt modelId="{15E7F326-B9D3-4891-BFC7-3A4095728DB0}" type="pres">
      <dgm:prSet presAssocID="{B5E9DDAB-0A8D-4BEB-BF1A-F3E302702287}" presName="parentLin" presStyleCnt="0"/>
      <dgm:spPr/>
    </dgm:pt>
    <dgm:pt modelId="{4568C14A-C846-4031-A3E9-D21FCE3B630F}" type="pres">
      <dgm:prSet presAssocID="{B5E9DDAB-0A8D-4BEB-BF1A-F3E302702287}" presName="parentLeftMargin" presStyleLbl="node1" presStyleIdx="0" presStyleCnt="5"/>
      <dgm:spPr/>
    </dgm:pt>
    <dgm:pt modelId="{5747A7DE-475C-48FD-851F-F368C957E1EC}" type="pres">
      <dgm:prSet presAssocID="{B5E9DDAB-0A8D-4BEB-BF1A-F3E30270228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9C7B8D9-E32C-4000-AA4D-B8F66AB3BF70}" type="pres">
      <dgm:prSet presAssocID="{B5E9DDAB-0A8D-4BEB-BF1A-F3E302702287}" presName="negativeSpace" presStyleCnt="0"/>
      <dgm:spPr/>
    </dgm:pt>
    <dgm:pt modelId="{305D787D-E3B5-4327-A25A-8A027769DAC1}" type="pres">
      <dgm:prSet presAssocID="{B5E9DDAB-0A8D-4BEB-BF1A-F3E302702287}" presName="childText" presStyleLbl="conFgAcc1" presStyleIdx="1" presStyleCnt="5">
        <dgm:presLayoutVars>
          <dgm:bulletEnabled val="1"/>
        </dgm:presLayoutVars>
      </dgm:prSet>
      <dgm:spPr/>
    </dgm:pt>
    <dgm:pt modelId="{26FD880F-6E22-4F13-9092-9983EB37EFB0}" type="pres">
      <dgm:prSet presAssocID="{1D30BA2B-893E-4F2B-90FB-B76CEDAB544C}" presName="spaceBetweenRectangles" presStyleCnt="0"/>
      <dgm:spPr/>
    </dgm:pt>
    <dgm:pt modelId="{9CDC17C6-D818-4134-ACFC-A58B212C3149}" type="pres">
      <dgm:prSet presAssocID="{1F52C5C6-2A40-4109-9EED-4CE1109827C1}" presName="parentLin" presStyleCnt="0"/>
      <dgm:spPr/>
    </dgm:pt>
    <dgm:pt modelId="{CC37ACE4-65B2-4C54-888C-D47F95747419}" type="pres">
      <dgm:prSet presAssocID="{1F52C5C6-2A40-4109-9EED-4CE1109827C1}" presName="parentLeftMargin" presStyleLbl="node1" presStyleIdx="1" presStyleCnt="5"/>
      <dgm:spPr/>
    </dgm:pt>
    <dgm:pt modelId="{360B734D-6429-44B2-8334-51FC21FC01EB}" type="pres">
      <dgm:prSet presAssocID="{1F52C5C6-2A40-4109-9EED-4CE1109827C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455AAE8-3BB7-4E90-8397-A42FF6DB30C1}" type="pres">
      <dgm:prSet presAssocID="{1F52C5C6-2A40-4109-9EED-4CE1109827C1}" presName="negativeSpace" presStyleCnt="0"/>
      <dgm:spPr/>
    </dgm:pt>
    <dgm:pt modelId="{EEA56F08-D51E-4DB7-ACF1-EB960652B8FE}" type="pres">
      <dgm:prSet presAssocID="{1F52C5C6-2A40-4109-9EED-4CE1109827C1}" presName="childText" presStyleLbl="conFgAcc1" presStyleIdx="2" presStyleCnt="5">
        <dgm:presLayoutVars>
          <dgm:bulletEnabled val="1"/>
        </dgm:presLayoutVars>
      </dgm:prSet>
      <dgm:spPr/>
    </dgm:pt>
    <dgm:pt modelId="{C2D385C2-A89D-4836-A8DE-9035F5DD8C5C}" type="pres">
      <dgm:prSet presAssocID="{A774A45B-45BD-4AD7-93B3-4E8E06A9D6CA}" presName="spaceBetweenRectangles" presStyleCnt="0"/>
      <dgm:spPr/>
    </dgm:pt>
    <dgm:pt modelId="{6E0220AD-52FF-4A6C-8BF0-0014CB48DCF5}" type="pres">
      <dgm:prSet presAssocID="{0FCE697C-6E89-4CFF-BEAB-F8CA3D19C85F}" presName="parentLin" presStyleCnt="0"/>
      <dgm:spPr/>
    </dgm:pt>
    <dgm:pt modelId="{29968B26-48AE-4352-A237-0915FECD26C1}" type="pres">
      <dgm:prSet presAssocID="{0FCE697C-6E89-4CFF-BEAB-F8CA3D19C85F}" presName="parentLeftMargin" presStyleLbl="node1" presStyleIdx="2" presStyleCnt="5"/>
      <dgm:spPr/>
    </dgm:pt>
    <dgm:pt modelId="{265E8986-9A81-4B81-80A5-C76FE8F2CBCA}" type="pres">
      <dgm:prSet presAssocID="{0FCE697C-6E89-4CFF-BEAB-F8CA3D19C85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4EE92C2-1DAD-4895-9DE3-41C920DDB1FB}" type="pres">
      <dgm:prSet presAssocID="{0FCE697C-6E89-4CFF-BEAB-F8CA3D19C85F}" presName="negativeSpace" presStyleCnt="0"/>
      <dgm:spPr/>
    </dgm:pt>
    <dgm:pt modelId="{AD2AF69E-0102-4BCE-97DD-74DCDB4A72AA}" type="pres">
      <dgm:prSet presAssocID="{0FCE697C-6E89-4CFF-BEAB-F8CA3D19C85F}" presName="childText" presStyleLbl="conFgAcc1" presStyleIdx="3" presStyleCnt="5">
        <dgm:presLayoutVars>
          <dgm:bulletEnabled val="1"/>
        </dgm:presLayoutVars>
      </dgm:prSet>
      <dgm:spPr/>
    </dgm:pt>
    <dgm:pt modelId="{726D59BA-5E20-4A25-9D9C-33133C851585}" type="pres">
      <dgm:prSet presAssocID="{7CFA52C4-BDF7-4F8E-9B46-63C5F00EFBFF}" presName="spaceBetweenRectangles" presStyleCnt="0"/>
      <dgm:spPr/>
    </dgm:pt>
    <dgm:pt modelId="{BBB76C81-C0F5-4C62-9769-191D13D1D663}" type="pres">
      <dgm:prSet presAssocID="{24B530BA-2F59-4CAE-B59F-3FD65A22C03F}" presName="parentLin" presStyleCnt="0"/>
      <dgm:spPr/>
    </dgm:pt>
    <dgm:pt modelId="{66834C46-882A-45FD-AD4A-6C04FC889912}" type="pres">
      <dgm:prSet presAssocID="{24B530BA-2F59-4CAE-B59F-3FD65A22C03F}" presName="parentLeftMargin" presStyleLbl="node1" presStyleIdx="3" presStyleCnt="5"/>
      <dgm:spPr/>
    </dgm:pt>
    <dgm:pt modelId="{22E249E6-964F-446A-B819-4D0D87645623}" type="pres">
      <dgm:prSet presAssocID="{24B530BA-2F59-4CAE-B59F-3FD65A22C03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946D95A-40AC-4998-9421-C006E8850BE6}" type="pres">
      <dgm:prSet presAssocID="{24B530BA-2F59-4CAE-B59F-3FD65A22C03F}" presName="negativeSpace" presStyleCnt="0"/>
      <dgm:spPr/>
    </dgm:pt>
    <dgm:pt modelId="{35B7D58D-FE58-4435-A573-5F06C2451DCC}" type="pres">
      <dgm:prSet presAssocID="{24B530BA-2F59-4CAE-B59F-3FD65A22C03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0B21B38-0AD8-451F-88FF-3BA795A95FC0}" srcId="{2A2DECCE-FF8C-454D-B13A-867AE56DD21A}" destId="{24B530BA-2F59-4CAE-B59F-3FD65A22C03F}" srcOrd="4" destOrd="0" parTransId="{C8CB752D-0ACB-4A33-885A-886F2B92CEA8}" sibTransId="{F447E490-1BE4-410B-B6E3-7604FC7C98A6}"/>
    <dgm:cxn modelId="{1785625B-787F-4744-AB94-A8A1446AA29B}" type="presOf" srcId="{3B8A805E-A1C4-4C77-A408-AA0DABB792DE}" destId="{233C2067-CCB6-4C10-8833-A7829D4439AC}" srcOrd="1" destOrd="0" presId="urn:microsoft.com/office/officeart/2005/8/layout/list1"/>
    <dgm:cxn modelId="{FFB69542-8A2F-4A31-8156-3D90DC00CF18}" srcId="{2A2DECCE-FF8C-454D-B13A-867AE56DD21A}" destId="{1F52C5C6-2A40-4109-9EED-4CE1109827C1}" srcOrd="2" destOrd="0" parTransId="{0C11E099-01C9-4930-ADE2-0117C666743B}" sibTransId="{A774A45B-45BD-4AD7-93B3-4E8E06A9D6CA}"/>
    <dgm:cxn modelId="{A91D2F45-368D-43BB-8BCD-9E6DC3CBE494}" type="presOf" srcId="{3B8A805E-A1C4-4C77-A408-AA0DABB792DE}" destId="{800EEC79-80E3-4148-8D6B-9740654D1E3F}" srcOrd="0" destOrd="0" presId="urn:microsoft.com/office/officeart/2005/8/layout/list1"/>
    <dgm:cxn modelId="{2CE20167-4336-47A7-9374-3EE13C040142}" type="presOf" srcId="{B5E9DDAB-0A8D-4BEB-BF1A-F3E302702287}" destId="{5747A7DE-475C-48FD-851F-F368C957E1EC}" srcOrd="1" destOrd="0" presId="urn:microsoft.com/office/officeart/2005/8/layout/list1"/>
    <dgm:cxn modelId="{5C798855-0D8B-45DA-A505-89F809618C51}" type="presOf" srcId="{1F52C5C6-2A40-4109-9EED-4CE1109827C1}" destId="{360B734D-6429-44B2-8334-51FC21FC01EB}" srcOrd="1" destOrd="0" presId="urn:microsoft.com/office/officeart/2005/8/layout/list1"/>
    <dgm:cxn modelId="{24BB2177-4EF6-49D8-8B95-04B590C9C692}" type="presOf" srcId="{2A2DECCE-FF8C-454D-B13A-867AE56DD21A}" destId="{947142A5-171F-4F80-A621-C5AA35113C77}" srcOrd="0" destOrd="0" presId="urn:microsoft.com/office/officeart/2005/8/layout/list1"/>
    <dgm:cxn modelId="{E3B69182-B950-487B-B900-082FF0AEA9DE}" type="presOf" srcId="{B5E9DDAB-0A8D-4BEB-BF1A-F3E302702287}" destId="{4568C14A-C846-4031-A3E9-D21FCE3B630F}" srcOrd="0" destOrd="0" presId="urn:microsoft.com/office/officeart/2005/8/layout/list1"/>
    <dgm:cxn modelId="{9A90AEAE-09C6-42FD-BA5B-52D6B49C5A97}" type="presOf" srcId="{24B530BA-2F59-4CAE-B59F-3FD65A22C03F}" destId="{22E249E6-964F-446A-B819-4D0D87645623}" srcOrd="1" destOrd="0" presId="urn:microsoft.com/office/officeart/2005/8/layout/list1"/>
    <dgm:cxn modelId="{324C0CBC-1ADF-4C8F-ADEC-4545BB496509}" srcId="{2A2DECCE-FF8C-454D-B13A-867AE56DD21A}" destId="{0FCE697C-6E89-4CFF-BEAB-F8CA3D19C85F}" srcOrd="3" destOrd="0" parTransId="{203A5E50-F2A1-4146-A0A9-7A3B003D06E6}" sibTransId="{7CFA52C4-BDF7-4F8E-9B46-63C5F00EFBFF}"/>
    <dgm:cxn modelId="{3AA332C8-531C-488F-8577-3F1DC27EBA83}" srcId="{2A2DECCE-FF8C-454D-B13A-867AE56DD21A}" destId="{B5E9DDAB-0A8D-4BEB-BF1A-F3E302702287}" srcOrd="1" destOrd="0" parTransId="{CCD1E55E-2EA9-40F5-977B-82F1DF353346}" sibTransId="{1D30BA2B-893E-4F2B-90FB-B76CEDAB544C}"/>
    <dgm:cxn modelId="{BBBAABDB-A8AC-4AA8-B2E2-F98280F8FF8B}" srcId="{2A2DECCE-FF8C-454D-B13A-867AE56DD21A}" destId="{3B8A805E-A1C4-4C77-A408-AA0DABB792DE}" srcOrd="0" destOrd="0" parTransId="{95539D50-605B-41D5-BA05-AD17EF2F4F95}" sibTransId="{0B91F8DA-8DEA-467A-9706-2BD08F3F0EA7}"/>
    <dgm:cxn modelId="{73A87DE0-03EA-4029-8CEA-A720F554DB2A}" type="presOf" srcId="{24B530BA-2F59-4CAE-B59F-3FD65A22C03F}" destId="{66834C46-882A-45FD-AD4A-6C04FC889912}" srcOrd="0" destOrd="0" presId="urn:microsoft.com/office/officeart/2005/8/layout/list1"/>
    <dgm:cxn modelId="{2B1902E3-956E-464D-8AA6-87B40A18A653}" type="presOf" srcId="{1F52C5C6-2A40-4109-9EED-4CE1109827C1}" destId="{CC37ACE4-65B2-4C54-888C-D47F95747419}" srcOrd="0" destOrd="0" presId="urn:microsoft.com/office/officeart/2005/8/layout/list1"/>
    <dgm:cxn modelId="{C777F2E9-5EE4-4901-930E-96EED21EE99D}" type="presOf" srcId="{0FCE697C-6E89-4CFF-BEAB-F8CA3D19C85F}" destId="{29968B26-48AE-4352-A237-0915FECD26C1}" srcOrd="0" destOrd="0" presId="urn:microsoft.com/office/officeart/2005/8/layout/list1"/>
    <dgm:cxn modelId="{95BE30EF-36C7-4F0D-B1E1-090E636EC14C}" type="presOf" srcId="{0FCE697C-6E89-4CFF-BEAB-F8CA3D19C85F}" destId="{265E8986-9A81-4B81-80A5-C76FE8F2CBCA}" srcOrd="1" destOrd="0" presId="urn:microsoft.com/office/officeart/2005/8/layout/list1"/>
    <dgm:cxn modelId="{BCEECB07-1656-4FEC-A02D-F3F1DC8C6459}" type="presParOf" srcId="{947142A5-171F-4F80-A621-C5AA35113C77}" destId="{1A67CC29-765A-4A31-BF06-A5A20211F79C}" srcOrd="0" destOrd="0" presId="urn:microsoft.com/office/officeart/2005/8/layout/list1"/>
    <dgm:cxn modelId="{0BC6B595-1780-49EC-9536-EACE3EEF2EE7}" type="presParOf" srcId="{1A67CC29-765A-4A31-BF06-A5A20211F79C}" destId="{800EEC79-80E3-4148-8D6B-9740654D1E3F}" srcOrd="0" destOrd="0" presId="urn:microsoft.com/office/officeart/2005/8/layout/list1"/>
    <dgm:cxn modelId="{48AD79A4-9EF0-4A23-97C4-242AE8C4F964}" type="presParOf" srcId="{1A67CC29-765A-4A31-BF06-A5A20211F79C}" destId="{233C2067-CCB6-4C10-8833-A7829D4439AC}" srcOrd="1" destOrd="0" presId="urn:microsoft.com/office/officeart/2005/8/layout/list1"/>
    <dgm:cxn modelId="{1FC0C64E-B326-4186-BDBD-F74BD66C26B8}" type="presParOf" srcId="{947142A5-171F-4F80-A621-C5AA35113C77}" destId="{0C119744-DFA2-420A-A425-3261FFA85BBE}" srcOrd="1" destOrd="0" presId="urn:microsoft.com/office/officeart/2005/8/layout/list1"/>
    <dgm:cxn modelId="{C1ED62E5-936A-4395-B6ED-69A78B66819E}" type="presParOf" srcId="{947142A5-171F-4F80-A621-C5AA35113C77}" destId="{3EC60562-982E-4DA2-89D1-D00C30E3629B}" srcOrd="2" destOrd="0" presId="urn:microsoft.com/office/officeart/2005/8/layout/list1"/>
    <dgm:cxn modelId="{0C1C5AEE-6ECF-49E2-8F06-9530D5239A46}" type="presParOf" srcId="{947142A5-171F-4F80-A621-C5AA35113C77}" destId="{C20B4C83-20D2-4BB6-8438-EB21B1130A33}" srcOrd="3" destOrd="0" presId="urn:microsoft.com/office/officeart/2005/8/layout/list1"/>
    <dgm:cxn modelId="{5F0B9AF8-BE07-4A28-B9C1-C821BC5E6798}" type="presParOf" srcId="{947142A5-171F-4F80-A621-C5AA35113C77}" destId="{15E7F326-B9D3-4891-BFC7-3A4095728DB0}" srcOrd="4" destOrd="0" presId="urn:microsoft.com/office/officeart/2005/8/layout/list1"/>
    <dgm:cxn modelId="{31158CF0-1B60-4513-B540-F1216A013132}" type="presParOf" srcId="{15E7F326-B9D3-4891-BFC7-3A4095728DB0}" destId="{4568C14A-C846-4031-A3E9-D21FCE3B630F}" srcOrd="0" destOrd="0" presId="urn:microsoft.com/office/officeart/2005/8/layout/list1"/>
    <dgm:cxn modelId="{9F561831-D415-4027-877B-5572372D2E63}" type="presParOf" srcId="{15E7F326-B9D3-4891-BFC7-3A4095728DB0}" destId="{5747A7DE-475C-48FD-851F-F368C957E1EC}" srcOrd="1" destOrd="0" presId="urn:microsoft.com/office/officeart/2005/8/layout/list1"/>
    <dgm:cxn modelId="{D1DEC63F-B88C-40AE-B946-E35632FF81C2}" type="presParOf" srcId="{947142A5-171F-4F80-A621-C5AA35113C77}" destId="{99C7B8D9-E32C-4000-AA4D-B8F66AB3BF70}" srcOrd="5" destOrd="0" presId="urn:microsoft.com/office/officeart/2005/8/layout/list1"/>
    <dgm:cxn modelId="{14ED4E1F-348C-448D-85EF-800ECC5AC09D}" type="presParOf" srcId="{947142A5-171F-4F80-A621-C5AA35113C77}" destId="{305D787D-E3B5-4327-A25A-8A027769DAC1}" srcOrd="6" destOrd="0" presId="urn:microsoft.com/office/officeart/2005/8/layout/list1"/>
    <dgm:cxn modelId="{EB9B53DA-7D99-4D24-A34D-E65C3D383DD7}" type="presParOf" srcId="{947142A5-171F-4F80-A621-C5AA35113C77}" destId="{26FD880F-6E22-4F13-9092-9983EB37EFB0}" srcOrd="7" destOrd="0" presId="urn:microsoft.com/office/officeart/2005/8/layout/list1"/>
    <dgm:cxn modelId="{602AF110-46F9-47EB-8152-0A8A5A2717BB}" type="presParOf" srcId="{947142A5-171F-4F80-A621-C5AA35113C77}" destId="{9CDC17C6-D818-4134-ACFC-A58B212C3149}" srcOrd="8" destOrd="0" presId="urn:microsoft.com/office/officeart/2005/8/layout/list1"/>
    <dgm:cxn modelId="{B7F6CA33-4DAC-4662-9B0C-A6903D7E71FE}" type="presParOf" srcId="{9CDC17C6-D818-4134-ACFC-A58B212C3149}" destId="{CC37ACE4-65B2-4C54-888C-D47F95747419}" srcOrd="0" destOrd="0" presId="urn:microsoft.com/office/officeart/2005/8/layout/list1"/>
    <dgm:cxn modelId="{FE59C2E1-66E3-4698-935B-D4663BF08E77}" type="presParOf" srcId="{9CDC17C6-D818-4134-ACFC-A58B212C3149}" destId="{360B734D-6429-44B2-8334-51FC21FC01EB}" srcOrd="1" destOrd="0" presId="urn:microsoft.com/office/officeart/2005/8/layout/list1"/>
    <dgm:cxn modelId="{3DE76404-0D2F-429D-B816-1B6D906FDAA3}" type="presParOf" srcId="{947142A5-171F-4F80-A621-C5AA35113C77}" destId="{0455AAE8-3BB7-4E90-8397-A42FF6DB30C1}" srcOrd="9" destOrd="0" presId="urn:microsoft.com/office/officeart/2005/8/layout/list1"/>
    <dgm:cxn modelId="{D2AB6077-C918-4A8C-928C-BEF8FE45935A}" type="presParOf" srcId="{947142A5-171F-4F80-A621-C5AA35113C77}" destId="{EEA56F08-D51E-4DB7-ACF1-EB960652B8FE}" srcOrd="10" destOrd="0" presId="urn:microsoft.com/office/officeart/2005/8/layout/list1"/>
    <dgm:cxn modelId="{931E7330-018E-4DD5-80F7-7422C03CD13A}" type="presParOf" srcId="{947142A5-171F-4F80-A621-C5AA35113C77}" destId="{C2D385C2-A89D-4836-A8DE-9035F5DD8C5C}" srcOrd="11" destOrd="0" presId="urn:microsoft.com/office/officeart/2005/8/layout/list1"/>
    <dgm:cxn modelId="{0FF85A3C-112E-43DA-BD0B-DD6697B08E9C}" type="presParOf" srcId="{947142A5-171F-4F80-A621-C5AA35113C77}" destId="{6E0220AD-52FF-4A6C-8BF0-0014CB48DCF5}" srcOrd="12" destOrd="0" presId="urn:microsoft.com/office/officeart/2005/8/layout/list1"/>
    <dgm:cxn modelId="{B7016EDE-570A-4AE4-AD30-5F07BFBDDC2E}" type="presParOf" srcId="{6E0220AD-52FF-4A6C-8BF0-0014CB48DCF5}" destId="{29968B26-48AE-4352-A237-0915FECD26C1}" srcOrd="0" destOrd="0" presId="urn:microsoft.com/office/officeart/2005/8/layout/list1"/>
    <dgm:cxn modelId="{B044CEA4-4C74-4FDA-B0EE-5C1021C12B70}" type="presParOf" srcId="{6E0220AD-52FF-4A6C-8BF0-0014CB48DCF5}" destId="{265E8986-9A81-4B81-80A5-C76FE8F2CBCA}" srcOrd="1" destOrd="0" presId="urn:microsoft.com/office/officeart/2005/8/layout/list1"/>
    <dgm:cxn modelId="{9F95F782-95C4-4D4B-8FAF-D771B255854A}" type="presParOf" srcId="{947142A5-171F-4F80-A621-C5AA35113C77}" destId="{04EE92C2-1DAD-4895-9DE3-41C920DDB1FB}" srcOrd="13" destOrd="0" presId="urn:microsoft.com/office/officeart/2005/8/layout/list1"/>
    <dgm:cxn modelId="{703C94F7-80AA-45C2-B4E5-57E6AB7C2424}" type="presParOf" srcId="{947142A5-171F-4F80-A621-C5AA35113C77}" destId="{AD2AF69E-0102-4BCE-97DD-74DCDB4A72AA}" srcOrd="14" destOrd="0" presId="urn:microsoft.com/office/officeart/2005/8/layout/list1"/>
    <dgm:cxn modelId="{229E443E-73D7-4427-AAEF-F299A97871DC}" type="presParOf" srcId="{947142A5-171F-4F80-A621-C5AA35113C77}" destId="{726D59BA-5E20-4A25-9D9C-33133C851585}" srcOrd="15" destOrd="0" presId="urn:microsoft.com/office/officeart/2005/8/layout/list1"/>
    <dgm:cxn modelId="{45AF008B-269E-4C39-9169-C5A0C1819E8C}" type="presParOf" srcId="{947142A5-171F-4F80-A621-C5AA35113C77}" destId="{BBB76C81-C0F5-4C62-9769-191D13D1D663}" srcOrd="16" destOrd="0" presId="urn:microsoft.com/office/officeart/2005/8/layout/list1"/>
    <dgm:cxn modelId="{10817AF0-2F4E-4847-A266-E55922B869B5}" type="presParOf" srcId="{BBB76C81-C0F5-4C62-9769-191D13D1D663}" destId="{66834C46-882A-45FD-AD4A-6C04FC889912}" srcOrd="0" destOrd="0" presId="urn:microsoft.com/office/officeart/2005/8/layout/list1"/>
    <dgm:cxn modelId="{D74E6CF7-F35E-4F93-ADFA-002286A01257}" type="presParOf" srcId="{BBB76C81-C0F5-4C62-9769-191D13D1D663}" destId="{22E249E6-964F-446A-B819-4D0D87645623}" srcOrd="1" destOrd="0" presId="urn:microsoft.com/office/officeart/2005/8/layout/list1"/>
    <dgm:cxn modelId="{8AA95E41-BB3B-45F2-AE1D-7BA9340E5DFD}" type="presParOf" srcId="{947142A5-171F-4F80-A621-C5AA35113C77}" destId="{4946D95A-40AC-4998-9421-C006E8850BE6}" srcOrd="17" destOrd="0" presId="urn:microsoft.com/office/officeart/2005/8/layout/list1"/>
    <dgm:cxn modelId="{51DB9560-DEAF-4502-8E1A-C4A998167CC1}" type="presParOf" srcId="{947142A5-171F-4F80-A621-C5AA35113C77}" destId="{35B7D58D-FE58-4435-A573-5F06C2451DC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EB0279-79C3-4EBB-9730-204757C3C7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FFE5086-1953-4103-B74F-FBFF6B69F5EB}">
      <dgm:prSet/>
      <dgm:spPr/>
      <dgm:t>
        <a:bodyPr/>
        <a:lstStyle/>
        <a:p>
          <a:r>
            <a:rPr lang="it-CH" noProof="0" dirty="0"/>
            <a:t>Pubblico</a:t>
          </a:r>
          <a:r>
            <a:rPr lang="en-US" dirty="0"/>
            <a:t> e </a:t>
          </a:r>
          <a:r>
            <a:rPr lang="it-CH" noProof="0" dirty="0"/>
            <a:t>disponibile</a:t>
          </a:r>
        </a:p>
      </dgm:t>
    </dgm:pt>
    <dgm:pt modelId="{A54E3E2F-4A13-47EE-9239-F64B96116AB6}" type="parTrans" cxnId="{E0C526A6-9CDA-4E6F-9B85-6D33FEB82C6D}">
      <dgm:prSet/>
      <dgm:spPr/>
      <dgm:t>
        <a:bodyPr/>
        <a:lstStyle/>
        <a:p>
          <a:endParaRPr lang="en-US"/>
        </a:p>
      </dgm:t>
    </dgm:pt>
    <dgm:pt modelId="{55537ACF-514F-4176-868C-D87BDDC48FA0}" type="sibTrans" cxnId="{E0C526A6-9CDA-4E6F-9B85-6D33FEB82C6D}">
      <dgm:prSet/>
      <dgm:spPr/>
      <dgm:t>
        <a:bodyPr/>
        <a:lstStyle/>
        <a:p>
          <a:endParaRPr lang="en-US"/>
        </a:p>
      </dgm:t>
    </dgm:pt>
    <dgm:pt modelId="{A6AFD19E-F948-49A7-883C-402FA7D71BCB}">
      <dgm:prSet/>
      <dgm:spPr/>
      <dgm:t>
        <a:bodyPr/>
        <a:lstStyle/>
        <a:p>
          <a:r>
            <a:rPr lang="it-CH"/>
            <a:t>Simulazione personalizzabile</a:t>
          </a:r>
          <a:endParaRPr lang="en-US"/>
        </a:p>
      </dgm:t>
    </dgm:pt>
    <dgm:pt modelId="{B50858CB-CE49-4AD9-BBB6-E03229FD8D23}" type="parTrans" cxnId="{20894277-9E94-4808-AAB1-C064F76550A3}">
      <dgm:prSet/>
      <dgm:spPr/>
      <dgm:t>
        <a:bodyPr/>
        <a:lstStyle/>
        <a:p>
          <a:endParaRPr lang="en-US"/>
        </a:p>
      </dgm:t>
    </dgm:pt>
    <dgm:pt modelId="{E5447B0E-E897-423F-95D3-5B5656043684}" type="sibTrans" cxnId="{20894277-9E94-4808-AAB1-C064F76550A3}">
      <dgm:prSet/>
      <dgm:spPr/>
      <dgm:t>
        <a:bodyPr/>
        <a:lstStyle/>
        <a:p>
          <a:endParaRPr lang="en-US"/>
        </a:p>
      </dgm:t>
    </dgm:pt>
    <dgm:pt modelId="{5179EC22-732E-40AA-A406-403ED1D6F2D2}">
      <dgm:prSet/>
      <dgm:spPr/>
      <dgm:t>
        <a:bodyPr/>
        <a:lstStyle/>
        <a:p>
          <a:r>
            <a:rPr lang="it-CH"/>
            <a:t>Applicazione priva di login</a:t>
          </a:r>
          <a:endParaRPr lang="en-US"/>
        </a:p>
      </dgm:t>
    </dgm:pt>
    <dgm:pt modelId="{DA042D97-C434-493C-8FB6-2DEC0B3F2619}" type="parTrans" cxnId="{F2DFB222-1CC4-4115-BD66-A1A13616AC84}">
      <dgm:prSet/>
      <dgm:spPr/>
      <dgm:t>
        <a:bodyPr/>
        <a:lstStyle/>
        <a:p>
          <a:endParaRPr lang="en-US"/>
        </a:p>
      </dgm:t>
    </dgm:pt>
    <dgm:pt modelId="{31D5240B-4C38-45DE-9D8B-D5C7D24B1237}" type="sibTrans" cxnId="{F2DFB222-1CC4-4115-BD66-A1A13616AC84}">
      <dgm:prSet/>
      <dgm:spPr/>
      <dgm:t>
        <a:bodyPr/>
        <a:lstStyle/>
        <a:p>
          <a:endParaRPr lang="en-US"/>
        </a:p>
      </dgm:t>
    </dgm:pt>
    <dgm:pt modelId="{56ED3C6D-39CD-4760-8604-1AB235DC564C}">
      <dgm:prSet/>
      <dgm:spPr/>
      <dgm:t>
        <a:bodyPr/>
        <a:lstStyle/>
        <a:p>
          <a:r>
            <a:rPr lang="it-CH"/>
            <a:t>Mezzi</a:t>
          </a:r>
          <a:endParaRPr lang="en-US"/>
        </a:p>
      </dgm:t>
    </dgm:pt>
    <dgm:pt modelId="{81972137-DA0F-4C32-9FE8-CF0A4922FEEB}" type="parTrans" cxnId="{016FC8C3-BE45-409C-9A13-483EEB02A9AF}">
      <dgm:prSet/>
      <dgm:spPr/>
      <dgm:t>
        <a:bodyPr/>
        <a:lstStyle/>
        <a:p>
          <a:endParaRPr lang="en-US"/>
        </a:p>
      </dgm:t>
    </dgm:pt>
    <dgm:pt modelId="{BCFA5EF1-D2B2-4E6A-B622-16D7F53BA35F}" type="sibTrans" cxnId="{016FC8C3-BE45-409C-9A13-483EEB02A9AF}">
      <dgm:prSet/>
      <dgm:spPr/>
      <dgm:t>
        <a:bodyPr/>
        <a:lstStyle/>
        <a:p>
          <a:endParaRPr lang="en-US"/>
        </a:p>
      </dgm:t>
    </dgm:pt>
    <dgm:pt modelId="{36E5BF4D-7976-478C-BA56-F8DBA38AE433}">
      <dgm:prSet/>
      <dgm:spPr/>
      <dgm:t>
        <a:bodyPr/>
        <a:lstStyle/>
        <a:p>
          <a:r>
            <a:rPr lang="it-CH"/>
            <a:t>Visual Studio Code v.1.58</a:t>
          </a:r>
          <a:endParaRPr lang="en-US"/>
        </a:p>
      </dgm:t>
    </dgm:pt>
    <dgm:pt modelId="{1F2317B8-BA53-482C-845C-7AD21D06DAE5}" type="parTrans" cxnId="{5171588E-0E64-4D12-9DCE-3F447274718D}">
      <dgm:prSet/>
      <dgm:spPr/>
      <dgm:t>
        <a:bodyPr/>
        <a:lstStyle/>
        <a:p>
          <a:endParaRPr lang="en-US"/>
        </a:p>
      </dgm:t>
    </dgm:pt>
    <dgm:pt modelId="{6F47478E-4C2F-4CAC-A26A-AD1B8EA6F82F}" type="sibTrans" cxnId="{5171588E-0E64-4D12-9DCE-3F447274718D}">
      <dgm:prSet/>
      <dgm:spPr/>
      <dgm:t>
        <a:bodyPr/>
        <a:lstStyle/>
        <a:p>
          <a:endParaRPr lang="en-US"/>
        </a:p>
      </dgm:t>
    </dgm:pt>
    <dgm:pt modelId="{BBDACBAA-5F00-4CB0-BC71-99E5D4E32160}">
      <dgm:prSet/>
      <dgm:spPr/>
      <dgm:t>
        <a:bodyPr/>
        <a:lstStyle/>
        <a:p>
          <a:r>
            <a:rPr lang="it-CH"/>
            <a:t>Boostrap</a:t>
          </a:r>
          <a:endParaRPr lang="en-US"/>
        </a:p>
      </dgm:t>
    </dgm:pt>
    <dgm:pt modelId="{60B44FF9-917F-4972-A374-329E29BB16DF}" type="parTrans" cxnId="{67C5A8B9-AF73-4EAE-B6F5-D264DB84409D}">
      <dgm:prSet/>
      <dgm:spPr/>
      <dgm:t>
        <a:bodyPr/>
        <a:lstStyle/>
        <a:p>
          <a:endParaRPr lang="en-US"/>
        </a:p>
      </dgm:t>
    </dgm:pt>
    <dgm:pt modelId="{F3954CA4-BE29-49EB-84B3-B6CDC3B493A0}" type="sibTrans" cxnId="{67C5A8B9-AF73-4EAE-B6F5-D264DB84409D}">
      <dgm:prSet/>
      <dgm:spPr/>
      <dgm:t>
        <a:bodyPr/>
        <a:lstStyle/>
        <a:p>
          <a:endParaRPr lang="en-US"/>
        </a:p>
      </dgm:t>
    </dgm:pt>
    <dgm:pt modelId="{FBF2948E-AE44-45B2-9AD2-81782310BE8E}">
      <dgm:prSet/>
      <dgm:spPr/>
      <dgm:t>
        <a:bodyPr/>
        <a:lstStyle/>
        <a:p>
          <a:r>
            <a:rPr lang="it-CH"/>
            <a:t>Plotly</a:t>
          </a:r>
          <a:endParaRPr lang="en-US"/>
        </a:p>
      </dgm:t>
    </dgm:pt>
    <dgm:pt modelId="{1C210D3C-D5D1-4403-9828-B6F0DB128F00}" type="parTrans" cxnId="{C19594C5-2907-4512-9982-8EFFD96FD569}">
      <dgm:prSet/>
      <dgm:spPr/>
      <dgm:t>
        <a:bodyPr/>
        <a:lstStyle/>
        <a:p>
          <a:endParaRPr lang="en-US"/>
        </a:p>
      </dgm:t>
    </dgm:pt>
    <dgm:pt modelId="{505F8ABD-1CE0-4FD4-A6F8-8A302077FEBF}" type="sibTrans" cxnId="{C19594C5-2907-4512-9982-8EFFD96FD569}">
      <dgm:prSet/>
      <dgm:spPr/>
      <dgm:t>
        <a:bodyPr/>
        <a:lstStyle/>
        <a:p>
          <a:endParaRPr lang="en-US"/>
        </a:p>
      </dgm:t>
    </dgm:pt>
    <dgm:pt modelId="{21CF03BE-52DB-47A1-9A32-AAFDF103CF74}" type="pres">
      <dgm:prSet presAssocID="{F5EB0279-79C3-4EBB-9730-204757C3C72D}" presName="root" presStyleCnt="0">
        <dgm:presLayoutVars>
          <dgm:dir/>
          <dgm:resizeHandles val="exact"/>
        </dgm:presLayoutVars>
      </dgm:prSet>
      <dgm:spPr/>
    </dgm:pt>
    <dgm:pt modelId="{0C9EFB00-61E9-48AE-B7EC-673B2230A5EB}" type="pres">
      <dgm:prSet presAssocID="{2FFE5086-1953-4103-B74F-FBFF6B69F5EB}" presName="compNode" presStyleCnt="0"/>
      <dgm:spPr/>
    </dgm:pt>
    <dgm:pt modelId="{3B2E18E1-1664-41AC-A5C7-A31279182FB7}" type="pres">
      <dgm:prSet presAssocID="{2FFE5086-1953-4103-B74F-FBFF6B69F5EB}" presName="bgRect" presStyleLbl="bgShp" presStyleIdx="0" presStyleCnt="4"/>
      <dgm:spPr/>
    </dgm:pt>
    <dgm:pt modelId="{A92B4FFD-C267-444F-B13D-003B25589620}" type="pres">
      <dgm:prSet presAssocID="{2FFE5086-1953-4103-B74F-FBFF6B69F5E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C62D1AE1-F6F2-4F87-90AE-387220CE7F3A}" type="pres">
      <dgm:prSet presAssocID="{2FFE5086-1953-4103-B74F-FBFF6B69F5EB}" presName="spaceRect" presStyleCnt="0"/>
      <dgm:spPr/>
    </dgm:pt>
    <dgm:pt modelId="{5B799F7C-6D88-4651-89C2-927EB35AC027}" type="pres">
      <dgm:prSet presAssocID="{2FFE5086-1953-4103-B74F-FBFF6B69F5EB}" presName="parTx" presStyleLbl="revTx" presStyleIdx="0" presStyleCnt="5">
        <dgm:presLayoutVars>
          <dgm:chMax val="0"/>
          <dgm:chPref val="0"/>
        </dgm:presLayoutVars>
      </dgm:prSet>
      <dgm:spPr/>
    </dgm:pt>
    <dgm:pt modelId="{82A260CB-B738-4D16-8C88-7D5F072C4626}" type="pres">
      <dgm:prSet presAssocID="{55537ACF-514F-4176-868C-D87BDDC48FA0}" presName="sibTrans" presStyleCnt="0"/>
      <dgm:spPr/>
    </dgm:pt>
    <dgm:pt modelId="{AA868145-B232-4BC0-AD85-0F71B62331C4}" type="pres">
      <dgm:prSet presAssocID="{A6AFD19E-F948-49A7-883C-402FA7D71BCB}" presName="compNode" presStyleCnt="0"/>
      <dgm:spPr/>
    </dgm:pt>
    <dgm:pt modelId="{CB483F62-9676-4007-B25F-BA32A15D528F}" type="pres">
      <dgm:prSet presAssocID="{A6AFD19E-F948-49A7-883C-402FA7D71BCB}" presName="bgRect" presStyleLbl="bgShp" presStyleIdx="1" presStyleCnt="4"/>
      <dgm:spPr/>
    </dgm:pt>
    <dgm:pt modelId="{87D5774A-3FA8-4762-A3FC-B804415B72A7}" type="pres">
      <dgm:prSet presAssocID="{A6AFD19E-F948-49A7-883C-402FA7D71BC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ADC97B3F-C395-4CD8-B4D5-BE6A0904FE20}" type="pres">
      <dgm:prSet presAssocID="{A6AFD19E-F948-49A7-883C-402FA7D71BCB}" presName="spaceRect" presStyleCnt="0"/>
      <dgm:spPr/>
    </dgm:pt>
    <dgm:pt modelId="{1B5389F2-AC66-4C3C-86C7-23F69027734F}" type="pres">
      <dgm:prSet presAssocID="{A6AFD19E-F948-49A7-883C-402FA7D71BCB}" presName="parTx" presStyleLbl="revTx" presStyleIdx="1" presStyleCnt="5">
        <dgm:presLayoutVars>
          <dgm:chMax val="0"/>
          <dgm:chPref val="0"/>
        </dgm:presLayoutVars>
      </dgm:prSet>
      <dgm:spPr/>
    </dgm:pt>
    <dgm:pt modelId="{77C6C89C-39FF-4B69-BDD9-B8E9BABC3879}" type="pres">
      <dgm:prSet presAssocID="{E5447B0E-E897-423F-95D3-5B5656043684}" presName="sibTrans" presStyleCnt="0"/>
      <dgm:spPr/>
    </dgm:pt>
    <dgm:pt modelId="{66E222CE-4FBC-4DF8-B420-33F76F3AA948}" type="pres">
      <dgm:prSet presAssocID="{5179EC22-732E-40AA-A406-403ED1D6F2D2}" presName="compNode" presStyleCnt="0"/>
      <dgm:spPr/>
    </dgm:pt>
    <dgm:pt modelId="{E6543A0C-2412-48E7-91ED-26A83CACF140}" type="pres">
      <dgm:prSet presAssocID="{5179EC22-732E-40AA-A406-403ED1D6F2D2}" presName="bgRect" presStyleLbl="bgShp" presStyleIdx="2" presStyleCnt="4"/>
      <dgm:spPr/>
    </dgm:pt>
    <dgm:pt modelId="{FD8DCF18-5511-4CDB-A981-6539464C96C0}" type="pres">
      <dgm:prSet presAssocID="{5179EC22-732E-40AA-A406-403ED1D6F2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05808EEE-93C2-41E9-9ED1-97843A433149}" type="pres">
      <dgm:prSet presAssocID="{5179EC22-732E-40AA-A406-403ED1D6F2D2}" presName="spaceRect" presStyleCnt="0"/>
      <dgm:spPr/>
    </dgm:pt>
    <dgm:pt modelId="{5FFB267B-9168-45F8-BEB0-F25BEF62D543}" type="pres">
      <dgm:prSet presAssocID="{5179EC22-732E-40AA-A406-403ED1D6F2D2}" presName="parTx" presStyleLbl="revTx" presStyleIdx="2" presStyleCnt="5">
        <dgm:presLayoutVars>
          <dgm:chMax val="0"/>
          <dgm:chPref val="0"/>
        </dgm:presLayoutVars>
      </dgm:prSet>
      <dgm:spPr/>
    </dgm:pt>
    <dgm:pt modelId="{E21EBF54-C75A-4D88-972D-3E1E33A5E613}" type="pres">
      <dgm:prSet presAssocID="{31D5240B-4C38-45DE-9D8B-D5C7D24B1237}" presName="sibTrans" presStyleCnt="0"/>
      <dgm:spPr/>
    </dgm:pt>
    <dgm:pt modelId="{F584B261-397E-4C54-89F1-09FDA4C0DAB2}" type="pres">
      <dgm:prSet presAssocID="{56ED3C6D-39CD-4760-8604-1AB235DC564C}" presName="compNode" presStyleCnt="0"/>
      <dgm:spPr/>
    </dgm:pt>
    <dgm:pt modelId="{148024C6-FC2E-48AF-87DC-1FEBFA278074}" type="pres">
      <dgm:prSet presAssocID="{56ED3C6D-39CD-4760-8604-1AB235DC564C}" presName="bgRect" presStyleLbl="bgShp" presStyleIdx="3" presStyleCnt="4"/>
      <dgm:spPr/>
    </dgm:pt>
    <dgm:pt modelId="{1DFD0BBA-5956-4823-BE0F-797B286F7206}" type="pres">
      <dgm:prSet presAssocID="{56ED3C6D-39CD-4760-8604-1AB235DC56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cchio"/>
        </a:ext>
      </dgm:extLst>
    </dgm:pt>
    <dgm:pt modelId="{DF8E80FC-6152-401A-9536-7B1C67E118D9}" type="pres">
      <dgm:prSet presAssocID="{56ED3C6D-39CD-4760-8604-1AB235DC564C}" presName="spaceRect" presStyleCnt="0"/>
      <dgm:spPr/>
    </dgm:pt>
    <dgm:pt modelId="{47C2945B-9CA9-4D9D-ADA3-4ABCACD313D8}" type="pres">
      <dgm:prSet presAssocID="{56ED3C6D-39CD-4760-8604-1AB235DC564C}" presName="parTx" presStyleLbl="revTx" presStyleIdx="3" presStyleCnt="5">
        <dgm:presLayoutVars>
          <dgm:chMax val="0"/>
          <dgm:chPref val="0"/>
        </dgm:presLayoutVars>
      </dgm:prSet>
      <dgm:spPr/>
    </dgm:pt>
    <dgm:pt modelId="{0AC4EE60-48C5-40FF-A9AD-2C4E5CA5828F}" type="pres">
      <dgm:prSet presAssocID="{56ED3C6D-39CD-4760-8604-1AB235DC564C}" presName="desTx" presStyleLbl="revTx" presStyleIdx="4" presStyleCnt="5">
        <dgm:presLayoutVars/>
      </dgm:prSet>
      <dgm:spPr/>
    </dgm:pt>
  </dgm:ptLst>
  <dgm:cxnLst>
    <dgm:cxn modelId="{C09F0E02-C56B-4C96-B1E6-C0686457AC99}" type="presOf" srcId="{BBDACBAA-5F00-4CB0-BC71-99E5D4E32160}" destId="{0AC4EE60-48C5-40FF-A9AD-2C4E5CA5828F}" srcOrd="0" destOrd="1" presId="urn:microsoft.com/office/officeart/2018/2/layout/IconVerticalSolidList"/>
    <dgm:cxn modelId="{D9123113-83F6-43EF-9E81-68BB159C2B68}" type="presOf" srcId="{5179EC22-732E-40AA-A406-403ED1D6F2D2}" destId="{5FFB267B-9168-45F8-BEB0-F25BEF62D543}" srcOrd="0" destOrd="0" presId="urn:microsoft.com/office/officeart/2018/2/layout/IconVerticalSolidList"/>
    <dgm:cxn modelId="{F2DFB222-1CC4-4115-BD66-A1A13616AC84}" srcId="{F5EB0279-79C3-4EBB-9730-204757C3C72D}" destId="{5179EC22-732E-40AA-A406-403ED1D6F2D2}" srcOrd="2" destOrd="0" parTransId="{DA042D97-C434-493C-8FB6-2DEC0B3F2619}" sibTransId="{31D5240B-4C38-45DE-9D8B-D5C7D24B1237}"/>
    <dgm:cxn modelId="{75B13E2D-39D7-44CA-A1DE-B8D898661BCF}" type="presOf" srcId="{56ED3C6D-39CD-4760-8604-1AB235DC564C}" destId="{47C2945B-9CA9-4D9D-ADA3-4ABCACD313D8}" srcOrd="0" destOrd="0" presId="urn:microsoft.com/office/officeart/2018/2/layout/IconVerticalSolidList"/>
    <dgm:cxn modelId="{ED36443B-4743-41F7-942D-BFB32BB665E3}" type="presOf" srcId="{FBF2948E-AE44-45B2-9AD2-81782310BE8E}" destId="{0AC4EE60-48C5-40FF-A9AD-2C4E5CA5828F}" srcOrd="0" destOrd="2" presId="urn:microsoft.com/office/officeart/2018/2/layout/IconVerticalSolidList"/>
    <dgm:cxn modelId="{DBC93062-8731-4DE1-B5F0-EC0DACBB325F}" type="presOf" srcId="{A6AFD19E-F948-49A7-883C-402FA7D71BCB}" destId="{1B5389F2-AC66-4C3C-86C7-23F69027734F}" srcOrd="0" destOrd="0" presId="urn:microsoft.com/office/officeart/2018/2/layout/IconVerticalSolidList"/>
    <dgm:cxn modelId="{A4A5F074-E193-4BB6-8E76-17EE3075F776}" type="presOf" srcId="{F5EB0279-79C3-4EBB-9730-204757C3C72D}" destId="{21CF03BE-52DB-47A1-9A32-AAFDF103CF74}" srcOrd="0" destOrd="0" presId="urn:microsoft.com/office/officeart/2018/2/layout/IconVerticalSolidList"/>
    <dgm:cxn modelId="{20894277-9E94-4808-AAB1-C064F76550A3}" srcId="{F5EB0279-79C3-4EBB-9730-204757C3C72D}" destId="{A6AFD19E-F948-49A7-883C-402FA7D71BCB}" srcOrd="1" destOrd="0" parTransId="{B50858CB-CE49-4AD9-BBB6-E03229FD8D23}" sibTransId="{E5447B0E-E897-423F-95D3-5B5656043684}"/>
    <dgm:cxn modelId="{5171588E-0E64-4D12-9DCE-3F447274718D}" srcId="{56ED3C6D-39CD-4760-8604-1AB235DC564C}" destId="{36E5BF4D-7976-478C-BA56-F8DBA38AE433}" srcOrd="0" destOrd="0" parTransId="{1F2317B8-BA53-482C-845C-7AD21D06DAE5}" sibTransId="{6F47478E-4C2F-4CAC-A26A-AD1B8EA6F82F}"/>
    <dgm:cxn modelId="{E0C526A6-9CDA-4E6F-9B85-6D33FEB82C6D}" srcId="{F5EB0279-79C3-4EBB-9730-204757C3C72D}" destId="{2FFE5086-1953-4103-B74F-FBFF6B69F5EB}" srcOrd="0" destOrd="0" parTransId="{A54E3E2F-4A13-47EE-9239-F64B96116AB6}" sibTransId="{55537ACF-514F-4176-868C-D87BDDC48FA0}"/>
    <dgm:cxn modelId="{67C5A8B9-AF73-4EAE-B6F5-D264DB84409D}" srcId="{56ED3C6D-39CD-4760-8604-1AB235DC564C}" destId="{BBDACBAA-5F00-4CB0-BC71-99E5D4E32160}" srcOrd="1" destOrd="0" parTransId="{60B44FF9-917F-4972-A374-329E29BB16DF}" sibTransId="{F3954CA4-BE29-49EB-84B3-B6CDC3B493A0}"/>
    <dgm:cxn modelId="{016FC8C3-BE45-409C-9A13-483EEB02A9AF}" srcId="{F5EB0279-79C3-4EBB-9730-204757C3C72D}" destId="{56ED3C6D-39CD-4760-8604-1AB235DC564C}" srcOrd="3" destOrd="0" parTransId="{81972137-DA0F-4C32-9FE8-CF0A4922FEEB}" sibTransId="{BCFA5EF1-D2B2-4E6A-B622-16D7F53BA35F}"/>
    <dgm:cxn modelId="{C19594C5-2907-4512-9982-8EFFD96FD569}" srcId="{56ED3C6D-39CD-4760-8604-1AB235DC564C}" destId="{FBF2948E-AE44-45B2-9AD2-81782310BE8E}" srcOrd="2" destOrd="0" parTransId="{1C210D3C-D5D1-4403-9828-B6F0DB128F00}" sibTransId="{505F8ABD-1CE0-4FD4-A6F8-8A302077FEBF}"/>
    <dgm:cxn modelId="{FDE5D3D6-3AA5-441B-AD85-20B129FD797C}" type="presOf" srcId="{2FFE5086-1953-4103-B74F-FBFF6B69F5EB}" destId="{5B799F7C-6D88-4651-89C2-927EB35AC027}" srcOrd="0" destOrd="0" presId="urn:microsoft.com/office/officeart/2018/2/layout/IconVerticalSolidList"/>
    <dgm:cxn modelId="{29C596D9-F500-48B1-9D6B-F2EBA38FDE54}" type="presOf" srcId="{36E5BF4D-7976-478C-BA56-F8DBA38AE433}" destId="{0AC4EE60-48C5-40FF-A9AD-2C4E5CA5828F}" srcOrd="0" destOrd="0" presId="urn:microsoft.com/office/officeart/2018/2/layout/IconVerticalSolidList"/>
    <dgm:cxn modelId="{03531CA2-2B55-4C2B-A109-9DEB95F351CB}" type="presParOf" srcId="{21CF03BE-52DB-47A1-9A32-AAFDF103CF74}" destId="{0C9EFB00-61E9-48AE-B7EC-673B2230A5EB}" srcOrd="0" destOrd="0" presId="urn:microsoft.com/office/officeart/2018/2/layout/IconVerticalSolidList"/>
    <dgm:cxn modelId="{2F55F246-476A-4142-896E-51BE3810D9C8}" type="presParOf" srcId="{0C9EFB00-61E9-48AE-B7EC-673B2230A5EB}" destId="{3B2E18E1-1664-41AC-A5C7-A31279182FB7}" srcOrd="0" destOrd="0" presId="urn:microsoft.com/office/officeart/2018/2/layout/IconVerticalSolidList"/>
    <dgm:cxn modelId="{E16D775D-A3B0-41AA-A5D3-B8A0656C6EA0}" type="presParOf" srcId="{0C9EFB00-61E9-48AE-B7EC-673B2230A5EB}" destId="{A92B4FFD-C267-444F-B13D-003B25589620}" srcOrd="1" destOrd="0" presId="urn:microsoft.com/office/officeart/2018/2/layout/IconVerticalSolidList"/>
    <dgm:cxn modelId="{BBB3E37D-A480-47D0-B2D7-EE3AA1769346}" type="presParOf" srcId="{0C9EFB00-61E9-48AE-B7EC-673B2230A5EB}" destId="{C62D1AE1-F6F2-4F87-90AE-387220CE7F3A}" srcOrd="2" destOrd="0" presId="urn:microsoft.com/office/officeart/2018/2/layout/IconVerticalSolidList"/>
    <dgm:cxn modelId="{771853C9-3050-4EF1-967A-2E8745A0D225}" type="presParOf" srcId="{0C9EFB00-61E9-48AE-B7EC-673B2230A5EB}" destId="{5B799F7C-6D88-4651-89C2-927EB35AC027}" srcOrd="3" destOrd="0" presId="urn:microsoft.com/office/officeart/2018/2/layout/IconVerticalSolidList"/>
    <dgm:cxn modelId="{85E7506D-99FF-4B40-8D2E-0C7AE7348D35}" type="presParOf" srcId="{21CF03BE-52DB-47A1-9A32-AAFDF103CF74}" destId="{82A260CB-B738-4D16-8C88-7D5F072C4626}" srcOrd="1" destOrd="0" presId="urn:microsoft.com/office/officeart/2018/2/layout/IconVerticalSolidList"/>
    <dgm:cxn modelId="{94B91BE2-C06F-4F81-BFCA-697D7A79E4EC}" type="presParOf" srcId="{21CF03BE-52DB-47A1-9A32-AAFDF103CF74}" destId="{AA868145-B232-4BC0-AD85-0F71B62331C4}" srcOrd="2" destOrd="0" presId="urn:microsoft.com/office/officeart/2018/2/layout/IconVerticalSolidList"/>
    <dgm:cxn modelId="{643671B4-3B00-44F1-87C6-B6EAC38B98EF}" type="presParOf" srcId="{AA868145-B232-4BC0-AD85-0F71B62331C4}" destId="{CB483F62-9676-4007-B25F-BA32A15D528F}" srcOrd="0" destOrd="0" presId="urn:microsoft.com/office/officeart/2018/2/layout/IconVerticalSolidList"/>
    <dgm:cxn modelId="{1ACB7892-3CC3-458E-9B0F-7A37842F0AEC}" type="presParOf" srcId="{AA868145-B232-4BC0-AD85-0F71B62331C4}" destId="{87D5774A-3FA8-4762-A3FC-B804415B72A7}" srcOrd="1" destOrd="0" presId="urn:microsoft.com/office/officeart/2018/2/layout/IconVerticalSolidList"/>
    <dgm:cxn modelId="{F9A72651-1FD9-462F-8C0A-635C4014D752}" type="presParOf" srcId="{AA868145-B232-4BC0-AD85-0F71B62331C4}" destId="{ADC97B3F-C395-4CD8-B4D5-BE6A0904FE20}" srcOrd="2" destOrd="0" presId="urn:microsoft.com/office/officeart/2018/2/layout/IconVerticalSolidList"/>
    <dgm:cxn modelId="{FBA189A4-813C-4A0B-84FF-62D7B67678BC}" type="presParOf" srcId="{AA868145-B232-4BC0-AD85-0F71B62331C4}" destId="{1B5389F2-AC66-4C3C-86C7-23F69027734F}" srcOrd="3" destOrd="0" presId="urn:microsoft.com/office/officeart/2018/2/layout/IconVerticalSolidList"/>
    <dgm:cxn modelId="{3F8039A7-8A58-49FF-A9EF-F196366EFB81}" type="presParOf" srcId="{21CF03BE-52DB-47A1-9A32-AAFDF103CF74}" destId="{77C6C89C-39FF-4B69-BDD9-B8E9BABC3879}" srcOrd="3" destOrd="0" presId="urn:microsoft.com/office/officeart/2018/2/layout/IconVerticalSolidList"/>
    <dgm:cxn modelId="{94144696-1338-40E8-9ECA-E4C7BD09C158}" type="presParOf" srcId="{21CF03BE-52DB-47A1-9A32-AAFDF103CF74}" destId="{66E222CE-4FBC-4DF8-B420-33F76F3AA948}" srcOrd="4" destOrd="0" presId="urn:microsoft.com/office/officeart/2018/2/layout/IconVerticalSolidList"/>
    <dgm:cxn modelId="{8539715C-4D74-4C66-B879-8C4F5875229F}" type="presParOf" srcId="{66E222CE-4FBC-4DF8-B420-33F76F3AA948}" destId="{E6543A0C-2412-48E7-91ED-26A83CACF140}" srcOrd="0" destOrd="0" presId="urn:microsoft.com/office/officeart/2018/2/layout/IconVerticalSolidList"/>
    <dgm:cxn modelId="{7A5E34EC-A451-4E14-9E79-CDE8BD4F6D78}" type="presParOf" srcId="{66E222CE-4FBC-4DF8-B420-33F76F3AA948}" destId="{FD8DCF18-5511-4CDB-A981-6539464C96C0}" srcOrd="1" destOrd="0" presId="urn:microsoft.com/office/officeart/2018/2/layout/IconVerticalSolidList"/>
    <dgm:cxn modelId="{62725913-C584-41DE-BBCA-B09DF11B138F}" type="presParOf" srcId="{66E222CE-4FBC-4DF8-B420-33F76F3AA948}" destId="{05808EEE-93C2-41E9-9ED1-97843A433149}" srcOrd="2" destOrd="0" presId="urn:microsoft.com/office/officeart/2018/2/layout/IconVerticalSolidList"/>
    <dgm:cxn modelId="{2076747A-957E-46A3-915B-8CC5C541872C}" type="presParOf" srcId="{66E222CE-4FBC-4DF8-B420-33F76F3AA948}" destId="{5FFB267B-9168-45F8-BEB0-F25BEF62D543}" srcOrd="3" destOrd="0" presId="urn:microsoft.com/office/officeart/2018/2/layout/IconVerticalSolidList"/>
    <dgm:cxn modelId="{69246061-1B5E-4A63-8ACB-07A4478D05BB}" type="presParOf" srcId="{21CF03BE-52DB-47A1-9A32-AAFDF103CF74}" destId="{E21EBF54-C75A-4D88-972D-3E1E33A5E613}" srcOrd="5" destOrd="0" presId="urn:microsoft.com/office/officeart/2018/2/layout/IconVerticalSolidList"/>
    <dgm:cxn modelId="{F60E6CDF-2B2C-4895-9C49-86D560B53ACB}" type="presParOf" srcId="{21CF03BE-52DB-47A1-9A32-AAFDF103CF74}" destId="{F584B261-397E-4C54-89F1-09FDA4C0DAB2}" srcOrd="6" destOrd="0" presId="urn:microsoft.com/office/officeart/2018/2/layout/IconVerticalSolidList"/>
    <dgm:cxn modelId="{2F3D7AE1-DF76-453B-906F-14979175E738}" type="presParOf" srcId="{F584B261-397E-4C54-89F1-09FDA4C0DAB2}" destId="{148024C6-FC2E-48AF-87DC-1FEBFA278074}" srcOrd="0" destOrd="0" presId="urn:microsoft.com/office/officeart/2018/2/layout/IconVerticalSolidList"/>
    <dgm:cxn modelId="{15BBD818-D9A6-4E87-A157-28F53AAD9724}" type="presParOf" srcId="{F584B261-397E-4C54-89F1-09FDA4C0DAB2}" destId="{1DFD0BBA-5956-4823-BE0F-797B286F7206}" srcOrd="1" destOrd="0" presId="urn:microsoft.com/office/officeart/2018/2/layout/IconVerticalSolidList"/>
    <dgm:cxn modelId="{C0C23CFD-E218-42E5-81C7-9FADCE393BF1}" type="presParOf" srcId="{F584B261-397E-4C54-89F1-09FDA4C0DAB2}" destId="{DF8E80FC-6152-401A-9536-7B1C67E118D9}" srcOrd="2" destOrd="0" presId="urn:microsoft.com/office/officeart/2018/2/layout/IconVerticalSolidList"/>
    <dgm:cxn modelId="{988BF022-0842-48E7-99DE-135CFEC079E7}" type="presParOf" srcId="{F584B261-397E-4C54-89F1-09FDA4C0DAB2}" destId="{47C2945B-9CA9-4D9D-ADA3-4ABCACD313D8}" srcOrd="3" destOrd="0" presId="urn:microsoft.com/office/officeart/2018/2/layout/IconVerticalSolidList"/>
    <dgm:cxn modelId="{E8407C0C-CB5C-47F7-9FDF-C782DF516FD4}" type="presParOf" srcId="{F584B261-397E-4C54-89F1-09FDA4C0DAB2}" destId="{0AC4EE60-48C5-40FF-A9AD-2C4E5CA5828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B37A9-6DB4-4C0B-A563-D04296A37396}">
      <dsp:nvSpPr>
        <dsp:cNvPr id="0" name=""/>
        <dsp:cNvSpPr/>
      </dsp:nvSpPr>
      <dsp:spPr>
        <a:xfrm>
          <a:off x="0" y="3198"/>
          <a:ext cx="9618133" cy="681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11E92-5F91-485F-AFBF-396A88ECEF69}">
      <dsp:nvSpPr>
        <dsp:cNvPr id="0" name=""/>
        <dsp:cNvSpPr/>
      </dsp:nvSpPr>
      <dsp:spPr>
        <a:xfrm>
          <a:off x="206057" y="156463"/>
          <a:ext cx="374649" cy="374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B61D1-F2B7-4589-870E-A1A802D902A3}">
      <dsp:nvSpPr>
        <dsp:cNvPr id="0" name=""/>
        <dsp:cNvSpPr/>
      </dsp:nvSpPr>
      <dsp:spPr>
        <a:xfrm>
          <a:off x="786764" y="3198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900" kern="1200"/>
            <a:t>Introduzione</a:t>
          </a:r>
          <a:endParaRPr lang="en-US" sz="1900" kern="1200"/>
        </a:p>
      </dsp:txBody>
      <dsp:txXfrm>
        <a:off x="786764" y="3198"/>
        <a:ext cx="8831368" cy="681180"/>
      </dsp:txXfrm>
    </dsp:sp>
    <dsp:sp modelId="{34C72CFE-E1ED-48B3-8BAC-13BD215A2259}">
      <dsp:nvSpPr>
        <dsp:cNvPr id="0" name=""/>
        <dsp:cNvSpPr/>
      </dsp:nvSpPr>
      <dsp:spPr>
        <a:xfrm>
          <a:off x="0" y="854674"/>
          <a:ext cx="9618133" cy="681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F1986-EC8E-4C73-88B6-D33F4C63E8DB}">
      <dsp:nvSpPr>
        <dsp:cNvPr id="0" name=""/>
        <dsp:cNvSpPr/>
      </dsp:nvSpPr>
      <dsp:spPr>
        <a:xfrm>
          <a:off x="206057" y="1007939"/>
          <a:ext cx="374649" cy="3746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3694F-42E9-4A3D-9B47-22A8998778C3}">
      <dsp:nvSpPr>
        <dsp:cNvPr id="0" name=""/>
        <dsp:cNvSpPr/>
      </dsp:nvSpPr>
      <dsp:spPr>
        <a:xfrm>
          <a:off x="786764" y="854674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900" kern="1200"/>
            <a:t>Analisi</a:t>
          </a:r>
          <a:endParaRPr lang="en-US" sz="1900" kern="1200"/>
        </a:p>
      </dsp:txBody>
      <dsp:txXfrm>
        <a:off x="786764" y="854674"/>
        <a:ext cx="8831368" cy="681180"/>
      </dsp:txXfrm>
    </dsp:sp>
    <dsp:sp modelId="{A1207DFE-909C-4FD0-BD25-97EE3683FB44}">
      <dsp:nvSpPr>
        <dsp:cNvPr id="0" name=""/>
        <dsp:cNvSpPr/>
      </dsp:nvSpPr>
      <dsp:spPr>
        <a:xfrm>
          <a:off x="0" y="1706150"/>
          <a:ext cx="9618133" cy="681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B39E7-066B-44A7-B875-7B2FD466C816}">
      <dsp:nvSpPr>
        <dsp:cNvPr id="0" name=""/>
        <dsp:cNvSpPr/>
      </dsp:nvSpPr>
      <dsp:spPr>
        <a:xfrm>
          <a:off x="206057" y="1859416"/>
          <a:ext cx="374649" cy="3746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0FE2F-25BD-470F-9A60-4809510D83C6}">
      <dsp:nvSpPr>
        <dsp:cNvPr id="0" name=""/>
        <dsp:cNvSpPr/>
      </dsp:nvSpPr>
      <dsp:spPr>
        <a:xfrm>
          <a:off x="786764" y="1706150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900" kern="1200"/>
            <a:t>Progettazione</a:t>
          </a:r>
          <a:endParaRPr lang="en-US" sz="1900" kern="1200"/>
        </a:p>
      </dsp:txBody>
      <dsp:txXfrm>
        <a:off x="786764" y="1706150"/>
        <a:ext cx="8831368" cy="681180"/>
      </dsp:txXfrm>
    </dsp:sp>
    <dsp:sp modelId="{A22C8B90-00FF-4EAC-8471-58C08D3492E9}">
      <dsp:nvSpPr>
        <dsp:cNvPr id="0" name=""/>
        <dsp:cNvSpPr/>
      </dsp:nvSpPr>
      <dsp:spPr>
        <a:xfrm>
          <a:off x="0" y="2557626"/>
          <a:ext cx="9618133" cy="681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D5F0D6-83A3-42F0-8AD1-76F749BDD272}">
      <dsp:nvSpPr>
        <dsp:cNvPr id="0" name=""/>
        <dsp:cNvSpPr/>
      </dsp:nvSpPr>
      <dsp:spPr>
        <a:xfrm>
          <a:off x="206057" y="2710892"/>
          <a:ext cx="374649" cy="3746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411F7-8033-4D4D-AD48-2DA0E241171C}">
      <dsp:nvSpPr>
        <dsp:cNvPr id="0" name=""/>
        <dsp:cNvSpPr/>
      </dsp:nvSpPr>
      <dsp:spPr>
        <a:xfrm>
          <a:off x="786764" y="2557626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900" kern="1200"/>
            <a:t>Implementazione</a:t>
          </a:r>
          <a:endParaRPr lang="en-US" sz="1900" kern="1200"/>
        </a:p>
      </dsp:txBody>
      <dsp:txXfrm>
        <a:off x="786764" y="2557626"/>
        <a:ext cx="8831368" cy="681180"/>
      </dsp:txXfrm>
    </dsp:sp>
    <dsp:sp modelId="{E6261E0E-CB5A-4CFC-917C-2FF791917381}">
      <dsp:nvSpPr>
        <dsp:cNvPr id="0" name=""/>
        <dsp:cNvSpPr/>
      </dsp:nvSpPr>
      <dsp:spPr>
        <a:xfrm>
          <a:off x="0" y="3409102"/>
          <a:ext cx="9618133" cy="681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A9282-F297-492A-B60B-C91EBDACED4E}">
      <dsp:nvSpPr>
        <dsp:cNvPr id="0" name=""/>
        <dsp:cNvSpPr/>
      </dsp:nvSpPr>
      <dsp:spPr>
        <a:xfrm>
          <a:off x="206057" y="3562368"/>
          <a:ext cx="374649" cy="3746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7C06C-3161-4A0B-B44F-8994A865E3F3}">
      <dsp:nvSpPr>
        <dsp:cNvPr id="0" name=""/>
        <dsp:cNvSpPr/>
      </dsp:nvSpPr>
      <dsp:spPr>
        <a:xfrm>
          <a:off x="786764" y="3409102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900" kern="1200"/>
            <a:t>Conclusioni</a:t>
          </a:r>
          <a:endParaRPr lang="en-US" sz="1900" kern="1200"/>
        </a:p>
      </dsp:txBody>
      <dsp:txXfrm>
        <a:off x="786764" y="3409102"/>
        <a:ext cx="8831368" cy="681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60562-982E-4DA2-89D1-D00C30E3629B}">
      <dsp:nvSpPr>
        <dsp:cNvPr id="0" name=""/>
        <dsp:cNvSpPr/>
      </dsp:nvSpPr>
      <dsp:spPr>
        <a:xfrm>
          <a:off x="0" y="379110"/>
          <a:ext cx="662880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3C2067-CCB6-4C10-8833-A7829D4439AC}">
      <dsp:nvSpPr>
        <dsp:cNvPr id="0" name=""/>
        <dsp:cNvSpPr/>
      </dsp:nvSpPr>
      <dsp:spPr>
        <a:xfrm>
          <a:off x="331440" y="54390"/>
          <a:ext cx="4640162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200" kern="1200"/>
            <a:t>09.09.2021-23.12.2021</a:t>
          </a:r>
          <a:endParaRPr lang="en-US" sz="2200" kern="1200"/>
        </a:p>
      </dsp:txBody>
      <dsp:txXfrm>
        <a:off x="363143" y="86093"/>
        <a:ext cx="4576756" cy="586034"/>
      </dsp:txXfrm>
    </dsp:sp>
    <dsp:sp modelId="{305D787D-E3B5-4327-A25A-8A027769DAC1}">
      <dsp:nvSpPr>
        <dsp:cNvPr id="0" name=""/>
        <dsp:cNvSpPr/>
      </dsp:nvSpPr>
      <dsp:spPr>
        <a:xfrm>
          <a:off x="0" y="1377030"/>
          <a:ext cx="662880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7A7DE-475C-48FD-851F-F368C957E1EC}">
      <dsp:nvSpPr>
        <dsp:cNvPr id="0" name=""/>
        <dsp:cNvSpPr/>
      </dsp:nvSpPr>
      <dsp:spPr>
        <a:xfrm>
          <a:off x="331440" y="1052310"/>
          <a:ext cx="4640162" cy="6494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200" kern="1200"/>
            <a:t>Supervisore: Geo Petrini</a:t>
          </a:r>
          <a:endParaRPr lang="en-US" sz="2200" kern="1200"/>
        </a:p>
      </dsp:txBody>
      <dsp:txXfrm>
        <a:off x="363143" y="1084013"/>
        <a:ext cx="4576756" cy="586034"/>
      </dsp:txXfrm>
    </dsp:sp>
    <dsp:sp modelId="{EEA56F08-D51E-4DB7-ACF1-EB960652B8FE}">
      <dsp:nvSpPr>
        <dsp:cNvPr id="0" name=""/>
        <dsp:cNvSpPr/>
      </dsp:nvSpPr>
      <dsp:spPr>
        <a:xfrm>
          <a:off x="0" y="2374950"/>
          <a:ext cx="662880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B734D-6429-44B2-8334-51FC21FC01EB}">
      <dsp:nvSpPr>
        <dsp:cNvPr id="0" name=""/>
        <dsp:cNvSpPr/>
      </dsp:nvSpPr>
      <dsp:spPr>
        <a:xfrm>
          <a:off x="331440" y="2050230"/>
          <a:ext cx="4640162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200" kern="1200"/>
            <a:t>Mandante: Luca Muggiasca</a:t>
          </a:r>
          <a:endParaRPr lang="en-US" sz="2200" kern="1200"/>
        </a:p>
      </dsp:txBody>
      <dsp:txXfrm>
        <a:off x="363143" y="2081933"/>
        <a:ext cx="4576756" cy="586034"/>
      </dsp:txXfrm>
    </dsp:sp>
    <dsp:sp modelId="{AD2AF69E-0102-4BCE-97DD-74DCDB4A72AA}">
      <dsp:nvSpPr>
        <dsp:cNvPr id="0" name=""/>
        <dsp:cNvSpPr/>
      </dsp:nvSpPr>
      <dsp:spPr>
        <a:xfrm>
          <a:off x="0" y="3372870"/>
          <a:ext cx="662880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E8986-9A81-4B81-80A5-C76FE8F2CBCA}">
      <dsp:nvSpPr>
        <dsp:cNvPr id="0" name=""/>
        <dsp:cNvSpPr/>
      </dsp:nvSpPr>
      <dsp:spPr>
        <a:xfrm>
          <a:off x="331440" y="3048150"/>
          <a:ext cx="4640162" cy="6494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200" kern="1200"/>
            <a:t>Simulazione pressoché realistica</a:t>
          </a:r>
          <a:endParaRPr lang="en-US" sz="2200" kern="1200"/>
        </a:p>
      </dsp:txBody>
      <dsp:txXfrm>
        <a:off x="363143" y="3079853"/>
        <a:ext cx="4576756" cy="586034"/>
      </dsp:txXfrm>
    </dsp:sp>
    <dsp:sp modelId="{35B7D58D-FE58-4435-A573-5F06C2451DCC}">
      <dsp:nvSpPr>
        <dsp:cNvPr id="0" name=""/>
        <dsp:cNvSpPr/>
      </dsp:nvSpPr>
      <dsp:spPr>
        <a:xfrm>
          <a:off x="0" y="4370790"/>
          <a:ext cx="662880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249E6-964F-446A-B819-4D0D87645623}">
      <dsp:nvSpPr>
        <dsp:cNvPr id="0" name=""/>
        <dsp:cNvSpPr/>
      </dsp:nvSpPr>
      <dsp:spPr>
        <a:xfrm>
          <a:off x="331440" y="4046070"/>
          <a:ext cx="4640162" cy="6494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200" kern="1200"/>
            <a:t>Intrattenimento</a:t>
          </a:r>
          <a:endParaRPr lang="en-US" sz="2200" kern="1200"/>
        </a:p>
      </dsp:txBody>
      <dsp:txXfrm>
        <a:off x="363143" y="4077773"/>
        <a:ext cx="4576756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2E18E1-1664-41AC-A5C7-A31279182FB7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B4FFD-C267-444F-B13D-003B25589620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99F7C-6D88-4651-89C2-927EB35AC027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200" kern="1200" noProof="0" dirty="0"/>
            <a:t>Pubblico</a:t>
          </a:r>
          <a:r>
            <a:rPr lang="en-US" sz="2200" kern="1200" dirty="0"/>
            <a:t> e </a:t>
          </a:r>
          <a:r>
            <a:rPr lang="it-CH" sz="2200" kern="1200" noProof="0" dirty="0"/>
            <a:t>disponibile</a:t>
          </a:r>
        </a:p>
      </dsp:txBody>
      <dsp:txXfrm>
        <a:off x="1209819" y="2066"/>
        <a:ext cx="5418984" cy="1047462"/>
      </dsp:txXfrm>
    </dsp:sp>
    <dsp:sp modelId="{CB483F62-9676-4007-B25F-BA32A15D528F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5774A-3FA8-4762-A3FC-B804415B72A7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389F2-AC66-4C3C-86C7-23F69027734F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200" kern="1200"/>
            <a:t>Simulazione personalizzabile</a:t>
          </a:r>
          <a:endParaRPr lang="en-US" sz="2200" kern="1200"/>
        </a:p>
      </dsp:txBody>
      <dsp:txXfrm>
        <a:off x="1209819" y="1311395"/>
        <a:ext cx="5418984" cy="1047462"/>
      </dsp:txXfrm>
    </dsp:sp>
    <dsp:sp modelId="{E6543A0C-2412-48E7-91ED-26A83CACF140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8DCF18-5511-4CDB-A981-6539464C96C0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B267B-9168-45F8-BEB0-F25BEF62D543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200" kern="1200"/>
            <a:t>Applicazione priva di login</a:t>
          </a:r>
          <a:endParaRPr lang="en-US" sz="2200" kern="1200"/>
        </a:p>
      </dsp:txBody>
      <dsp:txXfrm>
        <a:off x="1209819" y="2620723"/>
        <a:ext cx="5418984" cy="1047462"/>
      </dsp:txXfrm>
    </dsp:sp>
    <dsp:sp modelId="{148024C6-FC2E-48AF-87DC-1FEBFA278074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D0BBA-5956-4823-BE0F-797B286F7206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2945B-9CA9-4D9D-ADA3-4ABCACD313D8}">
      <dsp:nvSpPr>
        <dsp:cNvPr id="0" name=""/>
        <dsp:cNvSpPr/>
      </dsp:nvSpPr>
      <dsp:spPr>
        <a:xfrm>
          <a:off x="1209819" y="3930051"/>
          <a:ext cx="2982961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200" kern="1200"/>
            <a:t>Mezzi</a:t>
          </a:r>
          <a:endParaRPr lang="en-US" sz="2200" kern="1200"/>
        </a:p>
      </dsp:txBody>
      <dsp:txXfrm>
        <a:off x="1209819" y="3930051"/>
        <a:ext cx="2982961" cy="1047462"/>
      </dsp:txXfrm>
    </dsp:sp>
    <dsp:sp modelId="{0AC4EE60-48C5-40FF-A9AD-2C4E5CA5828F}">
      <dsp:nvSpPr>
        <dsp:cNvPr id="0" name=""/>
        <dsp:cNvSpPr/>
      </dsp:nvSpPr>
      <dsp:spPr>
        <a:xfrm>
          <a:off x="4192781" y="3930051"/>
          <a:ext cx="2436022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500" kern="1200"/>
            <a:t>Visual Studio Code v.1.58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500" kern="1200"/>
            <a:t>Boostrap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500" kern="1200"/>
            <a:t>Plotly</a:t>
          </a:r>
          <a:endParaRPr lang="en-US" sz="1500" kern="1200"/>
        </a:p>
      </dsp:txBody>
      <dsp:txXfrm>
        <a:off x="4192781" y="3930051"/>
        <a:ext cx="2436022" cy="1047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21C-5E4A-4625-BDE5-93D3277C877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5209-0923-4AEB-AE35-336101F2F2D1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0649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21C-5E4A-4625-BDE5-93D3277C877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5209-0923-4AEB-AE35-336101F2F2D1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8763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21C-5E4A-4625-BDE5-93D3277C877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5209-0923-4AEB-AE35-336101F2F2D1}" type="slidenum">
              <a:rPr lang="it-CH" smtClean="0"/>
              <a:t>‹N›</a:t>
            </a:fld>
            <a:endParaRPr lang="it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3500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21C-5E4A-4625-BDE5-93D3277C877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5209-0923-4AEB-AE35-336101F2F2D1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08086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21C-5E4A-4625-BDE5-93D3277C877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5209-0923-4AEB-AE35-336101F2F2D1}" type="slidenum">
              <a:rPr lang="it-CH" smtClean="0"/>
              <a:t>‹N›</a:t>
            </a:fld>
            <a:endParaRPr lang="it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0312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21C-5E4A-4625-BDE5-93D3277C877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5209-0923-4AEB-AE35-336101F2F2D1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342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21C-5E4A-4625-BDE5-93D3277C877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5209-0923-4AEB-AE35-336101F2F2D1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50108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21C-5E4A-4625-BDE5-93D3277C877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5209-0923-4AEB-AE35-336101F2F2D1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7904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21C-5E4A-4625-BDE5-93D3277C877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5209-0923-4AEB-AE35-336101F2F2D1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5013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21C-5E4A-4625-BDE5-93D3277C877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5209-0923-4AEB-AE35-336101F2F2D1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2400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21C-5E4A-4625-BDE5-93D3277C877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5209-0923-4AEB-AE35-336101F2F2D1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5462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21C-5E4A-4625-BDE5-93D3277C877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5209-0923-4AEB-AE35-336101F2F2D1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06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21C-5E4A-4625-BDE5-93D3277C877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5209-0923-4AEB-AE35-336101F2F2D1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5839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21C-5E4A-4625-BDE5-93D3277C877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5209-0923-4AEB-AE35-336101F2F2D1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7776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21C-5E4A-4625-BDE5-93D3277C877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5209-0923-4AEB-AE35-336101F2F2D1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3682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21C-5E4A-4625-BDE5-93D3277C877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5209-0923-4AEB-AE35-336101F2F2D1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9218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621C-5E4A-4625-BDE5-93D3277C877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2F5209-0923-4AEB-AE35-336101F2F2D1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0206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E0E88E-3AE9-4D2C-BABF-142E22B84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it-CH" dirty="0" err="1"/>
              <a:t>Covid</a:t>
            </a:r>
            <a:r>
              <a:rPr lang="it-CH" dirty="0"/>
              <a:t> </a:t>
            </a:r>
            <a:r>
              <a:rPr lang="it-CH" dirty="0" err="1"/>
              <a:t>Diffusion</a:t>
            </a:r>
            <a:r>
              <a:rPr lang="it-CH" dirty="0"/>
              <a:t> Simulator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3E80A82-485F-489A-B070-768562A05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it-CH" dirty="0"/>
              <a:t>Ferrari Nathan</a:t>
            </a:r>
            <a:br>
              <a:rPr lang="it-CH" dirty="0"/>
            </a:br>
            <a:r>
              <a:rPr lang="it-CH" dirty="0"/>
              <a:t>SAMT I3AA</a:t>
            </a:r>
            <a:br>
              <a:rPr lang="it-CH" dirty="0"/>
            </a:br>
            <a:r>
              <a:rPr lang="it-CH" dirty="0"/>
              <a:t>13.01.2022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5F61E22-2CFF-4392-9CF3-2C74B89D4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359" y="3046445"/>
            <a:ext cx="1371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DE1E36-1CC2-4ABE-A574-216595C5E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359" y="2768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it-CH" sz="3300" dirty="0"/>
              <a:t>Progettazione</a:t>
            </a:r>
            <a:br>
              <a:rPr lang="it-CH" sz="3300" dirty="0"/>
            </a:br>
            <a:r>
              <a:rPr lang="it-CH" sz="3300" dirty="0"/>
              <a:t>Design(sezioni)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4C039B2D-CE29-4F52-99F9-5AD911E6B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13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7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642B0B-6CD2-4615-80DA-94DEE0EB5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75B41C-65CC-44E1-80B0-05F9E7D5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1 classe </a:t>
            </a:r>
            <a:r>
              <a:rPr lang="it-CH" dirty="0" err="1"/>
              <a:t>js</a:t>
            </a:r>
            <a:r>
              <a:rPr lang="it-CH" dirty="0"/>
              <a:t>(human)</a:t>
            </a:r>
          </a:p>
          <a:p>
            <a:r>
              <a:rPr lang="it-CH" dirty="0"/>
              <a:t>1 file html </a:t>
            </a:r>
          </a:p>
          <a:p>
            <a:r>
              <a:rPr lang="it-CH" dirty="0"/>
              <a:t>1 file </a:t>
            </a:r>
            <a:r>
              <a:rPr lang="it-CH" dirty="0" err="1"/>
              <a:t>js</a:t>
            </a:r>
            <a:endParaRPr lang="it-CH" dirty="0"/>
          </a:p>
          <a:p>
            <a:pPr lvl="1"/>
            <a:r>
              <a:rPr lang="it-CH" dirty="0"/>
              <a:t>Gestisce il collegamento tra classe e html</a:t>
            </a:r>
          </a:p>
          <a:p>
            <a:pPr lvl="1"/>
            <a:r>
              <a:rPr lang="it-CH" dirty="0"/>
              <a:t> gestisce lo script della pagina html</a:t>
            </a:r>
          </a:p>
        </p:txBody>
      </p:sp>
    </p:spTree>
    <p:extLst>
      <p:ext uri="{BB962C8B-B14F-4D97-AF65-F5344CB8AC3E}">
        <p14:creationId xmlns:p14="http://schemas.microsoft.com/office/powerpoint/2010/main" val="58757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FCE4FD-5541-44A9-A858-34046B45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it-CH" sz="4000" dirty="0"/>
              <a:t>Conclusioni</a:t>
            </a:r>
            <a:br>
              <a:rPr lang="it-CH" sz="4000" dirty="0"/>
            </a:br>
            <a:r>
              <a:rPr lang="it-CH" sz="2200" dirty="0"/>
              <a:t>Test</a:t>
            </a:r>
            <a:endParaRPr lang="it-CH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153363-5357-4778-A267-E0E77F970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61" y="21605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it-CH" sz="2000" dirty="0"/>
              <a:t>TC-001 </a:t>
            </a:r>
            <a:r>
              <a:rPr lang="it-CH" sz="2000" dirty="0">
                <a:sym typeface="Wingdings" panose="05000000000000000000" pitchFamily="2" charset="2"/>
              </a:rPr>
              <a:t> Controllare il funzionamento degli elementi HTML</a:t>
            </a:r>
          </a:p>
          <a:p>
            <a:pPr>
              <a:lnSpc>
                <a:spcPct val="200000"/>
              </a:lnSpc>
            </a:pPr>
            <a:r>
              <a:rPr lang="it-CH" sz="2000" dirty="0">
                <a:sym typeface="Wingdings" panose="05000000000000000000" pitchFamily="2" charset="2"/>
              </a:rPr>
              <a:t>TC-002  Controllo della creazione della simulazione(persone)</a:t>
            </a:r>
          </a:p>
          <a:p>
            <a:pPr>
              <a:lnSpc>
                <a:spcPct val="200000"/>
              </a:lnSpc>
            </a:pPr>
            <a:r>
              <a:rPr lang="it-CH" sz="2000" dirty="0"/>
              <a:t>TC-003 </a:t>
            </a:r>
            <a:r>
              <a:rPr lang="it-CH" sz="2000" dirty="0">
                <a:sym typeface="Wingdings" panose="05000000000000000000" pitchFamily="2" charset="2"/>
              </a:rPr>
              <a:t> Controllare che le palline si muovano casualmente</a:t>
            </a:r>
          </a:p>
          <a:p>
            <a:pPr>
              <a:lnSpc>
                <a:spcPct val="200000"/>
              </a:lnSpc>
            </a:pPr>
            <a:r>
              <a:rPr lang="it-CH" sz="2000" dirty="0">
                <a:sym typeface="Wingdings" panose="05000000000000000000" pitchFamily="2" charset="2"/>
              </a:rPr>
              <a:t>TC-004  Controllare le statistiche</a:t>
            </a:r>
          </a:p>
          <a:p>
            <a:pPr>
              <a:lnSpc>
                <a:spcPct val="200000"/>
              </a:lnSpc>
            </a:pPr>
            <a:r>
              <a:rPr lang="it-CH" sz="2000" dirty="0">
                <a:sym typeface="Wingdings" panose="05000000000000000000" pitchFamily="2" charset="2"/>
              </a:rPr>
              <a:t>TC-005  Controllare limitazioni</a:t>
            </a:r>
            <a:endParaRPr lang="it-CH" sz="2000" dirty="0"/>
          </a:p>
        </p:txBody>
      </p:sp>
    </p:spTree>
    <p:extLst>
      <p:ext uri="{BB962C8B-B14F-4D97-AF65-F5344CB8AC3E}">
        <p14:creationId xmlns:p14="http://schemas.microsoft.com/office/powerpoint/2010/main" val="286311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FF7ADA5-D133-44BF-906F-E7852DC0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it-CH">
                <a:solidFill>
                  <a:srgbClr val="FFFFFF"/>
                </a:solidFill>
              </a:rPr>
              <a:t>Risultati Test</a:t>
            </a:r>
          </a:p>
        </p:txBody>
      </p:sp>
      <p:pic>
        <p:nvPicPr>
          <p:cNvPr id="7" name="Graphic 6" descr="Segno di spunta">
            <a:extLst>
              <a:ext uri="{FF2B5EF4-FFF2-40B4-BE49-F238E27FC236}">
                <a16:creationId xmlns:a16="http://schemas.microsoft.com/office/drawing/2014/main" id="{87073235-CDE0-4C26-BAC9-1F5362B7C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419328-31DB-4F46-B75F-266C6425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it-CH">
                <a:solidFill>
                  <a:srgbClr val="FFFFFF"/>
                </a:solidFill>
              </a:rPr>
              <a:t>Tutti i test positivi</a:t>
            </a:r>
          </a:p>
          <a:p>
            <a:r>
              <a:rPr lang="it-CH">
                <a:solidFill>
                  <a:srgbClr val="FFFFFF"/>
                </a:solidFill>
              </a:rPr>
              <a:t>Nessuna limitazione conosciuta rispetto ai requisiti</a:t>
            </a:r>
          </a:p>
          <a:p>
            <a:pPr marL="0" indent="0">
              <a:buNone/>
            </a:pPr>
            <a:endParaRPr lang="it-CH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80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8525CBD-C401-4BC9-AD9A-5627461D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it-CH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Conclusioni</a:t>
            </a:r>
            <a:b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it-CH" sz="3100" noProof="1"/>
              <a:t>C</a:t>
            </a:r>
            <a:r>
              <a:rPr lang="it-CH" sz="3100" kern="1200" noProof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onsuntivo</a:t>
            </a:r>
            <a:endParaRPr lang="it-CH" sz="4800" kern="1200" noProof="1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EEA2ECF-001D-4463-8CB5-9EFA14CC4D3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18" y="774442"/>
            <a:ext cx="8536883" cy="345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8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7EF5E-CEFE-423D-AA67-4674D54F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29624D-D12D-43EF-8439-5C2AF6ED6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Sviluppi possibili</a:t>
            </a:r>
          </a:p>
          <a:p>
            <a:pPr lvl="1"/>
            <a:r>
              <a:rPr lang="it-CH" dirty="0"/>
              <a:t>Creazione spazio reale come una città</a:t>
            </a:r>
          </a:p>
          <a:p>
            <a:pPr lvl="1"/>
            <a:r>
              <a:rPr lang="it-CH" dirty="0"/>
              <a:t>Vendesi mascherine o degrado vaccinale con delle dosi booster</a:t>
            </a:r>
          </a:p>
        </p:txBody>
      </p:sp>
    </p:spTree>
    <p:extLst>
      <p:ext uri="{BB962C8B-B14F-4D97-AF65-F5344CB8AC3E}">
        <p14:creationId xmlns:p14="http://schemas.microsoft.com/office/powerpoint/2010/main" val="3281159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7EF5E-CEFE-423D-AA67-4674D54F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29624D-D12D-43EF-8439-5C2AF6ED6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Considerazioni Personali</a:t>
            </a:r>
          </a:p>
          <a:p>
            <a:pPr lvl="1"/>
            <a:r>
              <a:rPr lang="it-CH" dirty="0"/>
              <a:t>Imparare a gestire un progetto</a:t>
            </a:r>
          </a:p>
          <a:p>
            <a:pPr lvl="1"/>
            <a:r>
              <a:rPr lang="it-CH" dirty="0"/>
              <a:t>Impegno</a:t>
            </a:r>
          </a:p>
          <a:p>
            <a:pPr lvl="1"/>
            <a:r>
              <a:rPr lang="it-CH" dirty="0"/>
              <a:t>Soddisfazione</a:t>
            </a:r>
          </a:p>
          <a:p>
            <a:pPr lvl="1"/>
            <a:r>
              <a:rPr lang="it-CH" dirty="0"/>
              <a:t>Divertimento</a:t>
            </a:r>
          </a:p>
          <a:p>
            <a:pPr lvl="1"/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015661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AACFD7-188C-47CB-9D7A-36DDAF51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/>
              <a:t>Grazie per l’attenzione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3A764C-D8EB-4AE1-A37F-63A6050C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Ora vi mostrerò una demo</a:t>
            </a:r>
          </a:p>
        </p:txBody>
      </p:sp>
    </p:spTree>
    <p:extLst>
      <p:ext uri="{BB962C8B-B14F-4D97-AF65-F5344CB8AC3E}">
        <p14:creationId xmlns:p14="http://schemas.microsoft.com/office/powerpoint/2010/main" val="324512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483B4B0-A43B-433F-9A53-FDF38F0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CH"/>
              <a:t>Indice</a:t>
            </a:r>
            <a:endParaRPr lang="it-CH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B657935-F07C-4901-8188-EF0393313C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24307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784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A528DB-1D2D-4781-9A34-D193E980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it-CH" sz="4400"/>
              <a:t>Introduzione</a:t>
            </a:r>
          </a:p>
        </p:txBody>
      </p:sp>
      <p:grpSp>
        <p:nvGrpSpPr>
          <p:cNvPr id="24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Segnaposto contenuto 2">
            <a:extLst>
              <a:ext uri="{FF2B5EF4-FFF2-40B4-BE49-F238E27FC236}">
                <a16:creationId xmlns:a16="http://schemas.microsoft.com/office/drawing/2014/main" id="{3383749E-ACBF-4B5F-B219-7EAF59AB9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93279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261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7AB9663-C6B3-40C7-8442-0093EF19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it-CH" sz="4400"/>
              <a:t>Analisi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74529FD-1B8A-471D-B70F-0DF195EB5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94770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797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EB4AC7-248E-486E-BCA6-73A0B09B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192567"/>
          </a:xfrm>
        </p:spPr>
        <p:txBody>
          <a:bodyPr>
            <a:normAutofit/>
          </a:bodyPr>
          <a:lstStyle/>
          <a:p>
            <a:r>
              <a:rPr lang="it-CH" dirty="0"/>
              <a:t>Analisi</a:t>
            </a:r>
            <a:br>
              <a:rPr lang="it-CH" dirty="0"/>
            </a:br>
            <a:r>
              <a:rPr lang="it-CH" sz="2400" dirty="0"/>
              <a:t>Requisiti principali</a:t>
            </a:r>
            <a:endParaRPr lang="it-CH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0027E7-2FAA-4F7C-903A-B23ABE7F2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3" y="2141539"/>
            <a:ext cx="8596668" cy="3880773"/>
          </a:xfrm>
        </p:spPr>
        <p:txBody>
          <a:bodyPr/>
          <a:lstStyle/>
          <a:p>
            <a:r>
              <a:rPr lang="it-CH" dirty="0"/>
              <a:t>Campo di simulazione</a:t>
            </a:r>
          </a:p>
          <a:p>
            <a:r>
              <a:rPr lang="it-CH" dirty="0"/>
              <a:t>La simulazione deve essere parametrizzata</a:t>
            </a:r>
          </a:p>
          <a:p>
            <a:r>
              <a:rPr lang="it-CH" dirty="0"/>
              <a:t>Le persone si devono muovere liberamente spargendo il virus</a:t>
            </a:r>
          </a:p>
          <a:p>
            <a:r>
              <a:rPr lang="it-CH" dirty="0"/>
              <a:t>Deve essere presente una sezione con le statistiche</a:t>
            </a:r>
          </a:p>
        </p:txBody>
      </p:sp>
    </p:spTree>
    <p:extLst>
      <p:ext uri="{BB962C8B-B14F-4D97-AF65-F5344CB8AC3E}">
        <p14:creationId xmlns:p14="http://schemas.microsoft.com/office/powerpoint/2010/main" val="424023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BAEE46-9E87-4155-99EA-A75DA341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Analisi</a:t>
            </a:r>
            <a:br>
              <a:rPr lang="it-CH" dirty="0"/>
            </a:br>
            <a:r>
              <a:rPr lang="it-CH" sz="2400" dirty="0"/>
              <a:t>Use case</a:t>
            </a:r>
            <a:endParaRPr lang="it-CH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B554C0F-9FB6-44DC-BAE5-55F16CDAEA8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1660850"/>
            <a:ext cx="8037458" cy="436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0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FF3BA4-6F8D-4C83-B14E-160C214E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Analisi</a:t>
            </a:r>
            <a:br>
              <a:rPr lang="it-CH" dirty="0"/>
            </a:br>
            <a:r>
              <a:rPr lang="it-CH" sz="2400" dirty="0"/>
              <a:t>Pianificazione</a:t>
            </a:r>
            <a:endParaRPr lang="it-CH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1046194-8965-43E9-9262-2CECDC559B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48" y="1660851"/>
            <a:ext cx="9390040" cy="38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6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0ADFFB-CE75-4EB8-AC39-0C1C4BBD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Progettazione</a:t>
            </a:r>
            <a:br>
              <a:rPr lang="it-CH" dirty="0"/>
            </a:br>
            <a:r>
              <a:rPr lang="it-CH" sz="2400" dirty="0"/>
              <a:t>Design(Home)</a:t>
            </a:r>
            <a:endParaRPr lang="it-CH" dirty="0"/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BD65501D-55BB-4694-BC62-2806FB57EF7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61" b="9034"/>
          <a:stretch/>
        </p:blipFill>
        <p:spPr bwMode="auto">
          <a:xfrm>
            <a:off x="1192105" y="1930401"/>
            <a:ext cx="7121472" cy="4227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448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677C7E-4406-4BDA-94D2-8B41B0E7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Progettazione</a:t>
            </a:r>
            <a:br>
              <a:rPr lang="it-CH" dirty="0"/>
            </a:br>
            <a:r>
              <a:rPr lang="it-CH" sz="2400" dirty="0"/>
              <a:t>Design(Menu)</a:t>
            </a:r>
            <a:endParaRPr lang="it-CH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E3F2EADC-FE1A-4EED-83B9-D88DDC58D33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43405"/>
            <a:ext cx="7772400" cy="4674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1440753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221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Sfaccettatura</vt:lpstr>
      <vt:lpstr>Covid Diffusion Simulator</vt:lpstr>
      <vt:lpstr>Indice</vt:lpstr>
      <vt:lpstr>Introduzione</vt:lpstr>
      <vt:lpstr>Analisi</vt:lpstr>
      <vt:lpstr>Analisi Requisiti principali</vt:lpstr>
      <vt:lpstr>Analisi Use case</vt:lpstr>
      <vt:lpstr>Analisi Pianificazione</vt:lpstr>
      <vt:lpstr>Progettazione Design(Home)</vt:lpstr>
      <vt:lpstr>Progettazione Design(Menu)</vt:lpstr>
      <vt:lpstr>Progettazione Design(sezioni)</vt:lpstr>
      <vt:lpstr>Implementazione</vt:lpstr>
      <vt:lpstr>Conclusioni Test</vt:lpstr>
      <vt:lpstr>Risultati Test</vt:lpstr>
      <vt:lpstr>Conclusioni Consuntivo</vt:lpstr>
      <vt:lpstr>Conclusioni</vt:lpstr>
      <vt:lpstr>Conclusioni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nathy ferro</dc:creator>
  <cp:lastModifiedBy>nathy ferro</cp:lastModifiedBy>
  <cp:revision>38</cp:revision>
  <dcterms:created xsi:type="dcterms:W3CDTF">2022-01-07T11:07:03Z</dcterms:created>
  <dcterms:modified xsi:type="dcterms:W3CDTF">2022-01-12T22:41:00Z</dcterms:modified>
</cp:coreProperties>
</file>