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3E46A-9CF3-644E-AC5E-6F5393DF2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5762D9-F32A-CF4B-9F90-DD52E956D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9B220-774C-1848-B430-F628B382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63779-780D-BD45-9F0C-6DA986B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BA7C2-7B00-D142-80BC-1CFE1B6E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3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C4B90-ACA5-DE45-AF6F-343F0775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611B6D-FE16-6C47-AEA2-9B065CBE7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D60A8C-B5EB-3149-9C89-26FB320B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C607C-5F1F-BE4E-BAEB-94495E2E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37161-26D3-444E-A682-B6819B2D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B18F56-47C4-8243-8476-5A28B305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C0426-F01A-784F-A7C9-AB93E064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84C8E5-4F53-584F-A729-82A2BDC2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AEAC62-3299-4144-9046-19C963F9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830B9-29CF-F44D-B723-C5D62B28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3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89553-2A03-1149-8D36-2140BBEC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FF4DC-B4B9-CF49-A346-5CFAD1DF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70DB4-87E4-E84F-97FC-F7E1068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0ADD4-DEB1-4D42-AA21-3F716C32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36AEC-4C40-6A4C-AFFC-CD2F372B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5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8547A-6F8A-9447-AA86-D8B50062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48E27-83B8-FD45-A7E9-F8E7CE6D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42A71-2878-9040-9F13-F53822D3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A7948-5714-7643-A669-3DACAC22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A8216-3A3E-4A4F-BF5D-DEC89308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F3F22-EF11-EA47-97F5-91E848DC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233B7-82F7-EE44-BFF6-1BDFC970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45A59F-94AC-7E49-8BD2-25B0F1AA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0F1F08-F8C1-5945-B3C5-7D6B6A96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EFFF2C-51BA-3840-973F-6FFB564F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0B136-5BDA-3B49-888D-958ECD8B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74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B2B47-01FF-D042-833D-82F80C6B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A9701-D174-1E48-A995-B249618C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130FE1-5747-F842-B6A5-6D856234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C02D6F-C18D-E14D-829B-5A92CCE2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BF7A28-BD9C-0045-A44F-5D8CBF6BB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A205AE-9FD9-894C-B085-18E99C21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A057E6-3917-E94E-A1D9-F57EB18E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BFE8FD-DEAC-9342-A3A1-9F3BA9FA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3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FEB04-B8FE-3144-BE6F-9C516BE9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1A7502-7D85-0241-B28B-32D24C9F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D0F250-FEE9-7848-87FB-4974A232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68ABC-175B-0E44-A3C5-EFA4D96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4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7E835C-BD4D-934E-9BD7-E9E648F8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A78ADD-2652-6E46-91B0-9F5C302A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440804-AF10-D943-8640-983B4D0D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83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08985-574C-2B42-9776-CEEC459A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49265-49B5-2644-BA39-AA767161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C9BBAB-4BF7-7D4B-807B-970C7B4C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A99CAD-45D6-4B4B-81AB-9985D2D8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8ABA07-242B-594E-98F4-EE5A629E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7D0DC7-0D62-4E45-B74D-9A80A643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8CC8-EB6F-854A-B95E-45F5EEC0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4D9392-D690-1641-A0E3-DD7A15C2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B36BDD-6B86-644A-B329-FE819A0C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170E1C-20FC-0847-92A3-EA1CB62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4AFD06-8A1C-A940-B91A-6DAFD6DA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1FF-8D8A-9744-80F0-50ABB9B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2A22E0-FAC0-4743-BAF1-1F7752BE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EA2C1D-19DC-0B4A-B549-30D9B1C3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A30F86-622C-B249-B4FF-90E3FAD75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F652-DF74-E04F-A925-40CBABB56FE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E17BC-3068-6944-97A9-D29A881E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4702D-4E66-A045-A55C-733599EEC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4530-CD29-2547-B61D-8350FEA7E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3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E7771-EB2D-944F-B2F1-F3B113D1A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Animation avec </a:t>
            </a:r>
            <a:r>
              <a:rPr lang="fr-FR" dirty="0" err="1"/>
              <a:t>SwiftUI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511518-6B0C-1844-A042-2AA3DA027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6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CFFE-D0B6-6B41-A989-8A01C8D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679F2-56B1-6640-A4BA-839D3B16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SwiftUI</a:t>
            </a:r>
            <a:r>
              <a:rPr lang="fr-FR" dirty="0"/>
              <a:t> simplifie la création d'interfaces utilisateur dynamiques grâce à ses fonctionnalités d'animation intégrées.</a:t>
            </a:r>
          </a:p>
          <a:p>
            <a:r>
              <a:rPr lang="fr-FR" dirty="0"/>
              <a:t>Les animations dans </a:t>
            </a:r>
            <a:r>
              <a:rPr lang="fr-FR" dirty="0" err="1"/>
              <a:t>SwiftUI</a:t>
            </a:r>
            <a:r>
              <a:rPr lang="fr-FR" dirty="0"/>
              <a:t> sont basées sur des transitions douces entre les états des vues.</a:t>
            </a:r>
          </a:p>
          <a:p>
            <a:r>
              <a:rPr lang="fr-FR" dirty="0"/>
              <a:t>Les animations sont déclenchées par des changements d'état (comme une modification de variable avec @State).</a:t>
            </a:r>
          </a:p>
          <a:p>
            <a:r>
              <a:rPr lang="fr-FR" dirty="0" err="1"/>
              <a:t>SwiftUI</a:t>
            </a:r>
            <a:r>
              <a:rPr lang="fr-FR" dirty="0"/>
              <a:t> gère automatiquement les détails sous-jacents des animations, simplifiant ainsi leur utilisation.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5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4F4DB-C8ED-C843-A67A-C0862BE2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34A3C-344A-6945-A1B9-CD5E8C67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1"/>
            <a:ext cx="5072743" cy="440259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L'exemple illustre un effet d'échelle (</a:t>
            </a:r>
            <a:r>
              <a:rPr lang="fr-FR" dirty="0" err="1"/>
              <a:t>scaleEffect</a:t>
            </a:r>
            <a:r>
              <a:rPr lang="fr-FR" dirty="0"/>
              <a:t>) qui agrandit ou réduit la vue en fonction de la valeur de </a:t>
            </a:r>
            <a:r>
              <a:rPr lang="fr-FR" dirty="0" err="1"/>
              <a:t>showDetail</a:t>
            </a:r>
            <a:r>
              <a:rPr lang="fr-FR" dirty="0"/>
              <a:t>.</a:t>
            </a:r>
          </a:p>
          <a:p>
            <a:r>
              <a:rPr lang="fr-FR" dirty="0"/>
              <a:t>L'animation est déclenchée lors de l'apparition de la vue (</a:t>
            </a:r>
            <a:r>
              <a:rPr lang="fr-FR" dirty="0" err="1"/>
              <a:t>onAppear</a:t>
            </a:r>
            <a:r>
              <a:rPr lang="fr-FR" dirty="0"/>
              <a:t>), avec une transition en douceur de 0.2 seconde et un délai de démarrage de 0.4 seconde.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94863A-F414-9740-B47C-22788A00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21135" cy="2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D8404-0F1F-8A48-9D02-2B386EB2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 de l'animation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D0E9E-AC6F-7043-AE6F-08DA66DB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activer l’animation,  il faut utiliser la fonction </a:t>
            </a:r>
            <a:r>
              <a:rPr lang="fr-FR" dirty="0" err="1"/>
              <a:t>withAnimation</a:t>
            </a:r>
            <a:r>
              <a:rPr lang="fr-FR" dirty="0"/>
              <a:t> pour englober les modifications d'état à animer.</a:t>
            </a:r>
          </a:p>
          <a:p>
            <a:r>
              <a:rPr lang="fr-FR" dirty="0"/>
              <a:t>Ensuite, il faut utiliser des gestes (</a:t>
            </a:r>
            <a:r>
              <a:rPr lang="fr-FR" dirty="0" err="1"/>
              <a:t>onTapGesture</a:t>
            </a:r>
            <a:r>
              <a:rPr lang="fr-FR" dirty="0"/>
              <a:t>, </a:t>
            </a:r>
            <a:r>
              <a:rPr lang="fr-FR" dirty="0" err="1"/>
              <a:t>onLongPressGesture</a:t>
            </a:r>
            <a:r>
              <a:rPr lang="fr-FR" dirty="0"/>
              <a:t>, </a:t>
            </a:r>
            <a:r>
              <a:rPr lang="fr-FR" dirty="0" err="1"/>
              <a:t>OnAppear</a:t>
            </a:r>
            <a:r>
              <a:rPr lang="fr-FR" dirty="0"/>
              <a:t> etc.) pour déclencher des animations en réponse à des interactions utilisateur.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654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Macintosh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Animation avec SwiftUI</vt:lpstr>
      <vt:lpstr>Fonctionnement</vt:lpstr>
      <vt:lpstr>Exemple</vt:lpstr>
      <vt:lpstr>Activation de l'animation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avec SwiftUI</dc:title>
  <dc:creator>Microsoft Office User</dc:creator>
  <cp:lastModifiedBy>Microsoft Office User</cp:lastModifiedBy>
  <cp:revision>1</cp:revision>
  <dcterms:created xsi:type="dcterms:W3CDTF">2024-01-23T10:38:01Z</dcterms:created>
  <dcterms:modified xsi:type="dcterms:W3CDTF">2024-01-23T10:48:27Z</dcterms:modified>
</cp:coreProperties>
</file>