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Game Recommendations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65311378 </a:t>
            </a:r>
            <a:r>
              <a:rPr lang="th-TH" dirty="0"/>
              <a:t>ณฐกร ขันจอก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026621"/>
              </p:ext>
            </p:extLst>
          </p:nvPr>
        </p:nvGraphicFramePr>
        <p:xfrm>
          <a:off x="789709" y="2698461"/>
          <a:ext cx="10515600" cy="308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440022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4400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gamename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Elden 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4400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Soul like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19436"/>
                  </a:ext>
                </a:extLst>
              </a:tr>
              <a:tr h="4400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4400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44002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  <a:tr h="44002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0192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Game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 </a:t>
            </a:r>
            <a:r>
              <a:rPr lang="en-US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66</Words>
  <Application>Microsoft Office PowerPoint</Application>
  <PresentationFormat>แบบจอกว้าง</PresentationFormat>
  <Paragraphs>35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Game Recommendations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NATHAKON KHANJOK</cp:lastModifiedBy>
  <cp:revision>3</cp:revision>
  <dcterms:created xsi:type="dcterms:W3CDTF">2024-10-08T09:35:04Z</dcterms:created>
  <dcterms:modified xsi:type="dcterms:W3CDTF">2024-10-11T13:11:25Z</dcterms:modified>
</cp:coreProperties>
</file>