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Game Recommendations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65311378 </a:t>
            </a:r>
            <a:r>
              <a:rPr lang="th-TH" dirty="0"/>
              <a:t>ณฐกร ขันจอก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611627"/>
              </p:ext>
            </p:extLst>
          </p:nvPr>
        </p:nvGraphicFramePr>
        <p:xfrm>
          <a:off x="789709" y="269846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 i9 </a:t>
                      </a:r>
                      <a:r>
                        <a:rPr lang="en-US" dirty="0" err="1"/>
                        <a:t>GenXX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ModelX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 Black </a:t>
                      </a:r>
                      <a:r>
                        <a:rPr lang="en-US" dirty="0" err="1"/>
                        <a:t>ModelX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Game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/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แบบจอกว้าง</PresentationFormat>
  <Paragraphs>32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Game Recommendations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NATHAKON KHANJOK</cp:lastModifiedBy>
  <cp:revision>2</cp:revision>
  <dcterms:created xsi:type="dcterms:W3CDTF">2024-10-08T09:35:04Z</dcterms:created>
  <dcterms:modified xsi:type="dcterms:W3CDTF">2024-10-11T06:22:38Z</dcterms:modified>
</cp:coreProperties>
</file>