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8" r:id="rId3"/>
    <p:sldId id="261" r:id="rId4"/>
    <p:sldId id="269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C5A46-3E6B-48AB-A1BA-58E83003094B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45749-3864-478A-A163-D8D05F754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9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5749-3864-478A-A163-D8D05F75447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A98F-2EEA-41D2-AABD-A90442325F67}" type="datetime1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1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6714-6FD3-47B4-8077-4E792EDDC986}" type="datetime1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4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4042-2725-41AA-8A26-6AE0C4E6C5E5}" type="datetime1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9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133-FE6E-489D-BB03-09126569BDAB}" type="datetime1">
              <a:rPr lang="pt-BR" smtClean="0"/>
              <a:t>20/02/2020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103B-4DA4-47EB-AB3B-220A72751F03}" type="datetime1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0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44C-D0CC-47CA-8EE8-E67BDC126429}" type="datetime1">
              <a:rPr lang="pt-BR" smtClean="0"/>
              <a:t>20/02/2020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1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B51B-3609-4694-B228-C724CA882A09}" type="datetime1">
              <a:rPr lang="pt-BR" smtClean="0"/>
              <a:t>20/02/2020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3B69-FD53-49A5-99BF-40DFB243F4E4}" type="datetime1">
              <a:rPr lang="pt-BR" smtClean="0"/>
              <a:t>20/02/2020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44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FA4-977B-427B-889B-9961D3E53347}" type="datetime1">
              <a:rPr lang="pt-BR" smtClean="0"/>
              <a:t>20/02/2020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8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C9BA-5EF8-4256-AA72-04FC5DC91318}" type="datetime1">
              <a:rPr lang="pt-BR" smtClean="0"/>
              <a:t>20/02/2020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0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C8BBDF-DD9D-4A2E-9286-0BEA4F973BF1}" type="datetime1">
              <a:rPr lang="pt-BR" smtClean="0"/>
              <a:t>20/02/2020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EA81BA-C229-4939-AB2E-06C10BB6AFC3}" type="datetime1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6C1844-5388-419F-A33E-23C9375D7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ligram/milligram" TargetMode="External"/><Relationship Id="rId2" Type="http://schemas.openxmlformats.org/officeDocument/2006/relationships/hyperlink" Target="https://milligram.io/#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CE13-4A4A-4B65-9BB5-22ABAE094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058347"/>
            <a:ext cx="8991600" cy="112325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Framework milligram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0C2E8-DD1C-4B09-A190-CD409A5B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949382"/>
            <a:ext cx="7071360" cy="799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Componente:  Nathalia Ohana Barigchum Leite</a:t>
            </a:r>
          </a:p>
          <a:p>
            <a:pPr>
              <a:lnSpc>
                <a:spcPct val="9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EF8A2-3D7B-4A9A-9F46-50F3DBB4F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5865" y="640555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6E92E-D382-4794-9426-446564D08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1500" y="806112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4C97D770-A704-4181-958E-9096B1C7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47" y="960672"/>
            <a:ext cx="2995506" cy="2671823"/>
          </a:xfrm>
          <a:prstGeom prst="rect">
            <a:avLst/>
          </a:prstGeom>
        </p:spPr>
      </p:pic>
      <p:pic>
        <p:nvPicPr>
          <p:cNvPr id="16" name="Imagem 15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7D614309-5494-4C5D-80AB-3676B63360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F6EDF99-F4F4-4D1D-9906-15F9E69A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1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B5BBF8-C564-4C3F-9829-2766519791FE}"/>
              </a:ext>
            </a:extLst>
          </p:cNvPr>
          <p:cNvSpPr txBox="1"/>
          <p:nvPr/>
        </p:nvSpPr>
        <p:spPr>
          <a:xfrm>
            <a:off x="4215865" y="4788525"/>
            <a:ext cx="389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estrutura CSS minimalista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21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75D4B-F671-44BB-A7A5-300ABE3C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pt-BR"/>
              <a:t>tabelas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E7CD4F-11F6-41C8-9507-1578551D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500" dirty="0" err="1"/>
              <a:t>Igual</a:t>
            </a:r>
            <a:r>
              <a:rPr lang="en-US" sz="1500" dirty="0"/>
              <a:t> </a:t>
            </a:r>
            <a:r>
              <a:rPr lang="en-US" sz="1500" dirty="0" err="1"/>
              <a:t>ao</a:t>
            </a:r>
            <a:r>
              <a:rPr lang="en-US" sz="1500" dirty="0"/>
              <a:t> HTML, se </a:t>
            </a:r>
            <a:r>
              <a:rPr lang="en-US" sz="1500" dirty="0" err="1"/>
              <a:t>usa</a:t>
            </a:r>
            <a:r>
              <a:rPr lang="en-US" sz="1500" dirty="0"/>
              <a:t> </a:t>
            </a:r>
            <a:r>
              <a:rPr lang="en-US" sz="1500" dirty="0" err="1"/>
              <a:t>os</a:t>
            </a:r>
            <a:r>
              <a:rPr lang="en-US" sz="1500" dirty="0"/>
              <a:t> </a:t>
            </a:r>
            <a:r>
              <a:rPr lang="en-US" sz="1500" dirty="0" err="1"/>
              <a:t>elementos</a:t>
            </a:r>
            <a:r>
              <a:rPr lang="en-US" sz="1500" dirty="0"/>
              <a:t>:</a:t>
            </a:r>
          </a:p>
          <a:p>
            <a:pPr algn="just">
              <a:lnSpc>
                <a:spcPct val="90000"/>
              </a:lnSpc>
            </a:pPr>
            <a:r>
              <a:rPr lang="en-US" sz="1500" dirty="0"/>
              <a:t>&lt;</a:t>
            </a:r>
            <a:r>
              <a:rPr lang="en-US" sz="1500" dirty="0" err="1"/>
              <a:t>thead</a:t>
            </a:r>
            <a:r>
              <a:rPr lang="en-US" sz="1500" dirty="0"/>
              <a:t>&gt; para o </a:t>
            </a:r>
            <a:r>
              <a:rPr lang="en-US" sz="1500" dirty="0" err="1"/>
              <a:t>cabeçalho</a:t>
            </a:r>
            <a:r>
              <a:rPr lang="en-US" sz="1500" dirty="0"/>
              <a:t> da </a:t>
            </a:r>
            <a:r>
              <a:rPr lang="en-US" sz="1500" dirty="0" err="1"/>
              <a:t>tabela</a:t>
            </a:r>
            <a:r>
              <a:rPr lang="en-US" sz="15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1500" dirty="0"/>
              <a:t>&lt;tr&gt; para </a:t>
            </a:r>
            <a:r>
              <a:rPr lang="en-US" sz="1500" dirty="0" err="1"/>
              <a:t>definir</a:t>
            </a:r>
            <a:r>
              <a:rPr lang="en-US" sz="1500" dirty="0"/>
              <a:t> as </a:t>
            </a:r>
            <a:r>
              <a:rPr lang="en-US" sz="1500" dirty="0" err="1"/>
              <a:t>linhas</a:t>
            </a:r>
            <a:r>
              <a:rPr lang="en-US" sz="1500" dirty="0"/>
              <a:t> da </a:t>
            </a:r>
            <a:r>
              <a:rPr lang="en-US" sz="1500" dirty="0" err="1"/>
              <a:t>tabela</a:t>
            </a:r>
            <a:r>
              <a:rPr lang="en-US" sz="15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1500" dirty="0"/>
              <a:t>&lt;td&gt; para </a:t>
            </a:r>
            <a:r>
              <a:rPr lang="en-US" sz="1500" dirty="0" err="1"/>
              <a:t>os</a:t>
            </a:r>
            <a:r>
              <a:rPr lang="en-US" sz="1500" dirty="0"/>
              <a:t> dados da </a:t>
            </a:r>
            <a:r>
              <a:rPr lang="en-US" sz="1500" dirty="0" err="1"/>
              <a:t>tabela</a:t>
            </a:r>
            <a:r>
              <a:rPr lang="en-US" sz="1500" dirty="0"/>
              <a:t>,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seguida</a:t>
            </a:r>
            <a:r>
              <a:rPr lang="en-US" sz="1500" dirty="0"/>
              <a:t> </a:t>
            </a:r>
            <a:r>
              <a:rPr lang="en-US" sz="1500" dirty="0" err="1"/>
              <a:t>envolve</a:t>
            </a:r>
            <a:r>
              <a:rPr lang="en-US" sz="1500" dirty="0"/>
              <a:t> </a:t>
            </a:r>
            <a:r>
              <a:rPr lang="en-US" sz="1500" dirty="0" err="1"/>
              <a:t>tudo</a:t>
            </a:r>
            <a:r>
              <a:rPr lang="en-US" sz="1500" dirty="0"/>
              <a:t> dentro do </a:t>
            </a:r>
            <a:r>
              <a:rPr lang="en-US" sz="1500" dirty="0" err="1"/>
              <a:t>elemento</a:t>
            </a:r>
            <a:r>
              <a:rPr lang="en-US" sz="1500" dirty="0"/>
              <a:t> principal &lt;table&gt;.</a:t>
            </a:r>
          </a:p>
          <a:p>
            <a:pPr algn="just">
              <a:lnSpc>
                <a:spcPct val="90000"/>
              </a:lnSpc>
            </a:pPr>
            <a:r>
              <a:rPr lang="en-US" sz="1500" dirty="0"/>
              <a:t>O que </a:t>
            </a:r>
            <a:r>
              <a:rPr lang="en-US" sz="1500" dirty="0" err="1"/>
              <a:t>deixa</a:t>
            </a:r>
            <a:r>
              <a:rPr lang="en-US" sz="1500" dirty="0"/>
              <a:t> o </a:t>
            </a:r>
            <a:r>
              <a:rPr lang="en-US" sz="1500" dirty="0" err="1"/>
              <a:t>código</a:t>
            </a:r>
            <a:r>
              <a:rPr lang="en-US" sz="1500" dirty="0"/>
              <a:t> </a:t>
            </a:r>
            <a:r>
              <a:rPr lang="en-US" sz="1500" dirty="0" err="1"/>
              <a:t>mais</a:t>
            </a:r>
            <a:r>
              <a:rPr lang="en-US" sz="1500" dirty="0"/>
              <a:t> </a:t>
            </a:r>
            <a:r>
              <a:rPr lang="en-US" sz="1500" dirty="0" err="1"/>
              <a:t>limpo</a:t>
            </a:r>
            <a:r>
              <a:rPr lang="en-US" sz="1500" dirty="0"/>
              <a:t> e de </a:t>
            </a:r>
            <a:r>
              <a:rPr lang="en-US" sz="1500" dirty="0" err="1"/>
              <a:t>fácil</a:t>
            </a:r>
            <a:r>
              <a:rPr lang="en-US" sz="1500" dirty="0"/>
              <a:t> </a:t>
            </a:r>
            <a:r>
              <a:rPr lang="en-US" sz="1500" dirty="0" err="1"/>
              <a:t>compreensão</a:t>
            </a:r>
            <a:r>
              <a:rPr lang="en-US" sz="1500" dirty="0"/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E73CB31-FC3C-4687-9EFA-67CF979E9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6034950" y="1293275"/>
            <a:ext cx="3803896" cy="427939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ED0C6C-FE21-40FF-84C1-3EBBAA74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6C1844-5388-419F-A33E-23C9375D71E5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pt-BR"/>
          </a:p>
        </p:txBody>
      </p:sp>
      <p:pic>
        <p:nvPicPr>
          <p:cNvPr id="16" name="Imagem 15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99DC3865-EC40-40F2-BD98-E41B97D1B94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00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371E-CB34-4AA1-81A0-2ED38A42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grades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E02CA6-25C3-45C8-962A-2AA746C5BD20}"/>
              </a:ext>
            </a:extLst>
          </p:cNvPr>
          <p:cNvSpPr txBox="1"/>
          <p:nvPr/>
        </p:nvSpPr>
        <p:spPr>
          <a:xfrm>
            <a:off x="803244" y="2638044"/>
            <a:ext cx="4492932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grid do Milligram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padrão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Layout de Caixa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flexivel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CSS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a grade é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fluída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diminuindo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 base no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navegador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tamanhos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menores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largura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máxima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é de 1120px. </a:t>
            </a:r>
          </a:p>
          <a:p>
            <a:pPr marL="28575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796C029-8BAA-4750-B7FC-2794889B0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80" y="1293275"/>
            <a:ext cx="4676930" cy="427939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962977-5FA0-4308-8FC8-E1921905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6C1844-5388-419F-A33E-23C9375D71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4" name="Imagem 13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CF0335CA-CD89-4CE4-93FA-FFB03888E7C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9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59727-2120-466D-9E39-593BF36F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49" y="1242485"/>
            <a:ext cx="4169664" cy="1188720"/>
          </a:xfrm>
        </p:spPr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8B230-9EC5-44B9-8343-ABDA610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6243" y="6252644"/>
            <a:ext cx="365760" cy="365760"/>
          </a:xfrm>
        </p:spPr>
        <p:txBody>
          <a:bodyPr/>
          <a:lstStyle/>
          <a:p>
            <a:fld id="{C66C1844-5388-419F-A33E-23C9375D71E5}" type="slidenum">
              <a:rPr lang="pt-BR" smtClean="0"/>
              <a:t>12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832EBA3-8439-4ADC-BCC6-FD995A2D09F8}"/>
              </a:ext>
            </a:extLst>
          </p:cNvPr>
          <p:cNvSpPr txBox="1">
            <a:spLocks/>
          </p:cNvSpPr>
          <p:nvPr/>
        </p:nvSpPr>
        <p:spPr>
          <a:xfrm>
            <a:off x="6589258" y="1242485"/>
            <a:ext cx="4169664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desVantagens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6E48B0-BF50-4EC6-8EC0-CE3EE1012C88}"/>
              </a:ext>
            </a:extLst>
          </p:cNvPr>
          <p:cNvSpPr txBox="1"/>
          <p:nvPr/>
        </p:nvSpPr>
        <p:spPr>
          <a:xfrm>
            <a:off x="1768149" y="2858947"/>
            <a:ext cx="41696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Simplicidade no código.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mais limpo e fácil do usuário compreender.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Minimalista.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 leve ao instalar.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Responsivo.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4B07F-109C-44C7-ACD1-06D69684C304}"/>
              </a:ext>
            </a:extLst>
          </p:cNvPr>
          <p:cNvSpPr txBox="1"/>
          <p:nvPr/>
        </p:nvSpPr>
        <p:spPr>
          <a:xfrm>
            <a:off x="6589259" y="2847372"/>
            <a:ext cx="41696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Só é compatível com versões mais recentes do Chrome, Firefox, Opera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Poucos elementos para se usar. </a:t>
            </a:r>
          </a:p>
        </p:txBody>
      </p:sp>
      <p:pic>
        <p:nvPicPr>
          <p:cNvPr id="9" name="Imagem 8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F84019D3-C10E-436D-A81E-5EF81DA62F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6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B80FB-97FE-4BCD-A5E4-26C559B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3DFA0-0D6A-4F7D-94B5-E8844215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https://milligram.io/#getting-started</a:t>
            </a:r>
            <a:endParaRPr lang="pt-BR" dirty="0"/>
          </a:p>
          <a:p>
            <a:r>
              <a:rPr lang="pt-BR" dirty="0">
                <a:hlinkClick r:id="rId3"/>
              </a:rPr>
              <a:t>https://github.com/milligram/milligram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7E1D7-6685-463A-871D-843B7CB4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BB94BE9B-CD27-4866-9ABE-AAF7D8AFD61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78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DCAB4-7047-4D12-9D9D-2BFB69CA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milligram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2C3FC-8C7D-4342-AD86-9AD8DA83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framework milligram é uma estrutura minimalista leve para projetar sites interativos.</a:t>
            </a:r>
          </a:p>
          <a:p>
            <a:r>
              <a:rPr lang="pt-BR" dirty="0"/>
              <a:t>Essa estrutura possui um conjunto mínimo de estilos.</a:t>
            </a:r>
          </a:p>
          <a:p>
            <a:r>
              <a:rPr lang="pt-BR" dirty="0"/>
              <a:t>É uma ferramenta de código aberto.</a:t>
            </a:r>
          </a:p>
          <a:p>
            <a:r>
              <a:rPr lang="pt-BR" dirty="0"/>
              <a:t>Extremamente leve para criar pequenos sites.</a:t>
            </a:r>
          </a:p>
          <a:p>
            <a:r>
              <a:rPr lang="pt-BR" dirty="0"/>
              <a:t>O tamanho do arquivo compactado é de apenas 2 KB(Quilobytes).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0D6A79-C221-4D51-8DC3-91F1DAD2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79FB7B3E-F008-4E15-8882-BCA7B7032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05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8AB98-4FD5-4D9A-91AF-9330F5C9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instalar passo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5E21B-7D74-40F9-8758-B0997C19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62" y="2776598"/>
            <a:ext cx="7141464" cy="3441322"/>
          </a:xfrm>
        </p:spPr>
        <p:txBody>
          <a:bodyPr/>
          <a:lstStyle/>
          <a:p>
            <a:pPr marL="228600" lvl="1" indent="0">
              <a:buNone/>
            </a:pPr>
            <a:r>
              <a:rPr lang="pt-BR" dirty="0"/>
              <a:t>1º Passo: Ir para o site do Milligram </a:t>
            </a:r>
          </a:p>
          <a:p>
            <a:pPr lvl="3"/>
            <a:r>
              <a:rPr lang="pt-BR" dirty="0"/>
              <a:t>http://milligram.io/ </a:t>
            </a:r>
          </a:p>
          <a:p>
            <a:pPr marL="228600" lvl="1" indent="0">
              <a:buNone/>
            </a:pPr>
            <a:r>
              <a:rPr lang="pt-BR" dirty="0"/>
              <a:t>2º Passo:</a:t>
            </a:r>
          </a:p>
          <a:p>
            <a:pPr lvl="2"/>
            <a:r>
              <a:rPr lang="pt-BR" dirty="0"/>
              <a:t>Clicar para baixar o arquivo zipado e logo após, descompactá-lo. </a:t>
            </a:r>
          </a:p>
          <a:p>
            <a:pPr lvl="3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3950D-96FC-477E-A840-F3A54A44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E76A2C3C-4B19-4626-B104-EF150FD9B4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07332E7-45A6-4418-8054-F5885C12C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63" y="4298296"/>
            <a:ext cx="5798090" cy="13945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BD4C8E8-24C5-40D8-AE6C-B0954DE757F7}"/>
              </a:ext>
            </a:extLst>
          </p:cNvPr>
          <p:cNvSpPr txBox="1"/>
          <p:nvPr/>
        </p:nvSpPr>
        <p:spPr>
          <a:xfrm>
            <a:off x="7931426" y="2565547"/>
            <a:ext cx="364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 Passo: Arquivo descompactado: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110669-FC65-4A60-B055-E0B93A70A9C9}"/>
              </a:ext>
            </a:extLst>
          </p:cNvPr>
          <p:cNvSpPr txBox="1"/>
          <p:nvPr/>
        </p:nvSpPr>
        <p:spPr>
          <a:xfrm>
            <a:off x="1641987" y="5312836"/>
            <a:ext cx="1484671" cy="39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5DDD484-6FEE-4280-8ED1-4C54FCE2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26" y="3211879"/>
            <a:ext cx="4092091" cy="29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D4805-C4B3-4EB1-8141-FCFB9ACE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da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BB1D1-EDDD-44FC-A4A4-E7FDB46A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57987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Os arquivos CSS estão presentes </a:t>
            </a:r>
          </a:p>
          <a:p>
            <a:pPr marL="0" indent="0">
              <a:buNone/>
            </a:pPr>
            <a:r>
              <a:rPr lang="pt-BR" dirty="0"/>
              <a:t>    na pasta </a:t>
            </a:r>
            <a:r>
              <a:rPr lang="pt-BR" dirty="0" err="1"/>
              <a:t>dist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F4466A-904A-451B-9762-44F88035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9238C73-7FDA-4857-8273-982414E0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57" y="3428999"/>
            <a:ext cx="3071126" cy="23110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22271F-9714-4FF6-ADFB-0AF4F43984A5}"/>
              </a:ext>
            </a:extLst>
          </p:cNvPr>
          <p:cNvSpPr txBox="1"/>
          <p:nvPr/>
        </p:nvSpPr>
        <p:spPr>
          <a:xfrm>
            <a:off x="2554657" y="5893308"/>
            <a:ext cx="307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Estrutura do arquivo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3AE3FC-89BB-42A6-8224-D772AD89FA42}"/>
              </a:ext>
            </a:extLst>
          </p:cNvPr>
          <p:cNvSpPr txBox="1"/>
          <p:nvPr/>
        </p:nvSpPr>
        <p:spPr>
          <a:xfrm>
            <a:off x="6204155" y="2900516"/>
            <a:ext cx="323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como vai ficar:</a:t>
            </a:r>
          </a:p>
        </p:txBody>
      </p:sp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CAC248DF-4FC5-4B3E-A546-402752BC0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80" y="3269848"/>
            <a:ext cx="5774197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8D54-3C0A-431D-83AE-94E0492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instalar passo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2620C-9C8C-436D-BEBD-8AC4A2B8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585509" cy="310198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desenvolvedor também pode baixar os arquivos do Milligram ou instalá-lo usando o </a:t>
            </a:r>
            <a:r>
              <a:rPr lang="pt-BR" dirty="0" err="1"/>
              <a:t>Bower</a:t>
            </a:r>
            <a:r>
              <a:rPr lang="pt-BR" dirty="0"/>
              <a:t>, NPM ou </a:t>
            </a:r>
            <a:r>
              <a:rPr lang="pt-BR" dirty="0" err="1"/>
              <a:t>Yarn</a:t>
            </a:r>
            <a:r>
              <a:rPr lang="pt-BR" dirty="0"/>
              <a:t>, com as seguintes linhas de comando: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8FCBEF-7007-47F4-8B65-CEEB77AC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3EAD758-A82A-4EC7-8A1D-B6EB1112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8" y="3627783"/>
            <a:ext cx="5016126" cy="29942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AA42BD-5AE0-42E5-AD41-D88524858A4B}"/>
              </a:ext>
            </a:extLst>
          </p:cNvPr>
          <p:cNvSpPr txBox="1"/>
          <p:nvPr/>
        </p:nvSpPr>
        <p:spPr>
          <a:xfrm>
            <a:off x="8366760" y="3841493"/>
            <a:ext cx="239216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Depois de baixar o Milligram , adicionar as </a:t>
            </a:r>
            <a:r>
              <a:rPr lang="pt-BR" dirty="0" err="1"/>
              <a:t>tags</a:t>
            </a:r>
            <a:r>
              <a:rPr lang="pt-BR" dirty="0"/>
              <a:t> dos arquivos CSS na seção do código HTML.</a:t>
            </a:r>
          </a:p>
        </p:txBody>
      </p:sp>
    </p:spTree>
    <p:extLst>
      <p:ext uri="{BB962C8B-B14F-4D97-AF65-F5344CB8AC3E}">
        <p14:creationId xmlns:p14="http://schemas.microsoft.com/office/powerpoint/2010/main" val="277722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7ACD-5C30-41A7-8E65-46998F9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Citações em bloco</a:t>
            </a:r>
          </a:p>
        </p:txBody>
      </p:sp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EA9C4C2-392C-4A4E-8DB1-3DABF3A7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75630"/>
            <a:ext cx="7729728" cy="2903472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44E6C7-95E8-49FE-B29F-2343599F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1844-5388-419F-A33E-23C9375D71E5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A62E6-FF59-45F0-818C-AA32217C20C4}"/>
              </a:ext>
            </a:extLst>
          </p:cNvPr>
          <p:cNvSpPr txBox="1"/>
          <p:nvPr/>
        </p:nvSpPr>
        <p:spPr>
          <a:xfrm>
            <a:off x="2231136" y="5741043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Representa uma seção que é citada com a fonte selecionada.</a:t>
            </a:r>
          </a:p>
        </p:txBody>
      </p:sp>
      <p:pic>
        <p:nvPicPr>
          <p:cNvPr id="8" name="Imagem 7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A6A0042B-D6DB-4079-82A9-8FB7524923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10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67720-B2D2-4965-8118-1C19A3C4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botões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7E07A7-B8A9-4DC1-A117-811529E204BF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botões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apresentados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três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estilos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básicos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1º) Possui cores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padrão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Milligram.</a:t>
            </a:r>
          </a:p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2º) Possui um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contorno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simples.</a:t>
            </a:r>
          </a:p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3º) É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totalmente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claro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bordas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4606231-FC69-4749-A9A4-3A39F16A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401392"/>
            <a:ext cx="6227064" cy="406315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B5893-317E-4FAA-B70E-74FA55BC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6C1844-5388-419F-A33E-23C9375D71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Imagem 9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20C3AEAB-8173-4C98-A002-029AB9D9E8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5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7B8BB-AF03-4298-AF62-F17C81CC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pt-BR" dirty="0"/>
              <a:t>listas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04B581-50E9-4A27-8CBF-2ACDC6D8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HTML as </a:t>
            </a:r>
            <a:r>
              <a:rPr lang="en-US" dirty="0" err="1"/>
              <a:t>listas</a:t>
            </a:r>
            <a:r>
              <a:rPr lang="en-US" dirty="0"/>
              <a:t> no Milligram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dentro das tags:</a:t>
            </a:r>
          </a:p>
          <a:p>
            <a:r>
              <a:rPr lang="en-US" dirty="0"/>
              <a:t>&lt;ul&gt;: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para lista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&gt;: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para lista </a:t>
            </a:r>
            <a:r>
              <a:rPr lang="en-US" dirty="0" err="1"/>
              <a:t>ordenada</a:t>
            </a:r>
            <a:r>
              <a:rPr lang="en-US" dirty="0"/>
              <a:t>.</a:t>
            </a:r>
          </a:p>
          <a:p>
            <a:r>
              <a:rPr lang="en-US" dirty="0"/>
              <a:t>&lt;dl&gt;: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da lista que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com </a:t>
            </a:r>
            <a:r>
              <a:rPr lang="en-US" dirty="0" err="1"/>
              <a:t>espaçamentos</a:t>
            </a:r>
            <a:r>
              <a:rPr lang="en-US" dirty="0"/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EACBC25-BDA5-4E7F-9264-6A091851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91" y="1293275"/>
            <a:ext cx="5019814" cy="427939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7F709A-E845-42E0-AAAA-07EC06E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6C1844-5388-419F-A33E-23C9375D71E5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pt-BR"/>
          </a:p>
        </p:txBody>
      </p:sp>
      <p:pic>
        <p:nvPicPr>
          <p:cNvPr id="13" name="Imagem 12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8BC08B4A-1F05-437C-BC9C-F5D34A394A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78" y="161130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72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649C6-CDA0-47E7-A24E-106DC20A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600"/>
              <a:t>formulário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D9AD0D-22AB-4B38-ADEA-3B96C283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Formulário focado na experiência do usúario.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BFDBCA2-C983-4665-8A5D-20E4F51E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7" y="1293275"/>
            <a:ext cx="4333561" cy="427939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805243-78C9-46FE-A09D-8050292F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66C1844-5388-419F-A33E-23C9375D71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1" name="Imagem 10" descr="C:\Users\Nathália Ohana\AppData\Local\Packages\Microsoft.Office.Desktop_8wekyb3d8bbwe\AC\INetCache\Content.MSO\B8477FCD.tmp">
            <a:extLst>
              <a:ext uri="{FF2B5EF4-FFF2-40B4-BE49-F238E27FC236}">
                <a16:creationId xmlns:a16="http://schemas.microsoft.com/office/drawing/2014/main" id="{D7F8D177-67AA-4C09-AEBE-2B1F0F4A3B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882" y="43269"/>
            <a:ext cx="2173839" cy="64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46388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Pacote</vt:lpstr>
      <vt:lpstr>Framework milligram</vt:lpstr>
      <vt:lpstr>milligram</vt:lpstr>
      <vt:lpstr>Como instalar passo 1</vt:lpstr>
      <vt:lpstr>Continuação da instalação</vt:lpstr>
      <vt:lpstr>Como instalar passo 2</vt:lpstr>
      <vt:lpstr>Citações em bloco</vt:lpstr>
      <vt:lpstr>botões</vt:lpstr>
      <vt:lpstr>listas</vt:lpstr>
      <vt:lpstr>formulário</vt:lpstr>
      <vt:lpstr>tabelas</vt:lpstr>
      <vt:lpstr>grades</vt:lpstr>
      <vt:lpstr>Vantagens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milligram</dc:title>
  <dc:creator>Nathalia Ohana</dc:creator>
  <cp:lastModifiedBy>Nathalia Ohana</cp:lastModifiedBy>
  <cp:revision>19</cp:revision>
  <dcterms:created xsi:type="dcterms:W3CDTF">2020-02-19T20:35:39Z</dcterms:created>
  <dcterms:modified xsi:type="dcterms:W3CDTF">2020-02-20T22:53:33Z</dcterms:modified>
</cp:coreProperties>
</file>