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07C0E-1A3A-9A3D-958E-48DA322676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79C7E6-C2F8-28B2-5FCD-DFCC986FE1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5C06FE-914C-DC70-731B-3794FCE92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E0004-70A5-4130-B59F-0E7726A0DA7F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CA96C8-EF0E-4DF0-1F68-0092ABA58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95FF6D-234F-6440-D84A-1AC7A9B8F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8F98B-BC48-429D-892F-ABB0DD73069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289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31424-0127-B5B8-A01A-7BFA48D1A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06F13A-09DA-6BBF-2E09-26CD94718E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F66BA-07A8-5BC6-3A4D-EE0CCBEB5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E0004-70A5-4130-B59F-0E7726A0DA7F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08F957-90C9-83EC-A58F-C5060205E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8D1E02-F3AA-E49E-1558-F532CD319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8F98B-BC48-429D-892F-ABB0DD73069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084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F6ED7E-D293-6C8C-7B22-C33E855B16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4D5C3C-F011-2456-48D6-A9233BB252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2A8F4F-0C50-D651-CF51-5012C0000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E0004-70A5-4130-B59F-0E7726A0DA7F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0C73BE-2343-4EBC-BE48-5124355F7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BCCEA8-27C1-A9AB-300C-DE8A3E5A5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8F98B-BC48-429D-892F-ABB0DD73069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159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8ADB4-934F-4A53-DE81-D1C1B8ED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575C3-C462-9589-D431-27C31AD3D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807CDA-A7E8-82A6-8144-DDF83C372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E0004-70A5-4130-B59F-0E7726A0DA7F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3EC7AE-C938-202D-4C9E-1D8B00451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48FA87-CA27-FCC9-AFFA-1975FEF78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8F98B-BC48-429D-892F-ABB0DD73069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229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81159-3FB1-F55F-17E0-222313788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35B22A-9F79-B67F-E9D4-95BD575C7D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6D5AA4-05C9-AD30-7A74-B28058B54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E0004-70A5-4130-B59F-0E7726A0DA7F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FCD903-A4F9-D03F-503D-7852FB6EE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101A5E-7603-C176-DBCF-44C43F33B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8F98B-BC48-429D-892F-ABB0DD73069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042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AA09A-4DB2-0CE4-36DD-DEBD4F1A6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388C4-50A4-1ED4-3B4E-1B2D6A4D69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176AA7-ABF1-DD1E-3AEA-1EBC69C785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C1C0D1-667F-77CD-D987-43BE29B65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E0004-70A5-4130-B59F-0E7726A0DA7F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477A7F-F068-B08C-0296-B7EC68E3B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BADECA-16F2-7894-2066-5152CF730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8F98B-BC48-429D-892F-ABB0DD73069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870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25E43-413C-9D2B-85D1-067273F36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EA7C9C-9F66-0E3E-F2CC-994609873E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1C6ADA-CE29-4009-AFB9-581EF16FC9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32ABB7-D3CC-815C-EC5E-5FABF8613A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1147BF-E309-4EC8-4A1D-8536D3AEDB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1E4646-DFD4-CAAC-8BD7-5906CACDC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E0004-70A5-4130-B59F-0E7726A0DA7F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7E3BAB-E423-2603-7F18-5664F254F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8B97EC-75E8-7FE5-708D-0FE67BC38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8F98B-BC48-429D-892F-ABB0DD73069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917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C6C96-5FBF-BB33-ACB2-08FB2452C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8E20AE-20DA-E05F-895D-03BA5AEBB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E0004-70A5-4130-B59F-0E7726A0DA7F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899072-2A11-C888-06D7-700FB8987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C02405-5E63-AF75-9844-981A17646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8F98B-BC48-429D-892F-ABB0DD73069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173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EDF206-7669-695D-75EE-D585725A4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E0004-70A5-4130-B59F-0E7726A0DA7F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B85CEC-3754-9FFD-1C7A-FCB2223B1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A3C227-FCDF-5957-1165-7E5811D43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8F98B-BC48-429D-892F-ABB0DD73069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557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95184-1323-38EA-D601-575B46178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A7405-0202-865F-6F39-ECFA1B652D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DC67A9-5E6E-95B7-1803-495F7B2DEB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2E1583-C5CD-A74C-FFC4-EE7B6EFDC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E0004-70A5-4130-B59F-0E7726A0DA7F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7D757C-CC90-7724-EF47-CA3446841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D79579-9B63-CC54-23C6-95817423E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8F98B-BC48-429D-892F-ABB0DD73069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013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F5D11-516B-D08C-2FD9-BB74A5E47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BCD642-ED2A-9584-F28C-BFA2D6FD06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9F1196-2E72-F79B-0558-7889BADB2F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B02D9C-B3F9-94CB-4A9A-1BB660278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E0004-70A5-4130-B59F-0E7726A0DA7F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ADD041-49D3-D60B-D5EF-8DB45A6AE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C25F4F-C76E-B2F2-6FFA-813FFF4C1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8F98B-BC48-429D-892F-ABB0DD73069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178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420D11-8BEF-0107-0E4C-DE9A16B57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EE9ACA-EB5A-0290-1209-A04953851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3C4C3C-06C0-5431-64F1-349E2410B4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AE0004-70A5-4130-B59F-0E7726A0DA7F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9E6BF4-0F14-A77E-0190-C97457D90D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DBFBB-0F84-D4ED-8007-ABF548B60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D8F98B-BC48-429D-892F-ABB0DD73069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38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3A36473-B2DD-63F1-0A48-0186402BC69C}"/>
              </a:ext>
            </a:extLst>
          </p:cNvPr>
          <p:cNvSpPr/>
          <p:nvPr/>
        </p:nvSpPr>
        <p:spPr>
          <a:xfrm>
            <a:off x="7630510" y="840828"/>
            <a:ext cx="4561490" cy="580171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r="-53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476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5fae8262-b78e-4366-8929-a5d6aac95320}" enabled="1" method="Standard" siteId="{cf36141c-ddd7-45a7-b073-111f66d0b30c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Juliana Lima da Silva Salazar</dc:creator>
  <cp:lastModifiedBy>Nathália Elen de Souza Fialho de Araújo</cp:lastModifiedBy>
  <cp:revision>1</cp:revision>
  <dcterms:created xsi:type="dcterms:W3CDTF">2022-09-23T10:45:08Z</dcterms:created>
  <dcterms:modified xsi:type="dcterms:W3CDTF">2022-09-23T10:57:33Z</dcterms:modified>
</cp:coreProperties>
</file>