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12192000" cy="5818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Menus</a:t>
            </a:r>
          </a:p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-1" y="581891"/>
            <a:ext cx="2223655" cy="627610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Shows</a:t>
            </a:r>
          </a:p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9968346" y="581891"/>
            <a:ext cx="2223654" cy="627610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Noticias</a:t>
            </a:r>
          </a:p>
          <a:p>
            <a:pPr algn="ctr"/>
            <a:endParaRPr lang="pt-BR" dirty="0"/>
          </a:p>
        </p:txBody>
      </p:sp>
      <p:sp>
        <p:nvSpPr>
          <p:cNvPr id="27" name="Botão de ação: Avançar ou Próximo 26">
            <a:hlinkClick r:id="" action="ppaction://hlinkshowjump?jump=nextslide" highlightClick="1"/>
          </p:cNvPr>
          <p:cNvSpPr/>
          <p:nvPr/>
        </p:nvSpPr>
        <p:spPr>
          <a:xfrm>
            <a:off x="1704109" y="3416114"/>
            <a:ext cx="332509" cy="292608"/>
          </a:xfrm>
          <a:prstGeom prst="actionButtonForwardNex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Botão de ação: Avançar ou Próximo 27">
            <a:hlinkClick r:id="" action="ppaction://hlinkshowjump?jump=nextslide" highlightClick="1"/>
          </p:cNvPr>
          <p:cNvSpPr/>
          <p:nvPr/>
        </p:nvSpPr>
        <p:spPr>
          <a:xfrm>
            <a:off x="11859491" y="3416114"/>
            <a:ext cx="332509" cy="292608"/>
          </a:xfrm>
          <a:prstGeom prst="actionButtonForwardNex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Botão de ação: Voltar ou Anterior 28">
            <a:hlinkClick r:id="" action="ppaction://hlinkshowjump?jump=previousslide" highlightClick="1"/>
          </p:cNvPr>
          <p:cNvSpPr/>
          <p:nvPr/>
        </p:nvSpPr>
        <p:spPr>
          <a:xfrm>
            <a:off x="-1" y="3416114"/>
            <a:ext cx="332509" cy="292608"/>
          </a:xfrm>
          <a:prstGeom prst="actionButtonBackPrevio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otão de ação: Voltar ou Anterior 29">
            <a:hlinkClick r:id="" action="ppaction://hlinkshowjump?jump=previousslide" highlightClick="1"/>
          </p:cNvPr>
          <p:cNvSpPr/>
          <p:nvPr/>
        </p:nvSpPr>
        <p:spPr>
          <a:xfrm>
            <a:off x="10155382" y="3427337"/>
            <a:ext cx="332509" cy="292608"/>
          </a:xfrm>
          <a:prstGeom prst="actionButtonBackPrevio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0" y="6263222"/>
            <a:ext cx="12192000" cy="5818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Direitos autorais</a:t>
            </a:r>
          </a:p>
          <a:p>
            <a:pPr algn="ctr"/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116404" y="324578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Fotos ilustrativas</a:t>
            </a:r>
          </a:p>
        </p:txBody>
      </p:sp>
    </p:spTree>
    <p:extLst>
      <p:ext uri="{BB962C8B-B14F-4D97-AF65-F5344CB8AC3E}">
        <p14:creationId xmlns:p14="http://schemas.microsoft.com/office/powerpoint/2010/main" val="18610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79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Citável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alunoct</dc:creator>
  <cp:lastModifiedBy>alunoct</cp:lastModifiedBy>
  <cp:revision>3</cp:revision>
  <dcterms:created xsi:type="dcterms:W3CDTF">2018-05-08T18:44:12Z</dcterms:created>
  <dcterms:modified xsi:type="dcterms:W3CDTF">2018-05-08T20:04:12Z</dcterms:modified>
</cp:coreProperties>
</file>