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89" r:id="rId9"/>
    <p:sldId id="264" r:id="rId10"/>
    <p:sldId id="267" r:id="rId11"/>
    <p:sldId id="268" r:id="rId12"/>
    <p:sldId id="270" r:id="rId13"/>
    <p:sldId id="291" r:id="rId14"/>
    <p:sldId id="292" r:id="rId15"/>
    <p:sldId id="293" r:id="rId16"/>
    <p:sldId id="294" r:id="rId17"/>
    <p:sldId id="295" r:id="rId18"/>
    <p:sldId id="290" r:id="rId19"/>
    <p:sldId id="273" r:id="rId20"/>
    <p:sldId id="274" r:id="rId21"/>
    <p:sldId id="261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Limelight" panose="020B0604020202020204" charset="0"/>
      <p:regular r:id="rId28"/>
    </p:embeddedFont>
    <p:embeddedFont>
      <p:font typeface="Bebas Neu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0148BB-31B2-44E5-87B1-F31E25FA75FD}">
  <a:tblStyle styleId="{BD0148BB-31B2-44E5-87B1-F31E25FA7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392de3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392de3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229c23b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229c23b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25cd980bb_3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25cd980bb_3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1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48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854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9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86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229c23b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229c23b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05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876effa2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876effa2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da39008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da39008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e95872d657_1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e95872d657_1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1da39008e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1da39008e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a39008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a39008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977a7e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977a7e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e95872d657_1_2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e95872d657_1_2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7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6f45d4e6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6f45d4e6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191" y="2946291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053848" y="3294926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535345" y="5983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189" y="303918"/>
            <a:ext cx="2724634" cy="954602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3036750" y="2931891"/>
            <a:ext cx="30705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"/>
          </p:nvPr>
        </p:nvSpPr>
        <p:spPr>
          <a:xfrm>
            <a:off x="2298450" y="1809789"/>
            <a:ext cx="4547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23" name="Google Shape;223;p20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1735875" y="1098025"/>
            <a:ext cx="56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946030" y="397226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-608939" y="31622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6345121" y="2643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-1415525" y="827001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-147387" y="286053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461700" y="72550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765687" y="1600675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54" name="Google Shape;254;p22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2"/>
          <p:cNvSpPr txBox="1">
            <a:spLocks noGrp="1"/>
          </p:cNvSpPr>
          <p:nvPr>
            <p:ph type="subTitle" idx="1"/>
          </p:nvPr>
        </p:nvSpPr>
        <p:spPr>
          <a:xfrm>
            <a:off x="2046261" y="1915500"/>
            <a:ext cx="20304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2"/>
          </p:nvPr>
        </p:nvSpPr>
        <p:spPr>
          <a:xfrm>
            <a:off x="5069987" y="2984800"/>
            <a:ext cx="20304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3"/>
          </p:nvPr>
        </p:nvSpPr>
        <p:spPr>
          <a:xfrm>
            <a:off x="2046261" y="2416625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4"/>
          </p:nvPr>
        </p:nvSpPr>
        <p:spPr>
          <a:xfrm>
            <a:off x="5069988" y="3487429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title" idx="5" hasCustomPrompt="1"/>
          </p:nvPr>
        </p:nvSpPr>
        <p:spPr>
          <a:xfrm>
            <a:off x="1356249" y="1916550"/>
            <a:ext cx="5853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 idx="6" hasCustomPrompt="1"/>
          </p:nvPr>
        </p:nvSpPr>
        <p:spPr>
          <a:xfrm>
            <a:off x="7212267" y="2985849"/>
            <a:ext cx="58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2" hasCustomPrompt="1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765162" y="-47290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4289100" y="1828995"/>
            <a:ext cx="3752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title" idx="2" hasCustomPrompt="1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03" name="Google Shape;303;p2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707324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1"/>
          </p:nvPr>
        </p:nvSpPr>
        <p:spPr>
          <a:xfrm>
            <a:off x="707324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title" idx="2"/>
          </p:nvPr>
        </p:nvSpPr>
        <p:spPr>
          <a:xfrm>
            <a:off x="3450775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3"/>
          </p:nvPr>
        </p:nvSpPr>
        <p:spPr>
          <a:xfrm>
            <a:off x="3450775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4"/>
          </p:nvPr>
        </p:nvSpPr>
        <p:spPr>
          <a:xfrm>
            <a:off x="6198126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5"/>
          </p:nvPr>
        </p:nvSpPr>
        <p:spPr>
          <a:xfrm>
            <a:off x="6198126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6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>
            <a:spLocks noGrp="1"/>
          </p:cNvSpPr>
          <p:nvPr>
            <p:ph type="title" hasCustomPrompt="1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1"/>
          </p:nvPr>
        </p:nvSpPr>
        <p:spPr>
          <a:xfrm>
            <a:off x="2368625" y="1145641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 hasCustomPrompt="1"/>
          </p:nvPr>
        </p:nvSpPr>
        <p:spPr>
          <a:xfrm>
            <a:off x="2368625" y="2097040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3"/>
          </p:nvPr>
        </p:nvSpPr>
        <p:spPr>
          <a:xfrm>
            <a:off x="2368625" y="2694708"/>
            <a:ext cx="4406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4" hasCustomPrompt="1"/>
          </p:nvPr>
        </p:nvSpPr>
        <p:spPr>
          <a:xfrm>
            <a:off x="2368625" y="3645406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5"/>
          </p:nvPr>
        </p:nvSpPr>
        <p:spPr>
          <a:xfrm>
            <a:off x="2368625" y="4242275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158350" y="3657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24548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381398" y="362960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47" name="Google Shape;47;p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717537" y="2035409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5372163" y="3007811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717537" y="2465907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5372163" y="3439315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5786593" y="-210849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1" y="293301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345121" y="265248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4" name="Google Shape;74;p7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7525" y="1679150"/>
            <a:ext cx="7708800" cy="23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342700" y="376776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23655" y="4450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 flipH="1">
            <a:off x="-772870" y="-13417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35" name="Google Shape;135;p1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891205" y="-3519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-702464" y="38051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081596" y="34233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flipH="1">
            <a:off x="-1216200" y="-73874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58" name="Google Shape;158;p1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-1427076" y="2934601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38573" y="348170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002280" y="-184857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82" name="Google Shape;182;p1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70" r:id="rId14"/>
    <p:sldLayoutId id="2147483671" r:id="rId15"/>
    <p:sldLayoutId id="2147483672" r:id="rId16"/>
    <p:sldLayoutId id="2147483675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itornunes/aircraft-performance-dataset-aircraft-bluebook?select=Airplane_Stochastic_Imputation.cs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6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6"/>
          <p:cNvSpPr txBox="1">
            <a:spLocks noGrp="1"/>
          </p:cNvSpPr>
          <p:nvPr>
            <p:ph type="ctrTitle" idx="2"/>
          </p:nvPr>
        </p:nvSpPr>
        <p:spPr>
          <a:xfrm>
            <a:off x="4304303" y="3106414"/>
            <a:ext cx="4533907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 smtClean="0"/>
              <a:t>Juan David Velásquez – Nathalia Rivadeneira</a:t>
            </a:r>
            <a:endParaRPr sz="1400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AIRCRAFT</a:t>
            </a:r>
            <a:br>
              <a:rPr lang="en" dirty="0" smtClean="0"/>
            </a:br>
            <a:r>
              <a:rPr lang="en-US" sz="3200" dirty="0" smtClean="0"/>
              <a:t>PERFORMANCE</a:t>
            </a:r>
            <a:br>
              <a:rPr lang="en-US" sz="3200" dirty="0" smtClean="0"/>
            </a:br>
            <a:r>
              <a:rPr lang="en-US" sz="1800" dirty="0" smtClean="0"/>
              <a:t>(Aircraft bluebook)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47"/>
          <p:cNvGrpSpPr/>
          <p:nvPr/>
        </p:nvGrpSpPr>
        <p:grpSpPr>
          <a:xfrm>
            <a:off x="3133606" y="1503748"/>
            <a:ext cx="2875049" cy="2879133"/>
            <a:chOff x="2675582" y="676586"/>
            <a:chExt cx="3793942" cy="3790328"/>
          </a:xfrm>
        </p:grpSpPr>
        <p:sp>
          <p:nvSpPr>
            <p:cNvPr id="832" name="Google Shape;832;p47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47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837" name="Google Shape;837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47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40" name="Google Shape;840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47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43" name="Google Shape;843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47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846" name="Google Shape;846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8" name="Google Shape;848;p47"/>
          <p:cNvSpPr/>
          <p:nvPr/>
        </p:nvSpPr>
        <p:spPr>
          <a:xfrm>
            <a:off x="3506925" y="1898325"/>
            <a:ext cx="2114400" cy="2114400"/>
          </a:xfrm>
          <a:prstGeom prst="donut">
            <a:avLst>
              <a:gd name="adj" fmla="val 2093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7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NUESTRA </a:t>
            </a:r>
            <a:r>
              <a:rPr lang="en" dirty="0" smtClean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1" name="Google Shape;851;p47"/>
          <p:cNvSpPr txBox="1">
            <a:spLocks noGrp="1"/>
          </p:cNvSpPr>
          <p:nvPr>
            <p:ph type="title" idx="4294967295"/>
          </p:nvPr>
        </p:nvSpPr>
        <p:spPr>
          <a:xfrm>
            <a:off x="6270405" y="1928214"/>
            <a:ext cx="252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</a:rPr>
              <a:t>K- VECINOS MÁS CERCANOS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853" name="Google Shape;853;p47"/>
          <p:cNvSpPr txBox="1">
            <a:spLocks noGrp="1"/>
          </p:cNvSpPr>
          <p:nvPr>
            <p:ph type="title" idx="4294967295"/>
          </p:nvPr>
        </p:nvSpPr>
        <p:spPr>
          <a:xfrm>
            <a:off x="747267" y="1287362"/>
            <a:ext cx="220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accent1"/>
                </a:solidFill>
              </a:rPr>
              <a:t>NAIVE BAYES</a:t>
            </a:r>
            <a:br>
              <a:rPr lang="es-CO" sz="2000" dirty="0" smtClean="0">
                <a:solidFill>
                  <a:schemeClr val="accent1"/>
                </a:solidFill>
              </a:rPr>
            </a:br>
            <a:r>
              <a:rPr lang="es-CO" sz="2000" dirty="0" smtClean="0">
                <a:solidFill>
                  <a:schemeClr val="accent1"/>
                </a:solidFill>
              </a:rPr>
              <a:t>GAUSIANO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855" name="Google Shape;855;p47"/>
          <p:cNvSpPr txBox="1">
            <a:spLocks noGrp="1"/>
          </p:cNvSpPr>
          <p:nvPr>
            <p:ph type="title" idx="4294967295"/>
          </p:nvPr>
        </p:nvSpPr>
        <p:spPr>
          <a:xfrm>
            <a:off x="733575" y="3632504"/>
            <a:ext cx="220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</a:rPr>
              <a:t>REGRESIÓN LOGISTICA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 idx="4294967295"/>
          </p:nvPr>
        </p:nvSpPr>
        <p:spPr>
          <a:xfrm>
            <a:off x="5633743" y="3645947"/>
            <a:ext cx="3252795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accent1"/>
                </a:solidFill>
              </a:rPr>
              <a:t>MÁQUINAS DE </a:t>
            </a:r>
            <a:br>
              <a:rPr lang="es-CO" sz="2000" dirty="0" smtClean="0">
                <a:solidFill>
                  <a:schemeClr val="accent1"/>
                </a:solidFill>
              </a:rPr>
            </a:br>
            <a:r>
              <a:rPr lang="es-CO" sz="2000" dirty="0" smtClean="0">
                <a:solidFill>
                  <a:schemeClr val="accent1"/>
                </a:solidFill>
              </a:rPr>
              <a:t>SOPORTE VECTORIAL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3414630" y="2838179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01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4140961" y="3586000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02</a:t>
            </a:r>
            <a:endParaRPr sz="16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5101656" y="2871351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03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61" name="Google Shape;861;p47"/>
          <p:cNvSpPr txBox="1"/>
          <p:nvPr/>
        </p:nvSpPr>
        <p:spPr>
          <a:xfrm>
            <a:off x="4719138" y="2017818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04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862" name="Google Shape;862;p47"/>
          <p:cNvGrpSpPr/>
          <p:nvPr/>
        </p:nvGrpSpPr>
        <p:grpSpPr>
          <a:xfrm>
            <a:off x="4354096" y="2669942"/>
            <a:ext cx="434225" cy="571602"/>
            <a:chOff x="2584100" y="2573050"/>
            <a:chExt cx="338050" cy="445000"/>
          </a:xfrm>
        </p:grpSpPr>
        <p:sp>
          <p:nvSpPr>
            <p:cNvPr id="863" name="Google Shape;863;p47"/>
            <p:cNvSpPr/>
            <p:nvPr/>
          </p:nvSpPr>
          <p:spPr>
            <a:xfrm>
              <a:off x="2690850" y="2889950"/>
              <a:ext cx="48925" cy="91650"/>
            </a:xfrm>
            <a:custGeom>
              <a:avLst/>
              <a:gdLst/>
              <a:ahLst/>
              <a:cxnLst/>
              <a:rect l="l" t="t" r="r" b="b"/>
              <a:pathLst>
                <a:path w="1957" h="3666" extrusionOk="0">
                  <a:moveTo>
                    <a:pt x="676" y="0"/>
                  </a:moveTo>
                  <a:lnTo>
                    <a:pt x="0" y="1352"/>
                  </a:lnTo>
                  <a:lnTo>
                    <a:pt x="1957" y="3665"/>
                  </a:lnTo>
                  <a:lnTo>
                    <a:pt x="1957" y="2598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2766450" y="2889950"/>
              <a:ext cx="49825" cy="91650"/>
            </a:xfrm>
            <a:custGeom>
              <a:avLst/>
              <a:gdLst/>
              <a:ahLst/>
              <a:cxnLst/>
              <a:rect l="l" t="t" r="r" b="b"/>
              <a:pathLst>
                <a:path w="1993" h="3666" extrusionOk="0">
                  <a:moveTo>
                    <a:pt x="1281" y="0"/>
                  </a:moveTo>
                  <a:lnTo>
                    <a:pt x="0" y="2598"/>
                  </a:lnTo>
                  <a:lnTo>
                    <a:pt x="0" y="3665"/>
                  </a:lnTo>
                  <a:lnTo>
                    <a:pt x="1993" y="1352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2812700" y="2860600"/>
              <a:ext cx="108550" cy="52500"/>
            </a:xfrm>
            <a:custGeom>
              <a:avLst/>
              <a:gdLst/>
              <a:ahLst/>
              <a:cxnLst/>
              <a:rect l="l" t="t" r="r" b="b"/>
              <a:pathLst>
                <a:path w="4342" h="2100" extrusionOk="0">
                  <a:moveTo>
                    <a:pt x="1" y="0"/>
                  </a:moveTo>
                  <a:lnTo>
                    <a:pt x="1068" y="2099"/>
                  </a:lnTo>
                  <a:lnTo>
                    <a:pt x="4341" y="2099"/>
                  </a:lnTo>
                  <a:cubicBezTo>
                    <a:pt x="4092" y="854"/>
                    <a:pt x="3025" y="0"/>
                    <a:pt x="1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770900" y="2938875"/>
              <a:ext cx="151250" cy="79175"/>
            </a:xfrm>
            <a:custGeom>
              <a:avLst/>
              <a:gdLst/>
              <a:ahLst/>
              <a:cxnLst/>
              <a:rect l="l" t="t" r="r" b="b"/>
              <a:pathLst>
                <a:path w="6050" h="3167" extrusionOk="0">
                  <a:moveTo>
                    <a:pt x="2669" y="0"/>
                  </a:moveTo>
                  <a:lnTo>
                    <a:pt x="0" y="3167"/>
                  </a:lnTo>
                  <a:lnTo>
                    <a:pt x="5551" y="3167"/>
                  </a:lnTo>
                  <a:cubicBezTo>
                    <a:pt x="5836" y="3167"/>
                    <a:pt x="6049" y="2918"/>
                    <a:pt x="6049" y="2633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584100" y="2938875"/>
              <a:ext cx="152125" cy="79175"/>
            </a:xfrm>
            <a:custGeom>
              <a:avLst/>
              <a:gdLst/>
              <a:ahLst/>
              <a:cxnLst/>
              <a:rect l="l" t="t" r="r" b="b"/>
              <a:pathLst>
                <a:path w="6085" h="3167" extrusionOk="0">
                  <a:moveTo>
                    <a:pt x="0" y="0"/>
                  </a:moveTo>
                  <a:lnTo>
                    <a:pt x="0" y="2633"/>
                  </a:lnTo>
                  <a:cubicBezTo>
                    <a:pt x="0" y="2918"/>
                    <a:pt x="214" y="3167"/>
                    <a:pt x="498" y="3167"/>
                  </a:cubicBezTo>
                  <a:lnTo>
                    <a:pt x="6085" y="3167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584975" y="2860600"/>
              <a:ext cx="107675" cy="52500"/>
            </a:xfrm>
            <a:custGeom>
              <a:avLst/>
              <a:gdLst/>
              <a:ahLst/>
              <a:cxnLst/>
              <a:rect l="l" t="t" r="r" b="b"/>
              <a:pathLst>
                <a:path w="4307" h="2100" extrusionOk="0">
                  <a:moveTo>
                    <a:pt x="2563" y="0"/>
                  </a:moveTo>
                  <a:cubicBezTo>
                    <a:pt x="1317" y="0"/>
                    <a:pt x="250" y="854"/>
                    <a:pt x="1" y="2099"/>
                  </a:cubicBezTo>
                  <a:lnTo>
                    <a:pt x="3274" y="209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608100" y="2573050"/>
              <a:ext cx="290025" cy="105200"/>
            </a:xfrm>
            <a:custGeom>
              <a:avLst/>
              <a:gdLst/>
              <a:ahLst/>
              <a:cxnLst/>
              <a:rect l="l" t="t" r="r" b="b"/>
              <a:pathLst>
                <a:path w="11601" h="4208" extrusionOk="0">
                  <a:moveTo>
                    <a:pt x="6334" y="2109"/>
                  </a:moveTo>
                  <a:cubicBezTo>
                    <a:pt x="7010" y="2109"/>
                    <a:pt x="7010" y="3176"/>
                    <a:pt x="6334" y="3176"/>
                  </a:cubicBezTo>
                  <a:lnTo>
                    <a:pt x="5267" y="3176"/>
                  </a:lnTo>
                  <a:cubicBezTo>
                    <a:pt x="4591" y="3176"/>
                    <a:pt x="4591" y="2109"/>
                    <a:pt x="5267" y="2109"/>
                  </a:cubicBezTo>
                  <a:close/>
                  <a:moveTo>
                    <a:pt x="5801" y="1"/>
                  </a:moveTo>
                  <a:cubicBezTo>
                    <a:pt x="5045" y="1"/>
                    <a:pt x="4288" y="170"/>
                    <a:pt x="3595" y="508"/>
                  </a:cubicBezTo>
                  <a:lnTo>
                    <a:pt x="357" y="2180"/>
                  </a:lnTo>
                  <a:cubicBezTo>
                    <a:pt x="214" y="2251"/>
                    <a:pt x="108" y="2393"/>
                    <a:pt x="72" y="2571"/>
                  </a:cubicBezTo>
                  <a:cubicBezTo>
                    <a:pt x="1" y="2892"/>
                    <a:pt x="286" y="3069"/>
                    <a:pt x="535" y="3318"/>
                  </a:cubicBezTo>
                  <a:cubicBezTo>
                    <a:pt x="1104" y="3888"/>
                    <a:pt x="1851" y="4208"/>
                    <a:pt x="2670" y="4208"/>
                  </a:cubicBezTo>
                  <a:lnTo>
                    <a:pt x="8932" y="4208"/>
                  </a:lnTo>
                  <a:cubicBezTo>
                    <a:pt x="9750" y="4208"/>
                    <a:pt x="10497" y="3888"/>
                    <a:pt x="11067" y="3318"/>
                  </a:cubicBezTo>
                  <a:cubicBezTo>
                    <a:pt x="11316" y="3069"/>
                    <a:pt x="11600" y="2856"/>
                    <a:pt x="11529" y="2571"/>
                  </a:cubicBezTo>
                  <a:cubicBezTo>
                    <a:pt x="11494" y="2393"/>
                    <a:pt x="11387" y="2251"/>
                    <a:pt x="11245" y="2180"/>
                  </a:cubicBezTo>
                  <a:lnTo>
                    <a:pt x="8007" y="508"/>
                  </a:lnTo>
                  <a:cubicBezTo>
                    <a:pt x="7313" y="170"/>
                    <a:pt x="6557" y="1"/>
                    <a:pt x="5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89950" y="2704025"/>
              <a:ext cx="126325" cy="25825"/>
            </a:xfrm>
            <a:custGeom>
              <a:avLst/>
              <a:gdLst/>
              <a:ahLst/>
              <a:cxnLst/>
              <a:rect l="l" t="t" r="r" b="b"/>
              <a:pathLst>
                <a:path w="5053" h="1033" extrusionOk="0">
                  <a:moveTo>
                    <a:pt x="0" y="1"/>
                  </a:moveTo>
                  <a:cubicBezTo>
                    <a:pt x="250" y="606"/>
                    <a:pt x="819" y="1033"/>
                    <a:pt x="1495" y="1033"/>
                  </a:cubicBezTo>
                  <a:lnTo>
                    <a:pt x="3559" y="1033"/>
                  </a:lnTo>
                  <a:cubicBezTo>
                    <a:pt x="4235" y="1033"/>
                    <a:pt x="4839" y="606"/>
                    <a:pt x="5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61475" y="2704025"/>
              <a:ext cx="183275" cy="218850"/>
            </a:xfrm>
            <a:custGeom>
              <a:avLst/>
              <a:gdLst/>
              <a:ahLst/>
              <a:cxnLst/>
              <a:rect l="l" t="t" r="r" b="b"/>
              <a:pathLst>
                <a:path w="7331" h="8754" extrusionOk="0">
                  <a:moveTo>
                    <a:pt x="4713" y="3081"/>
                  </a:moveTo>
                  <a:cubicBezTo>
                    <a:pt x="5118" y="3081"/>
                    <a:pt x="5486" y="3643"/>
                    <a:pt x="5053" y="4021"/>
                  </a:cubicBezTo>
                  <a:cubicBezTo>
                    <a:pt x="4662" y="4413"/>
                    <a:pt x="4155" y="4609"/>
                    <a:pt x="3648" y="4609"/>
                  </a:cubicBezTo>
                  <a:cubicBezTo>
                    <a:pt x="3141" y="4609"/>
                    <a:pt x="2634" y="4413"/>
                    <a:pt x="2242" y="4021"/>
                  </a:cubicBezTo>
                  <a:cubicBezTo>
                    <a:pt x="2029" y="3808"/>
                    <a:pt x="2029" y="3488"/>
                    <a:pt x="2242" y="3274"/>
                  </a:cubicBezTo>
                  <a:cubicBezTo>
                    <a:pt x="2349" y="3185"/>
                    <a:pt x="2483" y="3141"/>
                    <a:pt x="2616" y="3141"/>
                  </a:cubicBezTo>
                  <a:cubicBezTo>
                    <a:pt x="2749" y="3141"/>
                    <a:pt x="2883" y="3185"/>
                    <a:pt x="2990" y="3274"/>
                  </a:cubicBezTo>
                  <a:cubicBezTo>
                    <a:pt x="3185" y="3470"/>
                    <a:pt x="3426" y="3568"/>
                    <a:pt x="3666" y="3568"/>
                  </a:cubicBezTo>
                  <a:cubicBezTo>
                    <a:pt x="3906" y="3568"/>
                    <a:pt x="4146" y="3470"/>
                    <a:pt x="4342" y="3274"/>
                  </a:cubicBezTo>
                  <a:cubicBezTo>
                    <a:pt x="4453" y="3137"/>
                    <a:pt x="4585" y="3081"/>
                    <a:pt x="4713" y="3081"/>
                  </a:cubicBezTo>
                  <a:close/>
                  <a:moveTo>
                    <a:pt x="1" y="1"/>
                  </a:moveTo>
                  <a:lnTo>
                    <a:pt x="1" y="2491"/>
                  </a:lnTo>
                  <a:cubicBezTo>
                    <a:pt x="1" y="4021"/>
                    <a:pt x="890" y="5409"/>
                    <a:pt x="2278" y="6014"/>
                  </a:cubicBezTo>
                  <a:lnTo>
                    <a:pt x="3666" y="8754"/>
                  </a:lnTo>
                  <a:lnTo>
                    <a:pt x="5053" y="5978"/>
                  </a:lnTo>
                  <a:cubicBezTo>
                    <a:pt x="6405" y="5409"/>
                    <a:pt x="7295" y="4093"/>
                    <a:pt x="7331" y="2598"/>
                  </a:cubicBezTo>
                  <a:lnTo>
                    <a:pt x="7331" y="1"/>
                  </a:lnTo>
                  <a:lnTo>
                    <a:pt x="7259" y="1"/>
                  </a:lnTo>
                  <a:cubicBezTo>
                    <a:pt x="7010" y="1211"/>
                    <a:pt x="5943" y="2100"/>
                    <a:pt x="4698" y="2100"/>
                  </a:cubicBezTo>
                  <a:lnTo>
                    <a:pt x="2634" y="2100"/>
                  </a:lnTo>
                  <a:cubicBezTo>
                    <a:pt x="1389" y="2100"/>
                    <a:pt x="321" y="121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2" name="Google Shape;872;p47"/>
          <p:cNvCxnSpPr>
            <a:stCxn id="853" idx="3"/>
            <a:endCxn id="861" idx="0"/>
          </p:cNvCxnSpPr>
          <p:nvPr/>
        </p:nvCxnSpPr>
        <p:spPr>
          <a:xfrm>
            <a:off x="2955267" y="1485812"/>
            <a:ext cx="2072121" cy="532006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3" name="Google Shape;873;p47"/>
          <p:cNvCxnSpPr>
            <a:endCxn id="860" idx="3"/>
          </p:cNvCxnSpPr>
          <p:nvPr/>
        </p:nvCxnSpPr>
        <p:spPr>
          <a:xfrm rot="10800000" flipV="1">
            <a:off x="5718157" y="2493655"/>
            <a:ext cx="1409739" cy="5761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4" name="Google Shape;874;p47"/>
          <p:cNvCxnSpPr>
            <a:endCxn id="859" idx="2"/>
          </p:cNvCxnSpPr>
          <p:nvPr/>
        </p:nvCxnSpPr>
        <p:spPr>
          <a:xfrm rot="10800000" flipV="1">
            <a:off x="4449211" y="3866562"/>
            <a:ext cx="2283452" cy="116338"/>
          </a:xfrm>
          <a:prstGeom prst="bentConnector4">
            <a:avLst>
              <a:gd name="adj1" fmla="val 43250"/>
              <a:gd name="adj2" fmla="val 296496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5" name="Google Shape;875;p47"/>
          <p:cNvCxnSpPr/>
          <p:nvPr/>
        </p:nvCxnSpPr>
        <p:spPr>
          <a:xfrm flipV="1">
            <a:off x="2626240" y="3241546"/>
            <a:ext cx="1065677" cy="88635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876" name="Google Shape;876;p47"/>
          <p:cNvGrpSpPr/>
          <p:nvPr/>
        </p:nvGrpSpPr>
        <p:grpSpPr>
          <a:xfrm flipH="1">
            <a:off x="2224518" y="4581851"/>
            <a:ext cx="1507118" cy="838832"/>
            <a:chOff x="7636893" y="2346251"/>
            <a:chExt cx="1507118" cy="838832"/>
          </a:xfrm>
        </p:grpSpPr>
        <p:grpSp>
          <p:nvGrpSpPr>
            <p:cNvPr id="877" name="Google Shape;877;p47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78" name="Google Shape;878;p4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47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81" name="Google Shape;881;p4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861;p47"/>
          <p:cNvSpPr txBox="1"/>
          <p:nvPr/>
        </p:nvSpPr>
        <p:spPr>
          <a:xfrm>
            <a:off x="3615630" y="2127609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05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70" name="Google Shape;872;p47"/>
          <p:cNvCxnSpPr>
            <a:endCxn id="68" idx="2"/>
          </p:cNvCxnSpPr>
          <p:nvPr/>
        </p:nvCxnSpPr>
        <p:spPr>
          <a:xfrm flipV="1">
            <a:off x="1981359" y="2524509"/>
            <a:ext cx="1942521" cy="193053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3" name="Google Shape;853;p47"/>
          <p:cNvSpPr txBox="1">
            <a:spLocks/>
          </p:cNvSpPr>
          <p:nvPr/>
        </p:nvSpPr>
        <p:spPr>
          <a:xfrm>
            <a:off x="747267" y="2437654"/>
            <a:ext cx="220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s-CO" sz="2000" dirty="0" smtClean="0">
                <a:solidFill>
                  <a:schemeClr val="accent1"/>
                </a:solidFill>
              </a:rPr>
              <a:t>REDES NEURONALES</a:t>
            </a:r>
            <a:endParaRPr lang="es-CO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/>
          <p:nvPr/>
        </p:nvSpPr>
        <p:spPr>
          <a:xfrm>
            <a:off x="5248725" y="46826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8"/>
          <p:cNvGrpSpPr/>
          <p:nvPr/>
        </p:nvGrpSpPr>
        <p:grpSpPr>
          <a:xfrm>
            <a:off x="4042325" y="724775"/>
            <a:ext cx="4400400" cy="4412215"/>
            <a:chOff x="3585125" y="724775"/>
            <a:chExt cx="4400400" cy="4412215"/>
          </a:xfrm>
        </p:grpSpPr>
        <p:sp>
          <p:nvSpPr>
            <p:cNvPr id="897" name="Google Shape;897;p48"/>
            <p:cNvSpPr/>
            <p:nvPr/>
          </p:nvSpPr>
          <p:spPr>
            <a:xfrm>
              <a:off x="4548275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942750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585125" y="724775"/>
              <a:ext cx="4400400" cy="37407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3652115" y="828868"/>
              <a:ext cx="4261200" cy="35376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4289099" y="1828995"/>
            <a:ext cx="3983531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  YANALISIS</a:t>
            </a:r>
            <a:endParaRPr dirty="0"/>
          </a:p>
        </p:txBody>
      </p:sp>
      <p:sp>
        <p:nvSpPr>
          <p:cNvPr id="902" name="Google Shape;902;p48"/>
          <p:cNvSpPr txBox="1">
            <a:spLocks noGrp="1"/>
          </p:cNvSpPr>
          <p:nvPr>
            <p:ph type="title" idx="2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3" name="Google Shape;903;p48"/>
          <p:cNvSpPr txBox="1">
            <a:spLocks noGrp="1"/>
          </p:cNvSpPr>
          <p:nvPr>
            <p:ph type="subTitle" idx="1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Solución al problema</a:t>
            </a:r>
            <a:endParaRPr dirty="0"/>
          </a:p>
        </p:txBody>
      </p:sp>
      <p:sp>
        <p:nvSpPr>
          <p:cNvPr id="904" name="Google Shape;904;p48"/>
          <p:cNvSpPr/>
          <p:nvPr/>
        </p:nvSpPr>
        <p:spPr>
          <a:xfrm>
            <a:off x="3127450" y="3055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8"/>
          <p:cNvGrpSpPr/>
          <p:nvPr/>
        </p:nvGrpSpPr>
        <p:grpSpPr>
          <a:xfrm>
            <a:off x="1208390" y="1418085"/>
            <a:ext cx="2080622" cy="1341130"/>
            <a:chOff x="1301165" y="1157310"/>
            <a:chExt cx="2080622" cy="1341130"/>
          </a:xfrm>
        </p:grpSpPr>
        <p:grpSp>
          <p:nvGrpSpPr>
            <p:cNvPr id="906" name="Google Shape;906;p48"/>
            <p:cNvGrpSpPr/>
            <p:nvPr/>
          </p:nvGrpSpPr>
          <p:grpSpPr>
            <a:xfrm>
              <a:off x="1301165" y="1157310"/>
              <a:ext cx="2080622" cy="1341130"/>
              <a:chOff x="1032725" y="1485988"/>
              <a:chExt cx="1688542" cy="1088403"/>
            </a:xfrm>
          </p:grpSpPr>
          <p:sp>
            <p:nvSpPr>
              <p:cNvPr id="907" name="Google Shape;907;p48"/>
              <p:cNvSpPr/>
              <p:nvPr/>
            </p:nvSpPr>
            <p:spPr>
              <a:xfrm>
                <a:off x="1445717" y="1606654"/>
                <a:ext cx="663840" cy="225403"/>
              </a:xfrm>
              <a:custGeom>
                <a:avLst/>
                <a:gdLst/>
                <a:ahLst/>
                <a:cxnLst/>
                <a:rect l="l" t="t" r="r" b="b"/>
                <a:pathLst>
                  <a:path w="18304" h="6215" extrusionOk="0">
                    <a:moveTo>
                      <a:pt x="3125" y="0"/>
                    </a:moveTo>
                    <a:lnTo>
                      <a:pt x="0" y="1638"/>
                    </a:lnTo>
                    <a:lnTo>
                      <a:pt x="11821" y="6190"/>
                    </a:lnTo>
                    <a:cubicBezTo>
                      <a:pt x="11865" y="6206"/>
                      <a:pt x="11910" y="6215"/>
                      <a:pt x="11954" y="6215"/>
                    </a:cubicBezTo>
                    <a:cubicBezTo>
                      <a:pt x="12004" y="6215"/>
                      <a:pt x="12053" y="6204"/>
                      <a:pt x="12097" y="6182"/>
                    </a:cubicBezTo>
                    <a:lnTo>
                      <a:pt x="18045" y="3049"/>
                    </a:lnTo>
                    <a:cubicBezTo>
                      <a:pt x="18304" y="2907"/>
                      <a:pt x="18262" y="2523"/>
                      <a:pt x="17987" y="2448"/>
                    </a:cubicBezTo>
                    <a:cubicBezTo>
                      <a:pt x="15664" y="1813"/>
                      <a:pt x="8680" y="34"/>
                      <a:pt x="3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1445717" y="1632985"/>
                <a:ext cx="520257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5489" extrusionOk="0">
                    <a:moveTo>
                      <a:pt x="1730" y="1"/>
                    </a:moveTo>
                    <a:lnTo>
                      <a:pt x="0" y="912"/>
                    </a:lnTo>
                    <a:lnTo>
                      <a:pt x="11821" y="5464"/>
                    </a:lnTo>
                    <a:cubicBezTo>
                      <a:pt x="11865" y="5480"/>
                      <a:pt x="11910" y="5489"/>
                      <a:pt x="11954" y="5489"/>
                    </a:cubicBezTo>
                    <a:cubicBezTo>
                      <a:pt x="12004" y="5489"/>
                      <a:pt x="12053" y="5478"/>
                      <a:pt x="12097" y="5456"/>
                    </a:cubicBezTo>
                    <a:lnTo>
                      <a:pt x="14344" y="4270"/>
                    </a:lnTo>
                    <a:lnTo>
                      <a:pt x="17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1032725" y="1485988"/>
                <a:ext cx="1688542" cy="767856"/>
              </a:xfrm>
              <a:custGeom>
                <a:avLst/>
                <a:gdLst/>
                <a:ahLst/>
                <a:cxnLst/>
                <a:rect l="l" t="t" r="r" b="b"/>
                <a:pathLst>
                  <a:path w="46558" h="21172" extrusionOk="0">
                    <a:moveTo>
                      <a:pt x="39740" y="1"/>
                    </a:moveTo>
                    <a:cubicBezTo>
                      <a:pt x="38819" y="1"/>
                      <a:pt x="37908" y="222"/>
                      <a:pt x="37084" y="654"/>
                    </a:cubicBezTo>
                    <a:lnTo>
                      <a:pt x="9207" y="15315"/>
                    </a:lnTo>
                    <a:lnTo>
                      <a:pt x="2290" y="13160"/>
                    </a:lnTo>
                    <a:lnTo>
                      <a:pt x="1" y="14471"/>
                    </a:lnTo>
                    <a:lnTo>
                      <a:pt x="327" y="15090"/>
                    </a:lnTo>
                    <a:cubicBezTo>
                      <a:pt x="2358" y="18960"/>
                      <a:pt x="6311" y="21172"/>
                      <a:pt x="10403" y="21172"/>
                    </a:cubicBezTo>
                    <a:cubicBezTo>
                      <a:pt x="12185" y="21172"/>
                      <a:pt x="13994" y="20752"/>
                      <a:pt x="15681" y="19868"/>
                    </a:cubicBezTo>
                    <a:lnTo>
                      <a:pt x="44678" y="4622"/>
                    </a:lnTo>
                    <a:cubicBezTo>
                      <a:pt x="46558" y="3628"/>
                      <a:pt x="46065" y="813"/>
                      <a:pt x="43960" y="529"/>
                    </a:cubicBezTo>
                    <a:lnTo>
                      <a:pt x="43609" y="478"/>
                    </a:lnTo>
                    <a:lnTo>
                      <a:pt x="41261" y="161"/>
                    </a:lnTo>
                    <a:lnTo>
                      <a:pt x="40509" y="52"/>
                    </a:lnTo>
                    <a:cubicBezTo>
                      <a:pt x="40253" y="18"/>
                      <a:pt x="39996" y="1"/>
                      <a:pt x="397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1391786" y="1568753"/>
                <a:ext cx="1309220" cy="684912"/>
              </a:xfrm>
              <a:custGeom>
                <a:avLst/>
                <a:gdLst/>
                <a:ahLst/>
                <a:cxnLst/>
                <a:rect l="l" t="t" r="r" b="b"/>
                <a:pathLst>
                  <a:path w="36099" h="18885" extrusionOk="0">
                    <a:moveTo>
                      <a:pt x="35906" y="1"/>
                    </a:moveTo>
                    <a:lnTo>
                      <a:pt x="0" y="18873"/>
                    </a:lnTo>
                    <a:cubicBezTo>
                      <a:pt x="171" y="18880"/>
                      <a:pt x="341" y="18884"/>
                      <a:pt x="511" y="18884"/>
                    </a:cubicBezTo>
                    <a:cubicBezTo>
                      <a:pt x="2343" y="18884"/>
                      <a:pt x="4153" y="18434"/>
                      <a:pt x="5781" y="17578"/>
                    </a:cubicBezTo>
                    <a:lnTo>
                      <a:pt x="34778" y="2332"/>
                    </a:lnTo>
                    <a:cubicBezTo>
                      <a:pt x="35630" y="1897"/>
                      <a:pt x="36098" y="937"/>
                      <a:pt x="35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1695971" y="1847986"/>
                <a:ext cx="444313" cy="726402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20029" extrusionOk="0">
                    <a:moveTo>
                      <a:pt x="11761" y="0"/>
                    </a:moveTo>
                    <a:cubicBezTo>
                      <a:pt x="11699" y="0"/>
                      <a:pt x="11634" y="14"/>
                      <a:pt x="11571" y="46"/>
                    </a:cubicBezTo>
                    <a:lnTo>
                      <a:pt x="3969" y="4039"/>
                    </a:lnTo>
                    <a:cubicBezTo>
                      <a:pt x="3869" y="4098"/>
                      <a:pt x="3793" y="4198"/>
                      <a:pt x="3760" y="4315"/>
                    </a:cubicBezTo>
                    <a:lnTo>
                      <a:pt x="1" y="20029"/>
                    </a:lnTo>
                    <a:lnTo>
                      <a:pt x="3977" y="17940"/>
                    </a:lnTo>
                    <a:cubicBezTo>
                      <a:pt x="7954" y="12067"/>
                      <a:pt x="11145" y="3446"/>
                      <a:pt x="12156" y="547"/>
                    </a:cubicBezTo>
                    <a:cubicBezTo>
                      <a:pt x="12251" y="263"/>
                      <a:pt x="12027" y="0"/>
                      <a:pt x="117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1695971" y="1939637"/>
                <a:ext cx="248179" cy="634754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17502" extrusionOk="0">
                    <a:moveTo>
                      <a:pt x="6843" y="0"/>
                    </a:moveTo>
                    <a:lnTo>
                      <a:pt x="3969" y="1512"/>
                    </a:lnTo>
                    <a:cubicBezTo>
                      <a:pt x="3869" y="1571"/>
                      <a:pt x="3793" y="1671"/>
                      <a:pt x="3760" y="1788"/>
                    </a:cubicBezTo>
                    <a:lnTo>
                      <a:pt x="1" y="17502"/>
                    </a:lnTo>
                    <a:lnTo>
                      <a:pt x="1" y="17502"/>
                    </a:lnTo>
                    <a:lnTo>
                      <a:pt x="2198" y="16349"/>
                    </a:lnTo>
                    <a:lnTo>
                      <a:pt x="68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2426787" y="1491791"/>
                <a:ext cx="187576" cy="88311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2435" extrusionOk="0">
                    <a:moveTo>
                      <a:pt x="2824" y="1"/>
                    </a:moveTo>
                    <a:lnTo>
                      <a:pt x="377" y="1287"/>
                    </a:lnTo>
                    <a:cubicBezTo>
                      <a:pt x="93" y="1438"/>
                      <a:pt x="1" y="1830"/>
                      <a:pt x="176" y="2165"/>
                    </a:cubicBezTo>
                    <a:cubicBezTo>
                      <a:pt x="278" y="2359"/>
                      <a:pt x="560" y="2434"/>
                      <a:pt x="834" y="2434"/>
                    </a:cubicBezTo>
                    <a:cubicBezTo>
                      <a:pt x="1032" y="2434"/>
                      <a:pt x="1227" y="2395"/>
                      <a:pt x="1346" y="2332"/>
                    </a:cubicBezTo>
                    <a:lnTo>
                      <a:pt x="5172" y="31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48"/>
            <p:cNvGrpSpPr/>
            <p:nvPr/>
          </p:nvGrpSpPr>
          <p:grpSpPr>
            <a:xfrm>
              <a:off x="1835438" y="1257997"/>
              <a:ext cx="1171957" cy="643137"/>
              <a:chOff x="1466318" y="1567701"/>
              <a:chExt cx="951110" cy="521942"/>
            </a:xfrm>
          </p:grpSpPr>
          <p:sp>
            <p:nvSpPr>
              <p:cNvPr id="915" name="Google Shape;915;p48"/>
              <p:cNvSpPr/>
              <p:nvPr/>
            </p:nvSpPr>
            <p:spPr>
              <a:xfrm>
                <a:off x="1466318" y="2041008"/>
                <a:ext cx="50629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41" extrusionOk="0">
                    <a:moveTo>
                      <a:pt x="622" y="0"/>
                    </a:moveTo>
                    <a:cubicBezTo>
                      <a:pt x="538" y="0"/>
                      <a:pt x="454" y="20"/>
                      <a:pt x="376" y="62"/>
                    </a:cubicBezTo>
                    <a:cubicBezTo>
                      <a:pt x="92" y="213"/>
                      <a:pt x="0" y="614"/>
                      <a:pt x="176" y="948"/>
                    </a:cubicBezTo>
                    <a:cubicBezTo>
                      <a:pt x="305" y="1194"/>
                      <a:pt x="543" y="1340"/>
                      <a:pt x="776" y="1340"/>
                    </a:cubicBezTo>
                    <a:cubicBezTo>
                      <a:pt x="860" y="1340"/>
                      <a:pt x="943" y="1322"/>
                      <a:pt x="1020" y="1282"/>
                    </a:cubicBezTo>
                    <a:cubicBezTo>
                      <a:pt x="1304" y="1123"/>
                      <a:pt x="1395" y="731"/>
                      <a:pt x="1220" y="396"/>
                    </a:cubicBezTo>
                    <a:cubicBezTo>
                      <a:pt x="1091" y="151"/>
                      <a:pt x="854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1526306" y="2009454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30" y="0"/>
                    </a:moveTo>
                    <a:cubicBezTo>
                      <a:pt x="545" y="0"/>
                      <a:pt x="462" y="20"/>
                      <a:pt x="385" y="63"/>
                    </a:cubicBezTo>
                    <a:cubicBezTo>
                      <a:pt x="92" y="214"/>
                      <a:pt x="0" y="606"/>
                      <a:pt x="176" y="941"/>
                    </a:cubicBezTo>
                    <a:cubicBezTo>
                      <a:pt x="305" y="1187"/>
                      <a:pt x="548" y="1333"/>
                      <a:pt x="780" y="1333"/>
                    </a:cubicBezTo>
                    <a:cubicBezTo>
                      <a:pt x="863" y="1333"/>
                      <a:pt x="945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1586295" y="1977937"/>
                <a:ext cx="50956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4" extrusionOk="0">
                    <a:moveTo>
                      <a:pt x="630" y="0"/>
                    </a:moveTo>
                    <a:cubicBezTo>
                      <a:pt x="545" y="0"/>
                      <a:pt x="462" y="21"/>
                      <a:pt x="385" y="64"/>
                    </a:cubicBezTo>
                    <a:cubicBezTo>
                      <a:pt x="92" y="214"/>
                      <a:pt x="1" y="607"/>
                      <a:pt x="176" y="941"/>
                    </a:cubicBezTo>
                    <a:cubicBezTo>
                      <a:pt x="311" y="1187"/>
                      <a:pt x="551" y="1333"/>
                      <a:pt x="781" y="1333"/>
                    </a:cubicBezTo>
                    <a:cubicBezTo>
                      <a:pt x="864" y="1333"/>
                      <a:pt x="945" y="1315"/>
                      <a:pt x="1020" y="1275"/>
                    </a:cubicBezTo>
                    <a:cubicBezTo>
                      <a:pt x="1312" y="1125"/>
                      <a:pt x="1404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1646283" y="1946310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5" y="0"/>
                    </a:moveTo>
                    <a:cubicBezTo>
                      <a:pt x="542" y="0"/>
                      <a:pt x="460" y="19"/>
                      <a:pt x="385" y="58"/>
                    </a:cubicBezTo>
                    <a:cubicBezTo>
                      <a:pt x="93" y="217"/>
                      <a:pt x="1" y="610"/>
                      <a:pt x="184" y="944"/>
                    </a:cubicBezTo>
                    <a:cubicBezTo>
                      <a:pt x="314" y="1190"/>
                      <a:pt x="552" y="1336"/>
                      <a:pt x="782" y="1336"/>
                    </a:cubicBezTo>
                    <a:cubicBezTo>
                      <a:pt x="864" y="1336"/>
                      <a:pt x="945" y="1318"/>
                      <a:pt x="1020" y="1278"/>
                    </a:cubicBezTo>
                    <a:cubicBezTo>
                      <a:pt x="1312" y="1128"/>
                      <a:pt x="1404" y="735"/>
                      <a:pt x="1229" y="393"/>
                    </a:cubicBezTo>
                    <a:cubicBezTo>
                      <a:pt x="1099" y="146"/>
                      <a:pt x="857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1706598" y="1914793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0"/>
                    </a:moveTo>
                    <a:cubicBezTo>
                      <a:pt x="533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48" y="0"/>
                      <a:pt x="6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1766587" y="1883275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9" y="0"/>
                    </a:moveTo>
                    <a:cubicBezTo>
                      <a:pt x="536" y="0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19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53" y="0"/>
                      <a:pt x="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1826575" y="1851758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20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886274" y="1820131"/>
                <a:ext cx="50920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41" extrusionOk="0">
                    <a:moveTo>
                      <a:pt x="626" y="0"/>
                    </a:moveTo>
                    <a:cubicBezTo>
                      <a:pt x="542" y="0"/>
                      <a:pt x="460" y="20"/>
                      <a:pt x="384" y="62"/>
                    </a:cubicBezTo>
                    <a:cubicBezTo>
                      <a:pt x="92" y="213"/>
                      <a:pt x="0" y="605"/>
                      <a:pt x="184" y="948"/>
                    </a:cubicBezTo>
                    <a:cubicBezTo>
                      <a:pt x="313" y="1194"/>
                      <a:pt x="551" y="1340"/>
                      <a:pt x="781" y="1340"/>
                    </a:cubicBezTo>
                    <a:cubicBezTo>
                      <a:pt x="863" y="1340"/>
                      <a:pt x="944" y="1321"/>
                      <a:pt x="1019" y="1282"/>
                    </a:cubicBezTo>
                    <a:cubicBezTo>
                      <a:pt x="1312" y="1123"/>
                      <a:pt x="1404" y="730"/>
                      <a:pt x="1228" y="396"/>
                    </a:cubicBezTo>
                    <a:cubicBezTo>
                      <a:pt x="1099" y="151"/>
                      <a:pt x="858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1946552" y="1788578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15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2006541" y="1757060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1"/>
                      <a:pt x="377" y="64"/>
                    </a:cubicBezTo>
                    <a:cubicBezTo>
                      <a:pt x="93" y="214"/>
                      <a:pt x="1" y="607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2066529" y="1725398"/>
                <a:ext cx="50956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8" extrusionOk="0">
                    <a:moveTo>
                      <a:pt x="623" y="1"/>
                    </a:moveTo>
                    <a:cubicBezTo>
                      <a:pt x="541" y="1"/>
                      <a:pt x="460" y="20"/>
                      <a:pt x="385" y="59"/>
                    </a:cubicBezTo>
                    <a:cubicBezTo>
                      <a:pt x="93" y="218"/>
                      <a:pt x="1" y="611"/>
                      <a:pt x="176" y="945"/>
                    </a:cubicBezTo>
                    <a:cubicBezTo>
                      <a:pt x="312" y="1191"/>
                      <a:pt x="551" y="1337"/>
                      <a:pt x="781" y="1337"/>
                    </a:cubicBezTo>
                    <a:cubicBezTo>
                      <a:pt x="864" y="1337"/>
                      <a:pt x="945" y="1319"/>
                      <a:pt x="1020" y="1279"/>
                    </a:cubicBezTo>
                    <a:cubicBezTo>
                      <a:pt x="1312" y="1129"/>
                      <a:pt x="1404" y="736"/>
                      <a:pt x="1220" y="394"/>
                    </a:cubicBezTo>
                    <a:cubicBezTo>
                      <a:pt x="1091" y="147"/>
                      <a:pt x="853" y="1"/>
                      <a:pt x="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2126518" y="1693916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4" y="0"/>
                    </a:moveTo>
                    <a:cubicBezTo>
                      <a:pt x="541" y="0"/>
                      <a:pt x="460" y="19"/>
                      <a:pt x="385" y="59"/>
                    </a:cubicBezTo>
                    <a:cubicBezTo>
                      <a:pt x="93" y="209"/>
                      <a:pt x="1" y="610"/>
                      <a:pt x="185" y="944"/>
                    </a:cubicBezTo>
                    <a:cubicBezTo>
                      <a:pt x="314" y="1190"/>
                      <a:pt x="552" y="1337"/>
                      <a:pt x="782" y="1337"/>
                    </a:cubicBezTo>
                    <a:cubicBezTo>
                      <a:pt x="864" y="1337"/>
                      <a:pt x="945" y="1318"/>
                      <a:pt x="1020" y="1278"/>
                    </a:cubicBezTo>
                    <a:cubicBezTo>
                      <a:pt x="1312" y="1128"/>
                      <a:pt x="1404" y="727"/>
                      <a:pt x="1229" y="393"/>
                    </a:cubicBezTo>
                    <a:cubicBezTo>
                      <a:pt x="1093" y="147"/>
                      <a:pt x="854" y="0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2186833" y="1662399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5" y="0"/>
                    </a:moveTo>
                    <a:cubicBezTo>
                      <a:pt x="532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85" y="147"/>
                      <a:pt x="845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2246821" y="1630881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1"/>
                    </a:moveTo>
                    <a:cubicBezTo>
                      <a:pt x="533" y="1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48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2306810" y="1599364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5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3" y="1318"/>
                      <a:pt x="1020" y="1279"/>
                    </a:cubicBezTo>
                    <a:cubicBezTo>
                      <a:pt x="1304" y="1120"/>
                      <a:pt x="1396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2366798" y="1567701"/>
                <a:ext cx="50629" cy="4834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3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06"/>
                      <a:pt x="176" y="940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7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0"/>
          <p:cNvSpPr txBox="1">
            <a:spLocks noGrp="1"/>
          </p:cNvSpPr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2"/>
                </a:solidFill>
              </a:rPr>
              <a:t>CLASIFICADORES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56" name="Google Shape;956;p50"/>
          <p:cNvGrpSpPr/>
          <p:nvPr/>
        </p:nvGrpSpPr>
        <p:grpSpPr>
          <a:xfrm>
            <a:off x="5772152" y="2119087"/>
            <a:ext cx="453700" cy="444775"/>
            <a:chOff x="4758075" y="2573275"/>
            <a:chExt cx="453700" cy="444775"/>
          </a:xfrm>
        </p:grpSpPr>
        <p:sp>
          <p:nvSpPr>
            <p:cNvPr id="957" name="Google Shape;957;p50"/>
            <p:cNvSpPr/>
            <p:nvPr/>
          </p:nvSpPr>
          <p:spPr>
            <a:xfrm>
              <a:off x="4759875" y="2939750"/>
              <a:ext cx="450125" cy="25825"/>
            </a:xfrm>
            <a:custGeom>
              <a:avLst/>
              <a:gdLst/>
              <a:ahLst/>
              <a:cxnLst/>
              <a:rect l="l" t="t" r="r" b="b"/>
              <a:pathLst>
                <a:path w="18005" h="1033" extrusionOk="0">
                  <a:moveTo>
                    <a:pt x="641" y="1"/>
                  </a:moveTo>
                  <a:cubicBezTo>
                    <a:pt x="0" y="36"/>
                    <a:pt x="0" y="961"/>
                    <a:pt x="641" y="1033"/>
                  </a:cubicBezTo>
                  <a:lnTo>
                    <a:pt x="17399" y="1033"/>
                  </a:lnTo>
                  <a:cubicBezTo>
                    <a:pt x="18004" y="961"/>
                    <a:pt x="18004" y="36"/>
                    <a:pt x="17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4758075" y="2991350"/>
              <a:ext cx="453700" cy="26700"/>
            </a:xfrm>
            <a:custGeom>
              <a:avLst/>
              <a:gdLst/>
              <a:ahLst/>
              <a:cxnLst/>
              <a:rect l="l" t="t" r="r" b="b"/>
              <a:pathLst>
                <a:path w="18148" h="1068" extrusionOk="0">
                  <a:moveTo>
                    <a:pt x="713" y="0"/>
                  </a:moveTo>
                  <a:cubicBezTo>
                    <a:pt x="1" y="0"/>
                    <a:pt x="1" y="1068"/>
                    <a:pt x="713" y="1068"/>
                  </a:cubicBezTo>
                  <a:lnTo>
                    <a:pt x="17471" y="1068"/>
                  </a:lnTo>
                  <a:cubicBezTo>
                    <a:pt x="18147" y="1068"/>
                    <a:pt x="18147" y="0"/>
                    <a:pt x="1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842600" y="2573275"/>
              <a:ext cx="82750" cy="75625"/>
            </a:xfrm>
            <a:custGeom>
              <a:avLst/>
              <a:gdLst/>
              <a:ahLst/>
              <a:cxnLst/>
              <a:rect l="l" t="t" r="r" b="b"/>
              <a:pathLst>
                <a:path w="3310" h="3025" extrusionOk="0">
                  <a:moveTo>
                    <a:pt x="999" y="1"/>
                  </a:moveTo>
                  <a:cubicBezTo>
                    <a:pt x="794" y="1"/>
                    <a:pt x="589" y="136"/>
                    <a:pt x="534" y="356"/>
                  </a:cubicBezTo>
                  <a:lnTo>
                    <a:pt x="0" y="1815"/>
                  </a:lnTo>
                  <a:lnTo>
                    <a:pt x="3309" y="3025"/>
                  </a:lnTo>
                  <a:lnTo>
                    <a:pt x="3309" y="3025"/>
                  </a:lnTo>
                  <a:lnTo>
                    <a:pt x="3167" y="1068"/>
                  </a:lnTo>
                  <a:cubicBezTo>
                    <a:pt x="3167" y="890"/>
                    <a:pt x="3025" y="712"/>
                    <a:pt x="2847" y="641"/>
                  </a:cubicBezTo>
                  <a:lnTo>
                    <a:pt x="1174" y="36"/>
                  </a:lnTo>
                  <a:cubicBezTo>
                    <a:pt x="1118" y="12"/>
                    <a:pt x="1059" y="1"/>
                    <a:pt x="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898625" y="2792975"/>
              <a:ext cx="109450" cy="101075"/>
            </a:xfrm>
            <a:custGeom>
              <a:avLst/>
              <a:gdLst/>
              <a:ahLst/>
              <a:cxnLst/>
              <a:rect l="l" t="t" r="r" b="b"/>
              <a:pathLst>
                <a:path w="4378" h="4043" extrusionOk="0">
                  <a:moveTo>
                    <a:pt x="1353" y="1"/>
                  </a:moveTo>
                  <a:lnTo>
                    <a:pt x="72" y="3452"/>
                  </a:lnTo>
                  <a:cubicBezTo>
                    <a:pt x="1" y="3666"/>
                    <a:pt x="107" y="3879"/>
                    <a:pt x="321" y="3950"/>
                  </a:cubicBezTo>
                  <a:lnTo>
                    <a:pt x="534" y="4022"/>
                  </a:lnTo>
                  <a:cubicBezTo>
                    <a:pt x="574" y="4035"/>
                    <a:pt x="617" y="4043"/>
                    <a:pt x="662" y="4043"/>
                  </a:cubicBezTo>
                  <a:cubicBezTo>
                    <a:pt x="741" y="4043"/>
                    <a:pt x="823" y="4018"/>
                    <a:pt x="890" y="3950"/>
                  </a:cubicBezTo>
                  <a:lnTo>
                    <a:pt x="1673" y="3345"/>
                  </a:lnTo>
                  <a:lnTo>
                    <a:pt x="3203" y="3879"/>
                  </a:lnTo>
                  <a:cubicBezTo>
                    <a:pt x="3279" y="3907"/>
                    <a:pt x="3352" y="3920"/>
                    <a:pt x="3419" y="3920"/>
                  </a:cubicBezTo>
                  <a:cubicBezTo>
                    <a:pt x="3946" y="3920"/>
                    <a:pt x="4158" y="3139"/>
                    <a:pt x="3559" y="2919"/>
                  </a:cubicBezTo>
                  <a:lnTo>
                    <a:pt x="2598" y="2563"/>
                  </a:lnTo>
                  <a:lnTo>
                    <a:pt x="4377" y="11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090775" y="2741400"/>
              <a:ext cx="83625" cy="80975"/>
            </a:xfrm>
            <a:custGeom>
              <a:avLst/>
              <a:gdLst/>
              <a:ahLst/>
              <a:cxnLst/>
              <a:rect l="l" t="t" r="r" b="b"/>
              <a:pathLst>
                <a:path w="3345" h="3239" extrusionOk="0">
                  <a:moveTo>
                    <a:pt x="498" y="0"/>
                  </a:moveTo>
                  <a:lnTo>
                    <a:pt x="320" y="463"/>
                  </a:lnTo>
                  <a:cubicBezTo>
                    <a:pt x="0" y="1281"/>
                    <a:pt x="427" y="2171"/>
                    <a:pt x="1246" y="2491"/>
                  </a:cubicBezTo>
                  <a:lnTo>
                    <a:pt x="3345" y="3238"/>
                  </a:lnTo>
                  <a:cubicBezTo>
                    <a:pt x="3309" y="2847"/>
                    <a:pt x="3202" y="2420"/>
                    <a:pt x="3025" y="2064"/>
                  </a:cubicBezTo>
                  <a:cubicBezTo>
                    <a:pt x="2633" y="1174"/>
                    <a:pt x="1886" y="498"/>
                    <a:pt x="996" y="178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4811450" y="2642650"/>
              <a:ext cx="362075" cy="245975"/>
            </a:xfrm>
            <a:custGeom>
              <a:avLst/>
              <a:gdLst/>
              <a:ahLst/>
              <a:cxnLst/>
              <a:rect l="l" t="t" r="r" b="b"/>
              <a:pathLst>
                <a:path w="14483" h="9839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1815"/>
                    <a:pt x="357" y="3986"/>
                    <a:pt x="1815" y="5409"/>
                  </a:cubicBezTo>
                  <a:cubicBezTo>
                    <a:pt x="2278" y="5907"/>
                    <a:pt x="2847" y="6263"/>
                    <a:pt x="3523" y="6512"/>
                  </a:cubicBezTo>
                  <a:lnTo>
                    <a:pt x="3559" y="6512"/>
                  </a:lnTo>
                  <a:lnTo>
                    <a:pt x="4057" y="5196"/>
                  </a:lnTo>
                  <a:cubicBezTo>
                    <a:pt x="4112" y="4975"/>
                    <a:pt x="4317" y="4840"/>
                    <a:pt x="4522" y="4840"/>
                  </a:cubicBezTo>
                  <a:cubicBezTo>
                    <a:pt x="4582" y="4840"/>
                    <a:pt x="4641" y="4851"/>
                    <a:pt x="4698" y="4875"/>
                  </a:cubicBezTo>
                  <a:lnTo>
                    <a:pt x="9110" y="6476"/>
                  </a:lnTo>
                  <a:cubicBezTo>
                    <a:pt x="9287" y="6548"/>
                    <a:pt x="9430" y="6690"/>
                    <a:pt x="9465" y="6868"/>
                  </a:cubicBezTo>
                  <a:cubicBezTo>
                    <a:pt x="9501" y="7081"/>
                    <a:pt x="9430" y="7259"/>
                    <a:pt x="9287" y="7366"/>
                  </a:cubicBezTo>
                  <a:lnTo>
                    <a:pt x="8220" y="8220"/>
                  </a:lnTo>
                  <a:lnTo>
                    <a:pt x="12347" y="9750"/>
                  </a:lnTo>
                  <a:cubicBezTo>
                    <a:pt x="12519" y="9810"/>
                    <a:pt x="12694" y="9838"/>
                    <a:pt x="12866" y="9838"/>
                  </a:cubicBezTo>
                  <a:cubicBezTo>
                    <a:pt x="13513" y="9838"/>
                    <a:pt x="14115" y="9436"/>
                    <a:pt x="14340" y="8789"/>
                  </a:cubicBezTo>
                  <a:cubicBezTo>
                    <a:pt x="14411" y="8647"/>
                    <a:pt x="14447" y="8469"/>
                    <a:pt x="14482" y="8291"/>
                  </a:cubicBezTo>
                  <a:lnTo>
                    <a:pt x="12063" y="7402"/>
                  </a:lnTo>
                  <a:cubicBezTo>
                    <a:pt x="10711" y="6903"/>
                    <a:pt x="10035" y="5409"/>
                    <a:pt x="10533" y="4057"/>
                  </a:cubicBezTo>
                  <a:lnTo>
                    <a:pt x="10711" y="3559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50"/>
          <p:cNvGrpSpPr/>
          <p:nvPr/>
        </p:nvGrpSpPr>
        <p:grpSpPr>
          <a:xfrm>
            <a:off x="4168640" y="2137395"/>
            <a:ext cx="462375" cy="444200"/>
            <a:chOff x="3953950" y="1894450"/>
            <a:chExt cx="462375" cy="444200"/>
          </a:xfrm>
        </p:grpSpPr>
        <p:sp>
          <p:nvSpPr>
            <p:cNvPr id="964" name="Google Shape;964;p50"/>
            <p:cNvSpPr/>
            <p:nvPr/>
          </p:nvSpPr>
          <p:spPr>
            <a:xfrm>
              <a:off x="4214600" y="2182775"/>
              <a:ext cx="201725" cy="155875"/>
            </a:xfrm>
            <a:custGeom>
              <a:avLst/>
              <a:gdLst/>
              <a:ahLst/>
              <a:cxnLst/>
              <a:rect l="l" t="t" r="r" b="b"/>
              <a:pathLst>
                <a:path w="8069" h="6235" extrusionOk="0">
                  <a:moveTo>
                    <a:pt x="5310" y="1544"/>
                  </a:moveTo>
                  <a:cubicBezTo>
                    <a:pt x="5711" y="1544"/>
                    <a:pt x="6048" y="2073"/>
                    <a:pt x="5693" y="2456"/>
                  </a:cubicBezTo>
                  <a:lnTo>
                    <a:pt x="5017" y="3132"/>
                  </a:lnTo>
                  <a:lnTo>
                    <a:pt x="5693" y="3808"/>
                  </a:lnTo>
                  <a:cubicBezTo>
                    <a:pt x="5871" y="3986"/>
                    <a:pt x="5871" y="4341"/>
                    <a:pt x="5693" y="4555"/>
                  </a:cubicBezTo>
                  <a:cubicBezTo>
                    <a:pt x="5586" y="4644"/>
                    <a:pt x="5453" y="4688"/>
                    <a:pt x="5319" y="4688"/>
                  </a:cubicBezTo>
                  <a:cubicBezTo>
                    <a:pt x="5186" y="4688"/>
                    <a:pt x="5053" y="4644"/>
                    <a:pt x="4946" y="4555"/>
                  </a:cubicBezTo>
                  <a:lnTo>
                    <a:pt x="4270" y="3879"/>
                  </a:lnTo>
                  <a:lnTo>
                    <a:pt x="3594" y="4555"/>
                  </a:lnTo>
                  <a:cubicBezTo>
                    <a:pt x="3480" y="4660"/>
                    <a:pt x="3356" y="4705"/>
                    <a:pt x="3237" y="4705"/>
                  </a:cubicBezTo>
                  <a:cubicBezTo>
                    <a:pt x="2833" y="4705"/>
                    <a:pt x="2489" y="4192"/>
                    <a:pt x="2847" y="3808"/>
                  </a:cubicBezTo>
                  <a:lnTo>
                    <a:pt x="3523" y="3132"/>
                  </a:lnTo>
                  <a:lnTo>
                    <a:pt x="2847" y="2456"/>
                  </a:lnTo>
                  <a:cubicBezTo>
                    <a:pt x="2669" y="2242"/>
                    <a:pt x="2669" y="1922"/>
                    <a:pt x="2847" y="1708"/>
                  </a:cubicBezTo>
                  <a:cubicBezTo>
                    <a:pt x="2953" y="1619"/>
                    <a:pt x="3087" y="1575"/>
                    <a:pt x="3220" y="1575"/>
                  </a:cubicBezTo>
                  <a:cubicBezTo>
                    <a:pt x="3354" y="1575"/>
                    <a:pt x="3487" y="1619"/>
                    <a:pt x="3594" y="1708"/>
                  </a:cubicBezTo>
                  <a:lnTo>
                    <a:pt x="4270" y="2384"/>
                  </a:lnTo>
                  <a:lnTo>
                    <a:pt x="4946" y="1708"/>
                  </a:lnTo>
                  <a:cubicBezTo>
                    <a:pt x="5062" y="1593"/>
                    <a:pt x="5189" y="1544"/>
                    <a:pt x="5310" y="1544"/>
                  </a:cubicBezTo>
                  <a:close/>
                  <a:moveTo>
                    <a:pt x="4270" y="1"/>
                  </a:moveTo>
                  <a:cubicBezTo>
                    <a:pt x="1210" y="1"/>
                    <a:pt x="0" y="3986"/>
                    <a:pt x="2526" y="5693"/>
                  </a:cubicBezTo>
                  <a:cubicBezTo>
                    <a:pt x="3089" y="6069"/>
                    <a:pt x="3684" y="6234"/>
                    <a:pt x="4258" y="6234"/>
                  </a:cubicBezTo>
                  <a:cubicBezTo>
                    <a:pt x="6298" y="6234"/>
                    <a:pt x="8068" y="4143"/>
                    <a:pt x="7152" y="1922"/>
                  </a:cubicBezTo>
                  <a:cubicBezTo>
                    <a:pt x="6689" y="748"/>
                    <a:pt x="5551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094500" y="1894450"/>
              <a:ext cx="102325" cy="58850"/>
            </a:xfrm>
            <a:custGeom>
              <a:avLst/>
              <a:gdLst/>
              <a:ahLst/>
              <a:cxnLst/>
              <a:rect l="l" t="t" r="r" b="b"/>
              <a:pathLst>
                <a:path w="4093" h="2354" extrusionOk="0">
                  <a:moveTo>
                    <a:pt x="2378" y="1"/>
                  </a:moveTo>
                  <a:cubicBezTo>
                    <a:pt x="1938" y="1"/>
                    <a:pt x="1503" y="175"/>
                    <a:pt x="1175" y="504"/>
                  </a:cubicBezTo>
                  <a:lnTo>
                    <a:pt x="1" y="1749"/>
                  </a:lnTo>
                  <a:lnTo>
                    <a:pt x="3701" y="2354"/>
                  </a:lnTo>
                  <a:cubicBezTo>
                    <a:pt x="4092" y="1678"/>
                    <a:pt x="3915" y="788"/>
                    <a:pt x="3310" y="290"/>
                  </a:cubicBezTo>
                  <a:cubicBezTo>
                    <a:pt x="3024" y="94"/>
                    <a:pt x="2699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3953950" y="2105400"/>
              <a:ext cx="117450" cy="84525"/>
            </a:xfrm>
            <a:custGeom>
              <a:avLst/>
              <a:gdLst/>
              <a:ahLst/>
              <a:cxnLst/>
              <a:rect l="l" t="t" r="r" b="b"/>
              <a:pathLst>
                <a:path w="4698" h="3381" extrusionOk="0">
                  <a:moveTo>
                    <a:pt x="2171" y="0"/>
                  </a:moveTo>
                  <a:cubicBezTo>
                    <a:pt x="1993" y="0"/>
                    <a:pt x="1851" y="36"/>
                    <a:pt x="1709" y="178"/>
                  </a:cubicBezTo>
                  <a:lnTo>
                    <a:pt x="179" y="1637"/>
                  </a:lnTo>
                  <a:cubicBezTo>
                    <a:pt x="1" y="1850"/>
                    <a:pt x="1" y="2170"/>
                    <a:pt x="179" y="2384"/>
                  </a:cubicBezTo>
                  <a:cubicBezTo>
                    <a:pt x="250" y="2420"/>
                    <a:pt x="286" y="2455"/>
                    <a:pt x="321" y="2491"/>
                  </a:cubicBezTo>
                  <a:lnTo>
                    <a:pt x="2171" y="3380"/>
                  </a:lnTo>
                  <a:lnTo>
                    <a:pt x="4698" y="427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082950" y="2200575"/>
              <a:ext cx="83625" cy="115300"/>
            </a:xfrm>
            <a:custGeom>
              <a:avLst/>
              <a:gdLst/>
              <a:ahLst/>
              <a:cxnLst/>
              <a:rect l="l" t="t" r="r" b="b"/>
              <a:pathLst>
                <a:path w="3345" h="4612" extrusionOk="0">
                  <a:moveTo>
                    <a:pt x="2918" y="0"/>
                  </a:moveTo>
                  <a:lnTo>
                    <a:pt x="0" y="2526"/>
                  </a:lnTo>
                  <a:lnTo>
                    <a:pt x="890" y="4341"/>
                  </a:lnTo>
                  <a:cubicBezTo>
                    <a:pt x="970" y="4521"/>
                    <a:pt x="1140" y="4611"/>
                    <a:pt x="1318" y="4611"/>
                  </a:cubicBezTo>
                  <a:cubicBezTo>
                    <a:pt x="1456" y="4611"/>
                    <a:pt x="1599" y="4557"/>
                    <a:pt x="1708" y="4448"/>
                  </a:cubicBezTo>
                  <a:lnTo>
                    <a:pt x="3202" y="2989"/>
                  </a:lnTo>
                  <a:cubicBezTo>
                    <a:pt x="3309" y="2882"/>
                    <a:pt x="3345" y="2704"/>
                    <a:pt x="3345" y="2562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200350" y="2074250"/>
              <a:ext cx="104100" cy="138800"/>
            </a:xfrm>
            <a:custGeom>
              <a:avLst/>
              <a:gdLst/>
              <a:ahLst/>
              <a:cxnLst/>
              <a:rect l="l" t="t" r="r" b="b"/>
              <a:pathLst>
                <a:path w="4164" h="5552" extrusionOk="0">
                  <a:moveTo>
                    <a:pt x="3594" y="1"/>
                  </a:moveTo>
                  <a:lnTo>
                    <a:pt x="1" y="3594"/>
                  </a:lnTo>
                  <a:lnTo>
                    <a:pt x="1104" y="5551"/>
                  </a:lnTo>
                  <a:cubicBezTo>
                    <a:pt x="1709" y="4377"/>
                    <a:pt x="2847" y="3559"/>
                    <a:pt x="4164" y="3345"/>
                  </a:cubicBezTo>
                  <a:lnTo>
                    <a:pt x="3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4023350" y="1913475"/>
              <a:ext cx="338925" cy="332825"/>
            </a:xfrm>
            <a:custGeom>
              <a:avLst/>
              <a:gdLst/>
              <a:ahLst/>
              <a:cxnLst/>
              <a:rect l="l" t="t" r="r" b="b"/>
              <a:pathLst>
                <a:path w="13557" h="13313" extrusionOk="0">
                  <a:moveTo>
                    <a:pt x="11831" y="0"/>
                  </a:moveTo>
                  <a:cubicBezTo>
                    <a:pt x="11422" y="0"/>
                    <a:pt x="11012" y="152"/>
                    <a:pt x="10710" y="454"/>
                  </a:cubicBezTo>
                  <a:lnTo>
                    <a:pt x="4448" y="6752"/>
                  </a:lnTo>
                  <a:lnTo>
                    <a:pt x="356" y="11520"/>
                  </a:lnTo>
                  <a:cubicBezTo>
                    <a:pt x="0" y="11947"/>
                    <a:pt x="0" y="12587"/>
                    <a:pt x="427" y="13014"/>
                  </a:cubicBezTo>
                  <a:cubicBezTo>
                    <a:pt x="627" y="13214"/>
                    <a:pt x="893" y="13312"/>
                    <a:pt x="1162" y="13312"/>
                  </a:cubicBezTo>
                  <a:cubicBezTo>
                    <a:pt x="1418" y="13312"/>
                    <a:pt x="1678" y="13223"/>
                    <a:pt x="1886" y="13050"/>
                  </a:cubicBezTo>
                  <a:lnTo>
                    <a:pt x="6689" y="8922"/>
                  </a:lnTo>
                  <a:lnTo>
                    <a:pt x="12952" y="2660"/>
                  </a:lnTo>
                  <a:cubicBezTo>
                    <a:pt x="13556" y="2055"/>
                    <a:pt x="13556" y="1059"/>
                    <a:pt x="12952" y="454"/>
                  </a:cubicBezTo>
                  <a:cubicBezTo>
                    <a:pt x="12649" y="152"/>
                    <a:pt x="12240" y="0"/>
                    <a:pt x="1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3974425" y="1951275"/>
              <a:ext cx="223300" cy="120325"/>
            </a:xfrm>
            <a:custGeom>
              <a:avLst/>
              <a:gdLst/>
              <a:ahLst/>
              <a:cxnLst/>
              <a:rect l="l" t="t" r="r" b="b"/>
              <a:pathLst>
                <a:path w="8932" h="4813" extrusionOk="0">
                  <a:moveTo>
                    <a:pt x="143" y="1896"/>
                  </a:moveTo>
                  <a:lnTo>
                    <a:pt x="178" y="1931"/>
                  </a:lnTo>
                  <a:cubicBezTo>
                    <a:pt x="174" y="1927"/>
                    <a:pt x="170" y="1922"/>
                    <a:pt x="166" y="1918"/>
                  </a:cubicBezTo>
                  <a:lnTo>
                    <a:pt x="166" y="1918"/>
                  </a:lnTo>
                  <a:cubicBezTo>
                    <a:pt x="158" y="1911"/>
                    <a:pt x="151" y="1903"/>
                    <a:pt x="143" y="1896"/>
                  </a:cubicBezTo>
                  <a:close/>
                  <a:moveTo>
                    <a:pt x="1546" y="0"/>
                  </a:moveTo>
                  <a:cubicBezTo>
                    <a:pt x="1409" y="0"/>
                    <a:pt x="1292" y="64"/>
                    <a:pt x="1174" y="152"/>
                  </a:cubicBezTo>
                  <a:lnTo>
                    <a:pt x="178" y="1184"/>
                  </a:lnTo>
                  <a:cubicBezTo>
                    <a:pt x="36" y="1290"/>
                    <a:pt x="0" y="1468"/>
                    <a:pt x="36" y="1611"/>
                  </a:cubicBezTo>
                  <a:cubicBezTo>
                    <a:pt x="36" y="1713"/>
                    <a:pt x="69" y="1816"/>
                    <a:pt x="166" y="1918"/>
                  </a:cubicBezTo>
                  <a:lnTo>
                    <a:pt x="166" y="1918"/>
                  </a:lnTo>
                  <a:cubicBezTo>
                    <a:pt x="195" y="1946"/>
                    <a:pt x="229" y="1974"/>
                    <a:pt x="285" y="2002"/>
                  </a:cubicBezTo>
                  <a:lnTo>
                    <a:pt x="5337" y="4813"/>
                  </a:lnTo>
                  <a:lnTo>
                    <a:pt x="8931" y="1219"/>
                  </a:lnTo>
                  <a:lnTo>
                    <a:pt x="1637" y="10"/>
                  </a:lnTo>
                  <a:cubicBezTo>
                    <a:pt x="1605" y="3"/>
                    <a:pt x="1575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4318675" y="2078900"/>
              <a:ext cx="74325" cy="81675"/>
            </a:xfrm>
            <a:custGeom>
              <a:avLst/>
              <a:gdLst/>
              <a:ahLst/>
              <a:cxnLst/>
              <a:rect l="l" t="t" r="r" b="b"/>
              <a:pathLst>
                <a:path w="2973" h="3267" extrusionOk="0">
                  <a:moveTo>
                    <a:pt x="811" y="1"/>
                  </a:moveTo>
                  <a:cubicBezTo>
                    <a:pt x="549" y="1"/>
                    <a:pt x="273" y="74"/>
                    <a:pt x="0" y="242"/>
                  </a:cubicBezTo>
                  <a:lnTo>
                    <a:pt x="463" y="3124"/>
                  </a:lnTo>
                  <a:cubicBezTo>
                    <a:pt x="747" y="3124"/>
                    <a:pt x="1032" y="3195"/>
                    <a:pt x="1317" y="3266"/>
                  </a:cubicBezTo>
                  <a:lnTo>
                    <a:pt x="1886" y="2697"/>
                  </a:lnTo>
                  <a:cubicBezTo>
                    <a:pt x="2972" y="1640"/>
                    <a:pt x="2047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50"/>
          <p:cNvGrpSpPr/>
          <p:nvPr/>
        </p:nvGrpSpPr>
        <p:grpSpPr>
          <a:xfrm>
            <a:off x="1357691" y="2106578"/>
            <a:ext cx="446125" cy="444975"/>
            <a:chOff x="1780850" y="4027625"/>
            <a:chExt cx="446125" cy="444975"/>
          </a:xfrm>
        </p:grpSpPr>
        <p:sp>
          <p:nvSpPr>
            <p:cNvPr id="973" name="Google Shape;973;p50"/>
            <p:cNvSpPr/>
            <p:nvPr/>
          </p:nvSpPr>
          <p:spPr>
            <a:xfrm>
              <a:off x="1792425" y="4121025"/>
              <a:ext cx="168150" cy="137025"/>
            </a:xfrm>
            <a:custGeom>
              <a:avLst/>
              <a:gdLst/>
              <a:ahLst/>
              <a:cxnLst/>
              <a:rect l="l" t="t" r="r" b="b"/>
              <a:pathLst>
                <a:path w="6726" h="5481" extrusionOk="0">
                  <a:moveTo>
                    <a:pt x="1300" y="1"/>
                  </a:moveTo>
                  <a:cubicBezTo>
                    <a:pt x="1163" y="1"/>
                    <a:pt x="1020" y="48"/>
                    <a:pt x="925" y="143"/>
                  </a:cubicBezTo>
                  <a:lnTo>
                    <a:pt x="214" y="890"/>
                  </a:lnTo>
                  <a:cubicBezTo>
                    <a:pt x="0" y="1104"/>
                    <a:pt x="0" y="1424"/>
                    <a:pt x="214" y="1638"/>
                  </a:cubicBezTo>
                  <a:lnTo>
                    <a:pt x="4057" y="5480"/>
                  </a:lnTo>
                  <a:lnTo>
                    <a:pt x="6725" y="2242"/>
                  </a:lnTo>
                  <a:lnTo>
                    <a:pt x="1495" y="36"/>
                  </a:lnTo>
                  <a:cubicBezTo>
                    <a:pt x="1435" y="13"/>
                    <a:pt x="1368" y="1"/>
                    <a:pt x="1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2065500" y="4027625"/>
              <a:ext cx="161475" cy="157925"/>
            </a:xfrm>
            <a:custGeom>
              <a:avLst/>
              <a:gdLst/>
              <a:ahLst/>
              <a:cxnLst/>
              <a:rect l="l" t="t" r="r" b="b"/>
              <a:pathLst>
                <a:path w="6459" h="6317" extrusionOk="0">
                  <a:moveTo>
                    <a:pt x="677" y="1"/>
                  </a:moveTo>
                  <a:cubicBezTo>
                    <a:pt x="1" y="1"/>
                    <a:pt x="1" y="1033"/>
                    <a:pt x="677" y="1033"/>
                  </a:cubicBezTo>
                  <a:cubicBezTo>
                    <a:pt x="3274" y="1033"/>
                    <a:pt x="5373" y="3132"/>
                    <a:pt x="5373" y="5729"/>
                  </a:cubicBezTo>
                  <a:cubicBezTo>
                    <a:pt x="5338" y="6121"/>
                    <a:pt x="5614" y="6316"/>
                    <a:pt x="5894" y="6316"/>
                  </a:cubicBezTo>
                  <a:cubicBezTo>
                    <a:pt x="6174" y="6316"/>
                    <a:pt x="6459" y="6121"/>
                    <a:pt x="6441" y="5729"/>
                  </a:cubicBezTo>
                  <a:cubicBezTo>
                    <a:pt x="6441" y="2563"/>
                    <a:pt x="3843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2067275" y="4080125"/>
              <a:ext cx="106775" cy="104100"/>
            </a:xfrm>
            <a:custGeom>
              <a:avLst/>
              <a:gdLst/>
              <a:ahLst/>
              <a:cxnLst/>
              <a:rect l="l" t="t" r="r" b="b"/>
              <a:pathLst>
                <a:path w="4271" h="4164" extrusionOk="0">
                  <a:moveTo>
                    <a:pt x="606" y="0"/>
                  </a:moveTo>
                  <a:cubicBezTo>
                    <a:pt x="1" y="36"/>
                    <a:pt x="1" y="961"/>
                    <a:pt x="606" y="1032"/>
                  </a:cubicBezTo>
                  <a:cubicBezTo>
                    <a:pt x="2029" y="1068"/>
                    <a:pt x="3203" y="2206"/>
                    <a:pt x="3239" y="3629"/>
                  </a:cubicBezTo>
                  <a:cubicBezTo>
                    <a:pt x="3239" y="3985"/>
                    <a:pt x="3497" y="4163"/>
                    <a:pt x="3755" y="4163"/>
                  </a:cubicBezTo>
                  <a:cubicBezTo>
                    <a:pt x="4013" y="4163"/>
                    <a:pt x="4271" y="3985"/>
                    <a:pt x="4271" y="3629"/>
                  </a:cubicBezTo>
                  <a:cubicBezTo>
                    <a:pt x="4235" y="1637"/>
                    <a:pt x="2598" y="36"/>
                    <a:pt x="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995225" y="4292700"/>
              <a:ext cx="138800" cy="167700"/>
            </a:xfrm>
            <a:custGeom>
              <a:avLst/>
              <a:gdLst/>
              <a:ahLst/>
              <a:cxnLst/>
              <a:rect l="l" t="t" r="r" b="b"/>
              <a:pathLst>
                <a:path w="5552" h="6708" extrusionOk="0">
                  <a:moveTo>
                    <a:pt x="3239" y="1"/>
                  </a:moveTo>
                  <a:lnTo>
                    <a:pt x="1" y="2670"/>
                  </a:lnTo>
                  <a:lnTo>
                    <a:pt x="3879" y="6548"/>
                  </a:lnTo>
                  <a:cubicBezTo>
                    <a:pt x="3968" y="6655"/>
                    <a:pt x="4101" y="6708"/>
                    <a:pt x="4235" y="6708"/>
                  </a:cubicBezTo>
                  <a:cubicBezTo>
                    <a:pt x="4368" y="6708"/>
                    <a:pt x="4502" y="6655"/>
                    <a:pt x="4591" y="6548"/>
                  </a:cubicBezTo>
                  <a:lnTo>
                    <a:pt x="5338" y="5801"/>
                  </a:lnTo>
                  <a:cubicBezTo>
                    <a:pt x="5480" y="5658"/>
                    <a:pt x="5551" y="5409"/>
                    <a:pt x="5445" y="5231"/>
                  </a:cubicBezTo>
                  <a:lnTo>
                    <a:pt x="5445" y="5231"/>
                  </a:lnTo>
                  <a:lnTo>
                    <a:pt x="5445" y="526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780850" y="4135325"/>
              <a:ext cx="345175" cy="337275"/>
            </a:xfrm>
            <a:custGeom>
              <a:avLst/>
              <a:gdLst/>
              <a:ahLst/>
              <a:cxnLst/>
              <a:rect l="l" t="t" r="r" b="b"/>
              <a:pathLst>
                <a:path w="13807" h="13491" extrusionOk="0">
                  <a:moveTo>
                    <a:pt x="11710" y="0"/>
                  </a:moveTo>
                  <a:cubicBezTo>
                    <a:pt x="10574" y="0"/>
                    <a:pt x="9474" y="518"/>
                    <a:pt x="8718" y="1457"/>
                  </a:cubicBezTo>
                  <a:lnTo>
                    <a:pt x="3772" y="7399"/>
                  </a:lnTo>
                  <a:lnTo>
                    <a:pt x="2242" y="6616"/>
                  </a:lnTo>
                  <a:cubicBezTo>
                    <a:pt x="2162" y="6576"/>
                    <a:pt x="2082" y="6556"/>
                    <a:pt x="2004" y="6556"/>
                  </a:cubicBezTo>
                  <a:cubicBezTo>
                    <a:pt x="1874" y="6556"/>
                    <a:pt x="1749" y="6612"/>
                    <a:pt x="1638" y="6723"/>
                  </a:cubicBezTo>
                  <a:lnTo>
                    <a:pt x="179" y="8182"/>
                  </a:lnTo>
                  <a:cubicBezTo>
                    <a:pt x="72" y="8324"/>
                    <a:pt x="1" y="8466"/>
                    <a:pt x="36" y="8644"/>
                  </a:cubicBezTo>
                  <a:cubicBezTo>
                    <a:pt x="36" y="8787"/>
                    <a:pt x="143" y="8929"/>
                    <a:pt x="321" y="9036"/>
                  </a:cubicBezTo>
                  <a:lnTo>
                    <a:pt x="3096" y="10423"/>
                  </a:lnTo>
                  <a:lnTo>
                    <a:pt x="4484" y="13199"/>
                  </a:lnTo>
                  <a:cubicBezTo>
                    <a:pt x="4589" y="13388"/>
                    <a:pt x="4782" y="13491"/>
                    <a:pt x="4974" y="13491"/>
                  </a:cubicBezTo>
                  <a:cubicBezTo>
                    <a:pt x="5105" y="13491"/>
                    <a:pt x="5236" y="13442"/>
                    <a:pt x="5338" y="13341"/>
                  </a:cubicBezTo>
                  <a:lnTo>
                    <a:pt x="6797" y="11882"/>
                  </a:lnTo>
                  <a:cubicBezTo>
                    <a:pt x="6975" y="11704"/>
                    <a:pt x="7010" y="11455"/>
                    <a:pt x="6903" y="11277"/>
                  </a:cubicBezTo>
                  <a:lnTo>
                    <a:pt x="6121" y="9747"/>
                  </a:lnTo>
                  <a:lnTo>
                    <a:pt x="12027" y="4766"/>
                  </a:lnTo>
                  <a:cubicBezTo>
                    <a:pt x="13308" y="3770"/>
                    <a:pt x="13806" y="2062"/>
                    <a:pt x="13308" y="532"/>
                  </a:cubicBezTo>
                  <a:cubicBezTo>
                    <a:pt x="13237" y="354"/>
                    <a:pt x="13130" y="247"/>
                    <a:pt x="12952" y="212"/>
                  </a:cubicBezTo>
                  <a:cubicBezTo>
                    <a:pt x="12543" y="69"/>
                    <a:pt x="12124" y="0"/>
                    <a:pt x="1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2770511" y="2135921"/>
            <a:ext cx="456350" cy="364725"/>
            <a:chOff x="1771950" y="1934600"/>
            <a:chExt cx="456350" cy="364725"/>
          </a:xfrm>
        </p:grpSpPr>
        <p:sp>
          <p:nvSpPr>
            <p:cNvPr id="979" name="Google Shape;979;p50"/>
            <p:cNvSpPr/>
            <p:nvPr/>
          </p:nvSpPr>
          <p:spPr>
            <a:xfrm>
              <a:off x="1938300" y="2038675"/>
              <a:ext cx="287350" cy="260650"/>
            </a:xfrm>
            <a:custGeom>
              <a:avLst/>
              <a:gdLst/>
              <a:ahLst/>
              <a:cxnLst/>
              <a:rect l="l" t="t" r="r" b="b"/>
              <a:pathLst>
                <a:path w="11494" h="10426" extrusionOk="0">
                  <a:moveTo>
                    <a:pt x="10960" y="8326"/>
                  </a:moveTo>
                  <a:cubicBezTo>
                    <a:pt x="10965" y="8326"/>
                    <a:pt x="10971" y="8326"/>
                    <a:pt x="10977" y="8327"/>
                  </a:cubicBezTo>
                  <a:lnTo>
                    <a:pt x="10977" y="8327"/>
                  </a:lnTo>
                  <a:cubicBezTo>
                    <a:pt x="10983" y="8326"/>
                    <a:pt x="10989" y="8326"/>
                    <a:pt x="10995" y="8326"/>
                  </a:cubicBezTo>
                  <a:close/>
                  <a:moveTo>
                    <a:pt x="4164" y="8113"/>
                  </a:moveTo>
                  <a:lnTo>
                    <a:pt x="4164" y="8113"/>
                  </a:lnTo>
                  <a:cubicBezTo>
                    <a:pt x="4697" y="8255"/>
                    <a:pt x="5195" y="8326"/>
                    <a:pt x="5729" y="8326"/>
                  </a:cubicBezTo>
                  <a:lnTo>
                    <a:pt x="7295" y="8326"/>
                  </a:lnTo>
                  <a:lnTo>
                    <a:pt x="7295" y="9394"/>
                  </a:lnTo>
                  <a:lnTo>
                    <a:pt x="4199" y="9394"/>
                  </a:lnTo>
                  <a:lnTo>
                    <a:pt x="4164" y="8113"/>
                  </a:lnTo>
                  <a:close/>
                  <a:moveTo>
                    <a:pt x="1" y="0"/>
                  </a:moveTo>
                  <a:lnTo>
                    <a:pt x="1" y="2598"/>
                  </a:lnTo>
                  <a:cubicBezTo>
                    <a:pt x="1" y="4768"/>
                    <a:pt x="1246" y="6725"/>
                    <a:pt x="3167" y="7721"/>
                  </a:cubicBezTo>
                  <a:cubicBezTo>
                    <a:pt x="3167" y="7757"/>
                    <a:pt x="3167" y="7793"/>
                    <a:pt x="3167" y="7828"/>
                  </a:cubicBezTo>
                  <a:lnTo>
                    <a:pt x="3167" y="9394"/>
                  </a:lnTo>
                  <a:lnTo>
                    <a:pt x="1566" y="9394"/>
                  </a:lnTo>
                  <a:cubicBezTo>
                    <a:pt x="1282" y="9394"/>
                    <a:pt x="1032" y="9145"/>
                    <a:pt x="1032" y="8860"/>
                  </a:cubicBezTo>
                  <a:cubicBezTo>
                    <a:pt x="1032" y="8504"/>
                    <a:pt x="774" y="8326"/>
                    <a:pt x="517" y="8326"/>
                  </a:cubicBezTo>
                  <a:cubicBezTo>
                    <a:pt x="259" y="8326"/>
                    <a:pt x="1" y="8504"/>
                    <a:pt x="1" y="8860"/>
                  </a:cubicBezTo>
                  <a:cubicBezTo>
                    <a:pt x="1" y="9714"/>
                    <a:pt x="677" y="10426"/>
                    <a:pt x="1566" y="10426"/>
                  </a:cubicBezTo>
                  <a:lnTo>
                    <a:pt x="9928" y="10426"/>
                  </a:lnTo>
                  <a:cubicBezTo>
                    <a:pt x="10782" y="10426"/>
                    <a:pt x="11493" y="9714"/>
                    <a:pt x="11493" y="8860"/>
                  </a:cubicBezTo>
                  <a:cubicBezTo>
                    <a:pt x="11493" y="8581"/>
                    <a:pt x="11254" y="8337"/>
                    <a:pt x="10977" y="8327"/>
                  </a:cubicBezTo>
                  <a:lnTo>
                    <a:pt x="10977" y="8327"/>
                  </a:lnTo>
                  <a:cubicBezTo>
                    <a:pt x="10700" y="8337"/>
                    <a:pt x="10461" y="8581"/>
                    <a:pt x="10461" y="8860"/>
                  </a:cubicBezTo>
                  <a:cubicBezTo>
                    <a:pt x="10461" y="9145"/>
                    <a:pt x="10212" y="9394"/>
                    <a:pt x="9928" y="9394"/>
                  </a:cubicBezTo>
                  <a:lnTo>
                    <a:pt x="8327" y="9394"/>
                  </a:lnTo>
                  <a:lnTo>
                    <a:pt x="8327" y="8291"/>
                  </a:lnTo>
                  <a:cubicBezTo>
                    <a:pt x="9999" y="8148"/>
                    <a:pt x="11315" y="6832"/>
                    <a:pt x="11493" y="5195"/>
                  </a:cubicBezTo>
                  <a:lnTo>
                    <a:pt x="7935" y="5195"/>
                  </a:lnTo>
                  <a:cubicBezTo>
                    <a:pt x="7757" y="5195"/>
                    <a:pt x="7579" y="5053"/>
                    <a:pt x="7508" y="4911"/>
                  </a:cubicBezTo>
                  <a:lnTo>
                    <a:pt x="5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2093075" y="2038675"/>
              <a:ext cx="133450" cy="104100"/>
            </a:xfrm>
            <a:custGeom>
              <a:avLst/>
              <a:gdLst/>
              <a:ahLst/>
              <a:cxnLst/>
              <a:rect l="l" t="t" r="r" b="b"/>
              <a:pathLst>
                <a:path w="5338" h="4164" extrusionOk="0">
                  <a:moveTo>
                    <a:pt x="1" y="0"/>
                  </a:moveTo>
                  <a:lnTo>
                    <a:pt x="2100" y="4163"/>
                  </a:lnTo>
                  <a:lnTo>
                    <a:pt x="5338" y="4163"/>
                  </a:lnTo>
                  <a:cubicBezTo>
                    <a:pt x="5160" y="3487"/>
                    <a:pt x="4769" y="2883"/>
                    <a:pt x="4270" y="2420"/>
                  </a:cubicBezTo>
                  <a:lnTo>
                    <a:pt x="2883" y="997"/>
                  </a:lnTo>
                  <a:cubicBezTo>
                    <a:pt x="2207" y="356"/>
                    <a:pt x="1353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883150" y="1934600"/>
              <a:ext cx="345150" cy="78300"/>
            </a:xfrm>
            <a:custGeom>
              <a:avLst/>
              <a:gdLst/>
              <a:ahLst/>
              <a:cxnLst/>
              <a:rect l="l" t="t" r="r" b="b"/>
              <a:pathLst>
                <a:path w="13806" h="3132" extrusionOk="0">
                  <a:moveTo>
                    <a:pt x="641" y="1"/>
                  </a:moveTo>
                  <a:cubicBezTo>
                    <a:pt x="1" y="36"/>
                    <a:pt x="1" y="961"/>
                    <a:pt x="641" y="1032"/>
                  </a:cubicBezTo>
                  <a:lnTo>
                    <a:pt x="6370" y="1032"/>
                  </a:lnTo>
                  <a:lnTo>
                    <a:pt x="6370" y="2064"/>
                  </a:lnTo>
                  <a:lnTo>
                    <a:pt x="5871" y="2064"/>
                  </a:lnTo>
                  <a:cubicBezTo>
                    <a:pt x="5658" y="2064"/>
                    <a:pt x="5480" y="2171"/>
                    <a:pt x="5409" y="2349"/>
                  </a:cubicBezTo>
                  <a:lnTo>
                    <a:pt x="5017" y="3132"/>
                  </a:lnTo>
                  <a:lnTo>
                    <a:pt x="8789" y="3132"/>
                  </a:lnTo>
                  <a:lnTo>
                    <a:pt x="8398" y="2349"/>
                  </a:lnTo>
                  <a:cubicBezTo>
                    <a:pt x="8327" y="2207"/>
                    <a:pt x="8149" y="2064"/>
                    <a:pt x="7971" y="2064"/>
                  </a:cubicBezTo>
                  <a:lnTo>
                    <a:pt x="7437" y="2064"/>
                  </a:lnTo>
                  <a:lnTo>
                    <a:pt x="7437" y="1032"/>
                  </a:lnTo>
                  <a:lnTo>
                    <a:pt x="13166" y="1032"/>
                  </a:lnTo>
                  <a:cubicBezTo>
                    <a:pt x="13806" y="961"/>
                    <a:pt x="13806" y="36"/>
                    <a:pt x="1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779975" y="1986200"/>
              <a:ext cx="132550" cy="145900"/>
            </a:xfrm>
            <a:custGeom>
              <a:avLst/>
              <a:gdLst/>
              <a:ahLst/>
              <a:cxnLst/>
              <a:rect l="l" t="t" r="r" b="b"/>
              <a:pathLst>
                <a:path w="5302" h="5836" extrusionOk="0">
                  <a:moveTo>
                    <a:pt x="569" y="0"/>
                  </a:moveTo>
                  <a:cubicBezTo>
                    <a:pt x="249" y="0"/>
                    <a:pt x="0" y="320"/>
                    <a:pt x="71" y="641"/>
                  </a:cubicBezTo>
                  <a:lnTo>
                    <a:pt x="712" y="3167"/>
                  </a:lnTo>
                  <a:cubicBezTo>
                    <a:pt x="819" y="3167"/>
                    <a:pt x="961" y="3131"/>
                    <a:pt x="1103" y="3131"/>
                  </a:cubicBezTo>
                  <a:cubicBezTo>
                    <a:pt x="2242" y="3131"/>
                    <a:pt x="3167" y="4056"/>
                    <a:pt x="3167" y="5231"/>
                  </a:cubicBezTo>
                  <a:cubicBezTo>
                    <a:pt x="3167" y="5302"/>
                    <a:pt x="3167" y="5408"/>
                    <a:pt x="3167" y="5480"/>
                  </a:cubicBezTo>
                  <a:lnTo>
                    <a:pt x="5302" y="5835"/>
                  </a:lnTo>
                  <a:lnTo>
                    <a:pt x="5302" y="2099"/>
                  </a:lnTo>
                  <a:lnTo>
                    <a:pt x="3736" y="2099"/>
                  </a:lnTo>
                  <a:lnTo>
                    <a:pt x="3167" y="356"/>
                  </a:lnTo>
                  <a:cubicBezTo>
                    <a:pt x="3096" y="143"/>
                    <a:pt x="2882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771950" y="2090275"/>
              <a:ext cx="61425" cy="52800"/>
            </a:xfrm>
            <a:custGeom>
              <a:avLst/>
              <a:gdLst/>
              <a:ahLst/>
              <a:cxnLst/>
              <a:rect l="l" t="t" r="r" b="b"/>
              <a:pathLst>
                <a:path w="2457" h="2112" extrusionOk="0">
                  <a:moveTo>
                    <a:pt x="1424" y="0"/>
                  </a:moveTo>
                  <a:cubicBezTo>
                    <a:pt x="499" y="0"/>
                    <a:pt x="1" y="1139"/>
                    <a:pt x="677" y="1815"/>
                  </a:cubicBezTo>
                  <a:cubicBezTo>
                    <a:pt x="882" y="2020"/>
                    <a:pt x="1138" y="2112"/>
                    <a:pt x="1391" y="2112"/>
                  </a:cubicBezTo>
                  <a:cubicBezTo>
                    <a:pt x="1930" y="2112"/>
                    <a:pt x="2456" y="1697"/>
                    <a:pt x="2456" y="1068"/>
                  </a:cubicBezTo>
                  <a:cubicBezTo>
                    <a:pt x="2456" y="498"/>
                    <a:pt x="1994" y="0"/>
                    <a:pt x="1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50"/>
          <p:cNvSpPr txBox="1"/>
          <p:nvPr/>
        </p:nvSpPr>
        <p:spPr>
          <a:xfrm>
            <a:off x="668544" y="2752227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smtClean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REGRESIÓN LOGISTICA</a:t>
            </a:r>
            <a:endParaRPr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5" name="Google Shape;985;p50"/>
          <p:cNvSpPr txBox="1"/>
          <p:nvPr/>
        </p:nvSpPr>
        <p:spPr>
          <a:xfrm>
            <a:off x="616478" y="3390788"/>
            <a:ext cx="182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Escala logarítmica</a:t>
            </a:r>
            <a:endParaRPr sz="16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6" name="Google Shape;986;p50"/>
          <p:cNvSpPr txBox="1"/>
          <p:nvPr/>
        </p:nvSpPr>
        <p:spPr>
          <a:xfrm>
            <a:off x="2155612" y="2749942"/>
            <a:ext cx="1827600" cy="5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 smtClean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SVM</a:t>
            </a:r>
            <a:endParaRPr sz="1800"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7" name="Google Shape;987;p50"/>
          <p:cNvSpPr txBox="1"/>
          <p:nvPr/>
        </p:nvSpPr>
        <p:spPr>
          <a:xfrm>
            <a:off x="2418372" y="3360925"/>
            <a:ext cx="134652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Funciones de </a:t>
            </a:r>
            <a:r>
              <a:rPr lang="es-CO" sz="1600" dirty="0" err="1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Kernel</a:t>
            </a:r>
            <a:endParaRPr sz="16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8" name="Google Shape;988;p50"/>
          <p:cNvSpPr txBox="1"/>
          <p:nvPr/>
        </p:nvSpPr>
        <p:spPr>
          <a:xfrm>
            <a:off x="3486028" y="2749942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KNN</a:t>
            </a:r>
            <a:endParaRPr sz="18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9" name="Google Shape;989;p50"/>
          <p:cNvSpPr txBox="1"/>
          <p:nvPr/>
        </p:nvSpPr>
        <p:spPr>
          <a:xfrm>
            <a:off x="5173219" y="3390788"/>
            <a:ext cx="182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No paramétrico</a:t>
            </a:r>
            <a:endParaRPr sz="16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0" name="Google Shape;990;p50"/>
          <p:cNvSpPr txBox="1"/>
          <p:nvPr/>
        </p:nvSpPr>
        <p:spPr>
          <a:xfrm>
            <a:off x="5119189" y="2747073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smtClean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NAIVE BAYES</a:t>
            </a:r>
            <a:endParaRPr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91" name="Google Shape;991;p50"/>
          <p:cNvSpPr txBox="1"/>
          <p:nvPr/>
        </p:nvSpPr>
        <p:spPr>
          <a:xfrm>
            <a:off x="6792572" y="3370689"/>
            <a:ext cx="182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Validación cruzada</a:t>
            </a:r>
            <a:endParaRPr sz="16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2" name="Google Shape;992;p50"/>
          <p:cNvSpPr/>
          <p:nvPr/>
        </p:nvSpPr>
        <p:spPr>
          <a:xfrm rot="-5400000">
            <a:off x="4544895" y="-1068745"/>
            <a:ext cx="53100" cy="770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50"/>
          <p:cNvSpPr/>
          <p:nvPr/>
        </p:nvSpPr>
        <p:spPr>
          <a:xfrm rot="-5400000">
            <a:off x="4544895" y="-612410"/>
            <a:ext cx="53100" cy="770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0"/>
          <p:cNvSpPr txBox="1"/>
          <p:nvPr/>
        </p:nvSpPr>
        <p:spPr>
          <a:xfrm>
            <a:off x="668544" y="1414784"/>
            <a:ext cx="77034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 smtClean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METODO GRIDSEARCH CV</a:t>
            </a:r>
            <a:endParaRPr sz="20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997" name="Google Shape;997;p50"/>
          <p:cNvGrpSpPr/>
          <p:nvPr/>
        </p:nvGrpSpPr>
        <p:grpSpPr>
          <a:xfrm>
            <a:off x="5090268" y="4481401"/>
            <a:ext cx="1507118" cy="838832"/>
            <a:chOff x="7636893" y="2346251"/>
            <a:chExt cx="1507118" cy="838832"/>
          </a:xfrm>
        </p:grpSpPr>
        <p:grpSp>
          <p:nvGrpSpPr>
            <p:cNvPr id="998" name="Google Shape;998;p50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999" name="Google Shape;999;p5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50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002" name="Google Shape;1002;p5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990;p50"/>
          <p:cNvSpPr txBox="1"/>
          <p:nvPr/>
        </p:nvSpPr>
        <p:spPr>
          <a:xfrm>
            <a:off x="6771167" y="2743301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smtClean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REDES NEURONALES</a:t>
            </a:r>
            <a:endParaRPr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61" name="Google Shape;2009;p68"/>
          <p:cNvGrpSpPr/>
          <p:nvPr/>
        </p:nvGrpSpPr>
        <p:grpSpPr>
          <a:xfrm>
            <a:off x="7361672" y="2173631"/>
            <a:ext cx="450125" cy="375475"/>
            <a:chOff x="3262800" y="1929200"/>
            <a:chExt cx="450125" cy="375475"/>
          </a:xfrm>
        </p:grpSpPr>
        <p:sp>
          <p:nvSpPr>
            <p:cNvPr id="62" name="Google Shape;2010;p68"/>
            <p:cNvSpPr/>
            <p:nvPr/>
          </p:nvSpPr>
          <p:spPr>
            <a:xfrm>
              <a:off x="3263700" y="1968625"/>
              <a:ext cx="98750" cy="71850"/>
            </a:xfrm>
            <a:custGeom>
              <a:avLst/>
              <a:gdLst/>
              <a:ahLst/>
              <a:cxnLst/>
              <a:rect l="l" t="t" r="r" b="b"/>
              <a:pathLst>
                <a:path w="3950" h="2874" extrusionOk="0">
                  <a:moveTo>
                    <a:pt x="2144" y="1"/>
                  </a:moveTo>
                  <a:cubicBezTo>
                    <a:pt x="2067" y="1"/>
                    <a:pt x="1992" y="21"/>
                    <a:pt x="1921" y="63"/>
                  </a:cubicBezTo>
                  <a:lnTo>
                    <a:pt x="356" y="774"/>
                  </a:lnTo>
                  <a:cubicBezTo>
                    <a:pt x="107" y="917"/>
                    <a:pt x="0" y="1201"/>
                    <a:pt x="107" y="1486"/>
                  </a:cubicBezTo>
                  <a:lnTo>
                    <a:pt x="747" y="2874"/>
                  </a:lnTo>
                  <a:lnTo>
                    <a:pt x="3950" y="1415"/>
                  </a:lnTo>
                  <a:lnTo>
                    <a:pt x="2491" y="134"/>
                  </a:lnTo>
                  <a:cubicBezTo>
                    <a:pt x="2383" y="48"/>
                    <a:pt x="2262" y="1"/>
                    <a:pt x="2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11;p68"/>
            <p:cNvSpPr/>
            <p:nvPr/>
          </p:nvSpPr>
          <p:spPr>
            <a:xfrm>
              <a:off x="3264575" y="2225475"/>
              <a:ext cx="448350" cy="26700"/>
            </a:xfrm>
            <a:custGeom>
              <a:avLst/>
              <a:gdLst/>
              <a:ahLst/>
              <a:cxnLst/>
              <a:rect l="l" t="t" r="r" b="b"/>
              <a:pathLst>
                <a:path w="17934" h="1068" extrusionOk="0">
                  <a:moveTo>
                    <a:pt x="570" y="0"/>
                  </a:moveTo>
                  <a:cubicBezTo>
                    <a:pt x="250" y="0"/>
                    <a:pt x="1" y="249"/>
                    <a:pt x="36" y="534"/>
                  </a:cubicBezTo>
                  <a:cubicBezTo>
                    <a:pt x="36" y="819"/>
                    <a:pt x="250" y="1068"/>
                    <a:pt x="570" y="1068"/>
                  </a:cubicBezTo>
                  <a:lnTo>
                    <a:pt x="17293" y="1068"/>
                  </a:lnTo>
                  <a:cubicBezTo>
                    <a:pt x="17933" y="997"/>
                    <a:pt x="17933" y="72"/>
                    <a:pt x="17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12;p68"/>
            <p:cNvSpPr/>
            <p:nvPr/>
          </p:nvSpPr>
          <p:spPr>
            <a:xfrm>
              <a:off x="3262800" y="2277950"/>
              <a:ext cx="450125" cy="26725"/>
            </a:xfrm>
            <a:custGeom>
              <a:avLst/>
              <a:gdLst/>
              <a:ahLst/>
              <a:cxnLst/>
              <a:rect l="l" t="t" r="r" b="b"/>
              <a:pathLst>
                <a:path w="18005" h="1069" extrusionOk="0">
                  <a:moveTo>
                    <a:pt x="641" y="1"/>
                  </a:moveTo>
                  <a:cubicBezTo>
                    <a:pt x="1" y="72"/>
                    <a:pt x="1" y="997"/>
                    <a:pt x="641" y="1068"/>
                  </a:cubicBezTo>
                  <a:lnTo>
                    <a:pt x="17364" y="1068"/>
                  </a:lnTo>
                  <a:cubicBezTo>
                    <a:pt x="18004" y="997"/>
                    <a:pt x="18004" y="72"/>
                    <a:pt x="17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13;p68"/>
            <p:cNvSpPr/>
            <p:nvPr/>
          </p:nvSpPr>
          <p:spPr>
            <a:xfrm>
              <a:off x="3469175" y="2067150"/>
              <a:ext cx="116250" cy="122550"/>
            </a:xfrm>
            <a:custGeom>
              <a:avLst/>
              <a:gdLst/>
              <a:ahLst/>
              <a:cxnLst/>
              <a:rect l="l" t="t" r="r" b="b"/>
              <a:pathLst>
                <a:path w="4650" h="4902" extrusionOk="0">
                  <a:moveTo>
                    <a:pt x="2953" y="0"/>
                  </a:moveTo>
                  <a:lnTo>
                    <a:pt x="0" y="1352"/>
                  </a:lnTo>
                  <a:lnTo>
                    <a:pt x="1566" y="4661"/>
                  </a:lnTo>
                  <a:cubicBezTo>
                    <a:pt x="1619" y="4821"/>
                    <a:pt x="1773" y="4901"/>
                    <a:pt x="1921" y="4901"/>
                  </a:cubicBezTo>
                  <a:cubicBezTo>
                    <a:pt x="1971" y="4901"/>
                    <a:pt x="2019" y="4892"/>
                    <a:pt x="2064" y="4875"/>
                  </a:cubicBezTo>
                  <a:lnTo>
                    <a:pt x="2277" y="4768"/>
                  </a:lnTo>
                  <a:cubicBezTo>
                    <a:pt x="2384" y="4697"/>
                    <a:pt x="2491" y="4590"/>
                    <a:pt x="2491" y="4448"/>
                  </a:cubicBezTo>
                  <a:lnTo>
                    <a:pt x="2598" y="3451"/>
                  </a:lnTo>
                  <a:lnTo>
                    <a:pt x="4092" y="2775"/>
                  </a:lnTo>
                  <a:cubicBezTo>
                    <a:pt x="4649" y="2497"/>
                    <a:pt x="4372" y="1761"/>
                    <a:pt x="3892" y="1761"/>
                  </a:cubicBezTo>
                  <a:cubicBezTo>
                    <a:pt x="3820" y="1761"/>
                    <a:pt x="3744" y="1778"/>
                    <a:pt x="3665" y="1815"/>
                  </a:cubicBezTo>
                  <a:lnTo>
                    <a:pt x="2704" y="2277"/>
                  </a:lnTo>
                  <a:lnTo>
                    <a:pt x="2704" y="22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14;p68"/>
            <p:cNvSpPr/>
            <p:nvPr/>
          </p:nvSpPr>
          <p:spPr>
            <a:xfrm>
              <a:off x="3553675" y="1929200"/>
              <a:ext cx="107650" cy="48550"/>
            </a:xfrm>
            <a:custGeom>
              <a:avLst/>
              <a:gdLst/>
              <a:ahLst/>
              <a:cxnLst/>
              <a:rect l="l" t="t" r="r" b="b"/>
              <a:pathLst>
                <a:path w="4306" h="1942" extrusionOk="0">
                  <a:moveTo>
                    <a:pt x="1992" y="0"/>
                  </a:moveTo>
                  <a:cubicBezTo>
                    <a:pt x="1474" y="0"/>
                    <a:pt x="952" y="108"/>
                    <a:pt x="463" y="323"/>
                  </a:cubicBezTo>
                  <a:lnTo>
                    <a:pt x="0" y="572"/>
                  </a:lnTo>
                  <a:lnTo>
                    <a:pt x="214" y="1035"/>
                  </a:lnTo>
                  <a:cubicBezTo>
                    <a:pt x="392" y="1391"/>
                    <a:pt x="712" y="1711"/>
                    <a:pt x="1103" y="1818"/>
                  </a:cubicBezTo>
                  <a:lnTo>
                    <a:pt x="1103" y="1853"/>
                  </a:lnTo>
                  <a:cubicBezTo>
                    <a:pt x="1267" y="1913"/>
                    <a:pt x="1436" y="1941"/>
                    <a:pt x="1604" y="1941"/>
                  </a:cubicBezTo>
                  <a:cubicBezTo>
                    <a:pt x="1839" y="1941"/>
                    <a:pt x="2070" y="1886"/>
                    <a:pt x="2278" y="1782"/>
                  </a:cubicBezTo>
                  <a:lnTo>
                    <a:pt x="4306" y="821"/>
                  </a:lnTo>
                  <a:cubicBezTo>
                    <a:pt x="3986" y="572"/>
                    <a:pt x="3630" y="359"/>
                    <a:pt x="3238" y="217"/>
                  </a:cubicBezTo>
                  <a:cubicBezTo>
                    <a:pt x="2838" y="72"/>
                    <a:pt x="2416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15;p68"/>
            <p:cNvSpPr/>
            <p:nvPr/>
          </p:nvSpPr>
          <p:spPr>
            <a:xfrm>
              <a:off x="3294825" y="1955050"/>
              <a:ext cx="401200" cy="189500"/>
            </a:xfrm>
            <a:custGeom>
              <a:avLst/>
              <a:gdLst/>
              <a:ahLst/>
              <a:cxnLst/>
              <a:rect l="l" t="t" r="r" b="b"/>
              <a:pathLst>
                <a:path w="16048" h="7580" extrusionOk="0">
                  <a:moveTo>
                    <a:pt x="9429" y="1"/>
                  </a:moveTo>
                  <a:lnTo>
                    <a:pt x="0" y="4377"/>
                  </a:lnTo>
                  <a:cubicBezTo>
                    <a:pt x="641" y="6299"/>
                    <a:pt x="2420" y="7580"/>
                    <a:pt x="4448" y="7580"/>
                  </a:cubicBezTo>
                  <a:lnTo>
                    <a:pt x="4448" y="7544"/>
                  </a:lnTo>
                  <a:cubicBezTo>
                    <a:pt x="5124" y="7544"/>
                    <a:pt x="5800" y="7402"/>
                    <a:pt x="6405" y="7117"/>
                  </a:cubicBezTo>
                  <a:lnTo>
                    <a:pt x="6441" y="7117"/>
                  </a:lnTo>
                  <a:lnTo>
                    <a:pt x="5836" y="5801"/>
                  </a:lnTo>
                  <a:cubicBezTo>
                    <a:pt x="5693" y="5551"/>
                    <a:pt x="5800" y="5231"/>
                    <a:pt x="6085" y="5125"/>
                  </a:cubicBezTo>
                  <a:lnTo>
                    <a:pt x="10319" y="3132"/>
                  </a:lnTo>
                  <a:cubicBezTo>
                    <a:pt x="10399" y="3100"/>
                    <a:pt x="10486" y="3082"/>
                    <a:pt x="10571" y="3082"/>
                  </a:cubicBezTo>
                  <a:cubicBezTo>
                    <a:pt x="10674" y="3082"/>
                    <a:pt x="10774" y="3109"/>
                    <a:pt x="10853" y="3168"/>
                  </a:cubicBezTo>
                  <a:cubicBezTo>
                    <a:pt x="10995" y="3274"/>
                    <a:pt x="11102" y="3452"/>
                    <a:pt x="11066" y="3666"/>
                  </a:cubicBezTo>
                  <a:lnTo>
                    <a:pt x="10924" y="5018"/>
                  </a:lnTo>
                  <a:lnTo>
                    <a:pt x="14909" y="3168"/>
                  </a:lnTo>
                  <a:cubicBezTo>
                    <a:pt x="15727" y="2812"/>
                    <a:pt x="16047" y="1851"/>
                    <a:pt x="15692" y="1068"/>
                  </a:cubicBezTo>
                  <a:cubicBezTo>
                    <a:pt x="15620" y="926"/>
                    <a:pt x="15514" y="784"/>
                    <a:pt x="15407" y="641"/>
                  </a:cubicBezTo>
                  <a:lnTo>
                    <a:pt x="13094" y="1709"/>
                  </a:lnTo>
                  <a:cubicBezTo>
                    <a:pt x="12746" y="1873"/>
                    <a:pt x="12376" y="1951"/>
                    <a:pt x="12010" y="1951"/>
                  </a:cubicBezTo>
                  <a:cubicBezTo>
                    <a:pt x="11032" y="1951"/>
                    <a:pt x="10083" y="1396"/>
                    <a:pt x="9643" y="463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987;p50"/>
          <p:cNvSpPr txBox="1"/>
          <p:nvPr/>
        </p:nvSpPr>
        <p:spPr>
          <a:xfrm>
            <a:off x="3781557" y="3390788"/>
            <a:ext cx="134652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Iteraciones</a:t>
            </a:r>
            <a:endParaRPr sz="16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REGRESIÓN LOGISTICA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Imagen 27"/>
          <p:cNvPicPr/>
          <p:nvPr/>
        </p:nvPicPr>
        <p:blipFill rotWithShape="1">
          <a:blip r:embed="rId3"/>
          <a:srcRect l="5550" t="34715" r="64547" b="35181"/>
          <a:stretch/>
        </p:blipFill>
        <p:spPr bwMode="auto">
          <a:xfrm>
            <a:off x="2319958" y="1676400"/>
            <a:ext cx="4517790" cy="267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02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MÁQUINAS DE SOPORTE VECTORIAL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/>
          <p:nvPr/>
        </p:nvPicPr>
        <p:blipFill rotWithShape="1">
          <a:blip r:embed="rId3"/>
          <a:srcRect l="5730" t="33600" r="55311" b="31666"/>
          <a:stretch/>
        </p:blipFill>
        <p:spPr bwMode="auto">
          <a:xfrm>
            <a:off x="2198687" y="1779121"/>
            <a:ext cx="4751853" cy="2655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738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K- VECINOS MÁS CERCANOS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Imagen 21"/>
          <p:cNvPicPr/>
          <p:nvPr/>
        </p:nvPicPr>
        <p:blipFill rotWithShape="1">
          <a:blip r:embed="rId3"/>
          <a:srcRect l="5729" t="32330" r="42317" b="33761"/>
          <a:stretch/>
        </p:blipFill>
        <p:spPr bwMode="auto">
          <a:xfrm>
            <a:off x="1800653" y="1958508"/>
            <a:ext cx="5556398" cy="2297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820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NA</a:t>
            </a:r>
            <a:r>
              <a:rPr lang="en-US" sz="4000" dirty="0" smtClean="0"/>
              <a:t>IVE BAYES GAUSIANO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/>
          <p:nvPr/>
        </p:nvPicPr>
        <p:blipFill rotWithShape="1">
          <a:blip r:embed="rId3"/>
          <a:srcRect l="5550" t="38067" r="63291" b="33598"/>
          <a:stretch/>
        </p:blipFill>
        <p:spPr bwMode="auto">
          <a:xfrm>
            <a:off x="2602466" y="1755774"/>
            <a:ext cx="4217434" cy="2460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785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REDES NEURONALES</a:t>
            </a:r>
            <a:endParaRPr sz="40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3"/>
          <a:srcRect l="5641" t="23092" r="29331" b="42678"/>
          <a:stretch/>
        </p:blipFill>
        <p:spPr bwMode="auto">
          <a:xfrm>
            <a:off x="967765" y="1685924"/>
            <a:ext cx="7222173" cy="251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087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/>
          <p:nvPr/>
        </p:nvSpPr>
        <p:spPr>
          <a:xfrm>
            <a:off x="5248725" y="46826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8"/>
          <p:cNvGrpSpPr/>
          <p:nvPr/>
        </p:nvGrpSpPr>
        <p:grpSpPr>
          <a:xfrm>
            <a:off x="4042325" y="724775"/>
            <a:ext cx="4400400" cy="4412215"/>
            <a:chOff x="3585125" y="724775"/>
            <a:chExt cx="4400400" cy="4412215"/>
          </a:xfrm>
        </p:grpSpPr>
        <p:sp>
          <p:nvSpPr>
            <p:cNvPr id="897" name="Google Shape;897;p48"/>
            <p:cNvSpPr/>
            <p:nvPr/>
          </p:nvSpPr>
          <p:spPr>
            <a:xfrm>
              <a:off x="4548275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942750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585125" y="724775"/>
              <a:ext cx="4400400" cy="37407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3652115" y="828868"/>
              <a:ext cx="4261200" cy="35376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3496404" y="1441817"/>
            <a:ext cx="4906939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CONCLUSIONES</a:t>
            </a:r>
            <a:endParaRPr sz="4000" dirty="0"/>
          </a:p>
        </p:txBody>
      </p:sp>
      <p:sp>
        <p:nvSpPr>
          <p:cNvPr id="902" name="Google Shape;902;p48"/>
          <p:cNvSpPr txBox="1">
            <a:spLocks noGrp="1"/>
          </p:cNvSpPr>
          <p:nvPr>
            <p:ph type="title" idx="2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904" name="Google Shape;904;p48"/>
          <p:cNvSpPr/>
          <p:nvPr/>
        </p:nvSpPr>
        <p:spPr>
          <a:xfrm>
            <a:off x="3127450" y="3055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8"/>
          <p:cNvGrpSpPr/>
          <p:nvPr/>
        </p:nvGrpSpPr>
        <p:grpSpPr>
          <a:xfrm>
            <a:off x="1208390" y="1418085"/>
            <a:ext cx="2080622" cy="1341130"/>
            <a:chOff x="1301165" y="1157310"/>
            <a:chExt cx="2080622" cy="1341130"/>
          </a:xfrm>
        </p:grpSpPr>
        <p:grpSp>
          <p:nvGrpSpPr>
            <p:cNvPr id="906" name="Google Shape;906;p48"/>
            <p:cNvGrpSpPr/>
            <p:nvPr/>
          </p:nvGrpSpPr>
          <p:grpSpPr>
            <a:xfrm>
              <a:off x="1301165" y="1157310"/>
              <a:ext cx="2080622" cy="1341130"/>
              <a:chOff x="1032725" y="1485988"/>
              <a:chExt cx="1688542" cy="1088403"/>
            </a:xfrm>
          </p:grpSpPr>
          <p:sp>
            <p:nvSpPr>
              <p:cNvPr id="907" name="Google Shape;907;p48"/>
              <p:cNvSpPr/>
              <p:nvPr/>
            </p:nvSpPr>
            <p:spPr>
              <a:xfrm>
                <a:off x="1445717" y="1606654"/>
                <a:ext cx="663840" cy="225403"/>
              </a:xfrm>
              <a:custGeom>
                <a:avLst/>
                <a:gdLst/>
                <a:ahLst/>
                <a:cxnLst/>
                <a:rect l="l" t="t" r="r" b="b"/>
                <a:pathLst>
                  <a:path w="18304" h="6215" extrusionOk="0">
                    <a:moveTo>
                      <a:pt x="3125" y="0"/>
                    </a:moveTo>
                    <a:lnTo>
                      <a:pt x="0" y="1638"/>
                    </a:lnTo>
                    <a:lnTo>
                      <a:pt x="11821" y="6190"/>
                    </a:lnTo>
                    <a:cubicBezTo>
                      <a:pt x="11865" y="6206"/>
                      <a:pt x="11910" y="6215"/>
                      <a:pt x="11954" y="6215"/>
                    </a:cubicBezTo>
                    <a:cubicBezTo>
                      <a:pt x="12004" y="6215"/>
                      <a:pt x="12053" y="6204"/>
                      <a:pt x="12097" y="6182"/>
                    </a:cubicBezTo>
                    <a:lnTo>
                      <a:pt x="18045" y="3049"/>
                    </a:lnTo>
                    <a:cubicBezTo>
                      <a:pt x="18304" y="2907"/>
                      <a:pt x="18262" y="2523"/>
                      <a:pt x="17987" y="2448"/>
                    </a:cubicBezTo>
                    <a:cubicBezTo>
                      <a:pt x="15664" y="1813"/>
                      <a:pt x="8680" y="34"/>
                      <a:pt x="3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1445717" y="1632985"/>
                <a:ext cx="520257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5489" extrusionOk="0">
                    <a:moveTo>
                      <a:pt x="1730" y="1"/>
                    </a:moveTo>
                    <a:lnTo>
                      <a:pt x="0" y="912"/>
                    </a:lnTo>
                    <a:lnTo>
                      <a:pt x="11821" y="5464"/>
                    </a:lnTo>
                    <a:cubicBezTo>
                      <a:pt x="11865" y="5480"/>
                      <a:pt x="11910" y="5489"/>
                      <a:pt x="11954" y="5489"/>
                    </a:cubicBezTo>
                    <a:cubicBezTo>
                      <a:pt x="12004" y="5489"/>
                      <a:pt x="12053" y="5478"/>
                      <a:pt x="12097" y="5456"/>
                    </a:cubicBezTo>
                    <a:lnTo>
                      <a:pt x="14344" y="4270"/>
                    </a:lnTo>
                    <a:lnTo>
                      <a:pt x="17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1032725" y="1485988"/>
                <a:ext cx="1688542" cy="767856"/>
              </a:xfrm>
              <a:custGeom>
                <a:avLst/>
                <a:gdLst/>
                <a:ahLst/>
                <a:cxnLst/>
                <a:rect l="l" t="t" r="r" b="b"/>
                <a:pathLst>
                  <a:path w="46558" h="21172" extrusionOk="0">
                    <a:moveTo>
                      <a:pt x="39740" y="1"/>
                    </a:moveTo>
                    <a:cubicBezTo>
                      <a:pt x="38819" y="1"/>
                      <a:pt x="37908" y="222"/>
                      <a:pt x="37084" y="654"/>
                    </a:cubicBezTo>
                    <a:lnTo>
                      <a:pt x="9207" y="15315"/>
                    </a:lnTo>
                    <a:lnTo>
                      <a:pt x="2290" y="13160"/>
                    </a:lnTo>
                    <a:lnTo>
                      <a:pt x="1" y="14471"/>
                    </a:lnTo>
                    <a:lnTo>
                      <a:pt x="327" y="15090"/>
                    </a:lnTo>
                    <a:cubicBezTo>
                      <a:pt x="2358" y="18960"/>
                      <a:pt x="6311" y="21172"/>
                      <a:pt x="10403" y="21172"/>
                    </a:cubicBezTo>
                    <a:cubicBezTo>
                      <a:pt x="12185" y="21172"/>
                      <a:pt x="13994" y="20752"/>
                      <a:pt x="15681" y="19868"/>
                    </a:cubicBezTo>
                    <a:lnTo>
                      <a:pt x="44678" y="4622"/>
                    </a:lnTo>
                    <a:cubicBezTo>
                      <a:pt x="46558" y="3628"/>
                      <a:pt x="46065" y="813"/>
                      <a:pt x="43960" y="529"/>
                    </a:cubicBezTo>
                    <a:lnTo>
                      <a:pt x="43609" y="478"/>
                    </a:lnTo>
                    <a:lnTo>
                      <a:pt x="41261" y="161"/>
                    </a:lnTo>
                    <a:lnTo>
                      <a:pt x="40509" y="52"/>
                    </a:lnTo>
                    <a:cubicBezTo>
                      <a:pt x="40253" y="18"/>
                      <a:pt x="39996" y="1"/>
                      <a:pt x="397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1391786" y="1568753"/>
                <a:ext cx="1309220" cy="684912"/>
              </a:xfrm>
              <a:custGeom>
                <a:avLst/>
                <a:gdLst/>
                <a:ahLst/>
                <a:cxnLst/>
                <a:rect l="l" t="t" r="r" b="b"/>
                <a:pathLst>
                  <a:path w="36099" h="18885" extrusionOk="0">
                    <a:moveTo>
                      <a:pt x="35906" y="1"/>
                    </a:moveTo>
                    <a:lnTo>
                      <a:pt x="0" y="18873"/>
                    </a:lnTo>
                    <a:cubicBezTo>
                      <a:pt x="171" y="18880"/>
                      <a:pt x="341" y="18884"/>
                      <a:pt x="511" y="18884"/>
                    </a:cubicBezTo>
                    <a:cubicBezTo>
                      <a:pt x="2343" y="18884"/>
                      <a:pt x="4153" y="18434"/>
                      <a:pt x="5781" y="17578"/>
                    </a:cubicBezTo>
                    <a:lnTo>
                      <a:pt x="34778" y="2332"/>
                    </a:lnTo>
                    <a:cubicBezTo>
                      <a:pt x="35630" y="1897"/>
                      <a:pt x="36098" y="937"/>
                      <a:pt x="35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1695971" y="1847986"/>
                <a:ext cx="444313" cy="726402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20029" extrusionOk="0">
                    <a:moveTo>
                      <a:pt x="11761" y="0"/>
                    </a:moveTo>
                    <a:cubicBezTo>
                      <a:pt x="11699" y="0"/>
                      <a:pt x="11634" y="14"/>
                      <a:pt x="11571" y="46"/>
                    </a:cubicBezTo>
                    <a:lnTo>
                      <a:pt x="3969" y="4039"/>
                    </a:lnTo>
                    <a:cubicBezTo>
                      <a:pt x="3869" y="4098"/>
                      <a:pt x="3793" y="4198"/>
                      <a:pt x="3760" y="4315"/>
                    </a:cubicBezTo>
                    <a:lnTo>
                      <a:pt x="1" y="20029"/>
                    </a:lnTo>
                    <a:lnTo>
                      <a:pt x="3977" y="17940"/>
                    </a:lnTo>
                    <a:cubicBezTo>
                      <a:pt x="7954" y="12067"/>
                      <a:pt x="11145" y="3446"/>
                      <a:pt x="12156" y="547"/>
                    </a:cubicBezTo>
                    <a:cubicBezTo>
                      <a:pt x="12251" y="263"/>
                      <a:pt x="12027" y="0"/>
                      <a:pt x="117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1695971" y="1939637"/>
                <a:ext cx="248179" cy="634754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17502" extrusionOk="0">
                    <a:moveTo>
                      <a:pt x="6843" y="0"/>
                    </a:moveTo>
                    <a:lnTo>
                      <a:pt x="3969" y="1512"/>
                    </a:lnTo>
                    <a:cubicBezTo>
                      <a:pt x="3869" y="1571"/>
                      <a:pt x="3793" y="1671"/>
                      <a:pt x="3760" y="1788"/>
                    </a:cubicBezTo>
                    <a:lnTo>
                      <a:pt x="1" y="17502"/>
                    </a:lnTo>
                    <a:lnTo>
                      <a:pt x="1" y="17502"/>
                    </a:lnTo>
                    <a:lnTo>
                      <a:pt x="2198" y="16349"/>
                    </a:lnTo>
                    <a:lnTo>
                      <a:pt x="68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2426787" y="1491791"/>
                <a:ext cx="187576" cy="88311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2435" extrusionOk="0">
                    <a:moveTo>
                      <a:pt x="2824" y="1"/>
                    </a:moveTo>
                    <a:lnTo>
                      <a:pt x="377" y="1287"/>
                    </a:lnTo>
                    <a:cubicBezTo>
                      <a:pt x="93" y="1438"/>
                      <a:pt x="1" y="1830"/>
                      <a:pt x="176" y="2165"/>
                    </a:cubicBezTo>
                    <a:cubicBezTo>
                      <a:pt x="278" y="2359"/>
                      <a:pt x="560" y="2434"/>
                      <a:pt x="834" y="2434"/>
                    </a:cubicBezTo>
                    <a:cubicBezTo>
                      <a:pt x="1032" y="2434"/>
                      <a:pt x="1227" y="2395"/>
                      <a:pt x="1346" y="2332"/>
                    </a:cubicBezTo>
                    <a:lnTo>
                      <a:pt x="5172" y="31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48"/>
            <p:cNvGrpSpPr/>
            <p:nvPr/>
          </p:nvGrpSpPr>
          <p:grpSpPr>
            <a:xfrm>
              <a:off x="1835438" y="1257997"/>
              <a:ext cx="1171957" cy="643137"/>
              <a:chOff x="1466318" y="1567701"/>
              <a:chExt cx="951110" cy="521942"/>
            </a:xfrm>
          </p:grpSpPr>
          <p:sp>
            <p:nvSpPr>
              <p:cNvPr id="915" name="Google Shape;915;p48"/>
              <p:cNvSpPr/>
              <p:nvPr/>
            </p:nvSpPr>
            <p:spPr>
              <a:xfrm>
                <a:off x="1466318" y="2041008"/>
                <a:ext cx="50629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41" extrusionOk="0">
                    <a:moveTo>
                      <a:pt x="622" y="0"/>
                    </a:moveTo>
                    <a:cubicBezTo>
                      <a:pt x="538" y="0"/>
                      <a:pt x="454" y="20"/>
                      <a:pt x="376" y="62"/>
                    </a:cubicBezTo>
                    <a:cubicBezTo>
                      <a:pt x="92" y="213"/>
                      <a:pt x="0" y="614"/>
                      <a:pt x="176" y="948"/>
                    </a:cubicBezTo>
                    <a:cubicBezTo>
                      <a:pt x="305" y="1194"/>
                      <a:pt x="543" y="1340"/>
                      <a:pt x="776" y="1340"/>
                    </a:cubicBezTo>
                    <a:cubicBezTo>
                      <a:pt x="860" y="1340"/>
                      <a:pt x="943" y="1322"/>
                      <a:pt x="1020" y="1282"/>
                    </a:cubicBezTo>
                    <a:cubicBezTo>
                      <a:pt x="1304" y="1123"/>
                      <a:pt x="1395" y="731"/>
                      <a:pt x="1220" y="396"/>
                    </a:cubicBezTo>
                    <a:cubicBezTo>
                      <a:pt x="1091" y="151"/>
                      <a:pt x="854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1526306" y="2009454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30" y="0"/>
                    </a:moveTo>
                    <a:cubicBezTo>
                      <a:pt x="545" y="0"/>
                      <a:pt x="462" y="20"/>
                      <a:pt x="385" y="63"/>
                    </a:cubicBezTo>
                    <a:cubicBezTo>
                      <a:pt x="92" y="214"/>
                      <a:pt x="0" y="606"/>
                      <a:pt x="176" y="941"/>
                    </a:cubicBezTo>
                    <a:cubicBezTo>
                      <a:pt x="305" y="1187"/>
                      <a:pt x="548" y="1333"/>
                      <a:pt x="780" y="1333"/>
                    </a:cubicBezTo>
                    <a:cubicBezTo>
                      <a:pt x="863" y="1333"/>
                      <a:pt x="945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1586295" y="1977937"/>
                <a:ext cx="50956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4" extrusionOk="0">
                    <a:moveTo>
                      <a:pt x="630" y="0"/>
                    </a:moveTo>
                    <a:cubicBezTo>
                      <a:pt x="545" y="0"/>
                      <a:pt x="462" y="21"/>
                      <a:pt x="385" y="64"/>
                    </a:cubicBezTo>
                    <a:cubicBezTo>
                      <a:pt x="92" y="214"/>
                      <a:pt x="1" y="607"/>
                      <a:pt x="176" y="941"/>
                    </a:cubicBezTo>
                    <a:cubicBezTo>
                      <a:pt x="311" y="1187"/>
                      <a:pt x="551" y="1333"/>
                      <a:pt x="781" y="1333"/>
                    </a:cubicBezTo>
                    <a:cubicBezTo>
                      <a:pt x="864" y="1333"/>
                      <a:pt x="945" y="1315"/>
                      <a:pt x="1020" y="1275"/>
                    </a:cubicBezTo>
                    <a:cubicBezTo>
                      <a:pt x="1312" y="1125"/>
                      <a:pt x="1404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1646283" y="1946310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5" y="0"/>
                    </a:moveTo>
                    <a:cubicBezTo>
                      <a:pt x="542" y="0"/>
                      <a:pt x="460" y="19"/>
                      <a:pt x="385" y="58"/>
                    </a:cubicBezTo>
                    <a:cubicBezTo>
                      <a:pt x="93" y="217"/>
                      <a:pt x="1" y="610"/>
                      <a:pt x="184" y="944"/>
                    </a:cubicBezTo>
                    <a:cubicBezTo>
                      <a:pt x="314" y="1190"/>
                      <a:pt x="552" y="1336"/>
                      <a:pt x="782" y="1336"/>
                    </a:cubicBezTo>
                    <a:cubicBezTo>
                      <a:pt x="864" y="1336"/>
                      <a:pt x="945" y="1318"/>
                      <a:pt x="1020" y="1278"/>
                    </a:cubicBezTo>
                    <a:cubicBezTo>
                      <a:pt x="1312" y="1128"/>
                      <a:pt x="1404" y="735"/>
                      <a:pt x="1229" y="393"/>
                    </a:cubicBezTo>
                    <a:cubicBezTo>
                      <a:pt x="1099" y="146"/>
                      <a:pt x="857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1706598" y="1914793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0"/>
                    </a:moveTo>
                    <a:cubicBezTo>
                      <a:pt x="533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48" y="0"/>
                      <a:pt x="6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1766587" y="1883275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9" y="0"/>
                    </a:moveTo>
                    <a:cubicBezTo>
                      <a:pt x="536" y="0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19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53" y="0"/>
                      <a:pt x="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1826575" y="1851758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20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886274" y="1820131"/>
                <a:ext cx="50920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41" extrusionOk="0">
                    <a:moveTo>
                      <a:pt x="626" y="0"/>
                    </a:moveTo>
                    <a:cubicBezTo>
                      <a:pt x="542" y="0"/>
                      <a:pt x="460" y="20"/>
                      <a:pt x="384" y="62"/>
                    </a:cubicBezTo>
                    <a:cubicBezTo>
                      <a:pt x="92" y="213"/>
                      <a:pt x="0" y="605"/>
                      <a:pt x="184" y="948"/>
                    </a:cubicBezTo>
                    <a:cubicBezTo>
                      <a:pt x="313" y="1194"/>
                      <a:pt x="551" y="1340"/>
                      <a:pt x="781" y="1340"/>
                    </a:cubicBezTo>
                    <a:cubicBezTo>
                      <a:pt x="863" y="1340"/>
                      <a:pt x="944" y="1321"/>
                      <a:pt x="1019" y="1282"/>
                    </a:cubicBezTo>
                    <a:cubicBezTo>
                      <a:pt x="1312" y="1123"/>
                      <a:pt x="1404" y="730"/>
                      <a:pt x="1228" y="396"/>
                    </a:cubicBezTo>
                    <a:cubicBezTo>
                      <a:pt x="1099" y="151"/>
                      <a:pt x="858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1946552" y="1788578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15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2006541" y="1757060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1"/>
                      <a:pt x="377" y="64"/>
                    </a:cubicBezTo>
                    <a:cubicBezTo>
                      <a:pt x="93" y="214"/>
                      <a:pt x="1" y="607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2066529" y="1725398"/>
                <a:ext cx="50956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8" extrusionOk="0">
                    <a:moveTo>
                      <a:pt x="623" y="1"/>
                    </a:moveTo>
                    <a:cubicBezTo>
                      <a:pt x="541" y="1"/>
                      <a:pt x="460" y="20"/>
                      <a:pt x="385" y="59"/>
                    </a:cubicBezTo>
                    <a:cubicBezTo>
                      <a:pt x="93" y="218"/>
                      <a:pt x="1" y="611"/>
                      <a:pt x="176" y="945"/>
                    </a:cubicBezTo>
                    <a:cubicBezTo>
                      <a:pt x="312" y="1191"/>
                      <a:pt x="551" y="1337"/>
                      <a:pt x="781" y="1337"/>
                    </a:cubicBezTo>
                    <a:cubicBezTo>
                      <a:pt x="864" y="1337"/>
                      <a:pt x="945" y="1319"/>
                      <a:pt x="1020" y="1279"/>
                    </a:cubicBezTo>
                    <a:cubicBezTo>
                      <a:pt x="1312" y="1129"/>
                      <a:pt x="1404" y="736"/>
                      <a:pt x="1220" y="394"/>
                    </a:cubicBezTo>
                    <a:cubicBezTo>
                      <a:pt x="1091" y="147"/>
                      <a:pt x="853" y="1"/>
                      <a:pt x="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2126518" y="1693916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4" y="0"/>
                    </a:moveTo>
                    <a:cubicBezTo>
                      <a:pt x="541" y="0"/>
                      <a:pt x="460" y="19"/>
                      <a:pt x="385" y="59"/>
                    </a:cubicBezTo>
                    <a:cubicBezTo>
                      <a:pt x="93" y="209"/>
                      <a:pt x="1" y="610"/>
                      <a:pt x="185" y="944"/>
                    </a:cubicBezTo>
                    <a:cubicBezTo>
                      <a:pt x="314" y="1190"/>
                      <a:pt x="552" y="1337"/>
                      <a:pt x="782" y="1337"/>
                    </a:cubicBezTo>
                    <a:cubicBezTo>
                      <a:pt x="864" y="1337"/>
                      <a:pt x="945" y="1318"/>
                      <a:pt x="1020" y="1278"/>
                    </a:cubicBezTo>
                    <a:cubicBezTo>
                      <a:pt x="1312" y="1128"/>
                      <a:pt x="1404" y="727"/>
                      <a:pt x="1229" y="393"/>
                    </a:cubicBezTo>
                    <a:cubicBezTo>
                      <a:pt x="1093" y="147"/>
                      <a:pt x="854" y="0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2186833" y="1662399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5" y="0"/>
                    </a:moveTo>
                    <a:cubicBezTo>
                      <a:pt x="532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85" y="147"/>
                      <a:pt x="845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2246821" y="1630881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1"/>
                    </a:moveTo>
                    <a:cubicBezTo>
                      <a:pt x="533" y="1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48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2306810" y="1599364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5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3" y="1318"/>
                      <a:pt x="1020" y="1279"/>
                    </a:cubicBezTo>
                    <a:cubicBezTo>
                      <a:pt x="1304" y="1120"/>
                      <a:pt x="1396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2366798" y="1567701"/>
                <a:ext cx="50629" cy="4834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3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06"/>
                      <a:pt x="176" y="940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7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44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53"/>
          <p:cNvGrpSpPr/>
          <p:nvPr/>
        </p:nvGrpSpPr>
        <p:grpSpPr>
          <a:xfrm>
            <a:off x="7161943" y="1579431"/>
            <a:ext cx="1507118" cy="838832"/>
            <a:chOff x="7636893" y="2346251"/>
            <a:chExt cx="1507118" cy="838832"/>
          </a:xfrm>
        </p:grpSpPr>
        <p:grpSp>
          <p:nvGrpSpPr>
            <p:cNvPr id="1075" name="Google Shape;1075;p5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076" name="Google Shape;1076;p5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5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079" name="Google Shape;1079;p5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2058478" y="1322552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/>
              <a:t>M</a:t>
            </a:r>
            <a:r>
              <a:rPr lang="es-CO" sz="1400" dirty="0" smtClean="0"/>
              <a:t>ejor resultado: fueron </a:t>
            </a:r>
            <a:r>
              <a:rPr lang="es-CO" sz="1400" dirty="0"/>
              <a:t>las máquinas de soporte vectorial (SVM) y las redes neuronales, </a:t>
            </a:r>
            <a:endParaRPr sz="1400" dirty="0"/>
          </a:p>
        </p:txBody>
      </p:sp>
      <p:sp>
        <p:nvSpPr>
          <p:cNvPr id="1098" name="Google Shape;1098;p53"/>
          <p:cNvSpPr txBox="1">
            <a:spLocks noGrp="1"/>
          </p:cNvSpPr>
          <p:nvPr>
            <p:ph type="subTitle" idx="4"/>
          </p:nvPr>
        </p:nvSpPr>
        <p:spPr>
          <a:xfrm>
            <a:off x="4994674" y="1916550"/>
            <a:ext cx="1682966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 smtClean="0"/>
              <a:t>Los clasificadores tuvieron un porcentaje superior a 86%</a:t>
            </a:r>
            <a:endParaRPr sz="1400" dirty="0"/>
          </a:p>
        </p:txBody>
      </p:sp>
      <p:sp>
        <p:nvSpPr>
          <p:cNvPr id="1099" name="Google Shape;1099;p53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1100" name="Google Shape;1100;p53"/>
          <p:cNvSpPr txBox="1">
            <a:spLocks noGrp="1"/>
          </p:cNvSpPr>
          <p:nvPr>
            <p:ph type="title" idx="5"/>
          </p:nvPr>
        </p:nvSpPr>
        <p:spPr>
          <a:xfrm>
            <a:off x="1358252" y="1686866"/>
            <a:ext cx="585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01" name="Google Shape;1101;p53"/>
          <p:cNvSpPr txBox="1">
            <a:spLocks noGrp="1"/>
          </p:cNvSpPr>
          <p:nvPr>
            <p:ph type="title" idx="6"/>
          </p:nvPr>
        </p:nvSpPr>
        <p:spPr>
          <a:xfrm>
            <a:off x="6902405" y="2265500"/>
            <a:ext cx="588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02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102" name="Google Shape;1102;p53"/>
          <p:cNvGrpSpPr/>
          <p:nvPr/>
        </p:nvGrpSpPr>
        <p:grpSpPr>
          <a:xfrm>
            <a:off x="4402080" y="1322552"/>
            <a:ext cx="365100" cy="3545154"/>
            <a:chOff x="4455894" y="1306600"/>
            <a:chExt cx="365100" cy="4169700"/>
          </a:xfrm>
        </p:grpSpPr>
        <p:sp>
          <p:nvSpPr>
            <p:cNvPr id="1103" name="Google Shape;1103;p53"/>
            <p:cNvSpPr/>
            <p:nvPr/>
          </p:nvSpPr>
          <p:spPr>
            <a:xfrm rot="-5400000" flipH="1">
              <a:off x="2553594" y="3208900"/>
              <a:ext cx="4169700" cy="365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 rot="-5400000" flipH="1">
              <a:off x="2583658" y="3234020"/>
              <a:ext cx="4113900" cy="31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5" name="Google Shape;1105;p53"/>
          <p:cNvCxnSpPr/>
          <p:nvPr/>
        </p:nvCxnSpPr>
        <p:spPr>
          <a:xfrm rot="10800000">
            <a:off x="1959679" y="16935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53"/>
          <p:cNvCxnSpPr/>
          <p:nvPr/>
        </p:nvCxnSpPr>
        <p:spPr>
          <a:xfrm rot="10800000">
            <a:off x="6857118" y="2204869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53"/>
          <p:cNvCxnSpPr/>
          <p:nvPr/>
        </p:nvCxnSpPr>
        <p:spPr>
          <a:xfrm>
            <a:off x="4182388" y="1916550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53"/>
          <p:cNvCxnSpPr/>
          <p:nvPr/>
        </p:nvCxnSpPr>
        <p:spPr>
          <a:xfrm>
            <a:off x="4731689" y="2418264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07;p53"/>
          <p:cNvCxnSpPr/>
          <p:nvPr/>
        </p:nvCxnSpPr>
        <p:spPr>
          <a:xfrm>
            <a:off x="4155175" y="3475961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100;p53"/>
          <p:cNvSpPr txBox="1">
            <a:spLocks/>
          </p:cNvSpPr>
          <p:nvPr/>
        </p:nvSpPr>
        <p:spPr>
          <a:xfrm>
            <a:off x="1373241" y="3217511"/>
            <a:ext cx="5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dirty="0" smtClean="0"/>
              <a:t>03</a:t>
            </a:r>
            <a:endParaRPr lang="en" dirty="0"/>
          </a:p>
        </p:txBody>
      </p:sp>
      <p:cxnSp>
        <p:nvCxnSpPr>
          <p:cNvPr id="40" name="Google Shape;1105;p53"/>
          <p:cNvCxnSpPr/>
          <p:nvPr/>
        </p:nvCxnSpPr>
        <p:spPr>
          <a:xfrm rot="10800000">
            <a:off x="1958541" y="32175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1936217" y="2759300"/>
            <a:ext cx="2380155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/>
              <a:t>solo fue posible reducir 2 dimensiones del total de las características entregadas sin afectar en mayor medida la pérdida de datos o información</a:t>
            </a:r>
            <a:endParaRPr sz="1200" dirty="0"/>
          </a:p>
        </p:txBody>
      </p:sp>
      <p:cxnSp>
        <p:nvCxnSpPr>
          <p:cNvPr id="42" name="Google Shape;1108;p53"/>
          <p:cNvCxnSpPr/>
          <p:nvPr/>
        </p:nvCxnSpPr>
        <p:spPr>
          <a:xfrm>
            <a:off x="4731689" y="3815264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4900780" y="3217511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 smtClean="0"/>
              <a:t>Las redes neuronales</a:t>
            </a:r>
            <a:r>
              <a:rPr lang="es-CO" sz="1400" dirty="0"/>
              <a:t>, </a:t>
            </a:r>
            <a:r>
              <a:rPr lang="es-CO" sz="1400" dirty="0" smtClean="0"/>
              <a:t>son las que más tardan en finalizar el proceso de búsqueda por rejilla</a:t>
            </a:r>
            <a:endParaRPr sz="1400" dirty="0"/>
          </a:p>
        </p:txBody>
      </p:sp>
      <p:cxnSp>
        <p:nvCxnSpPr>
          <p:cNvPr id="45" name="Google Shape;1106;p53"/>
          <p:cNvCxnSpPr/>
          <p:nvPr/>
        </p:nvCxnSpPr>
        <p:spPr>
          <a:xfrm rot="10800000">
            <a:off x="7022218" y="35271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101;p53"/>
          <p:cNvSpPr txBox="1">
            <a:spLocks/>
          </p:cNvSpPr>
          <p:nvPr/>
        </p:nvSpPr>
        <p:spPr>
          <a:xfrm>
            <a:off x="7031746" y="3527111"/>
            <a:ext cx="588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dirty="0" smtClean="0">
                <a:solidFill>
                  <a:srgbClr val="0070C0"/>
                </a:solidFill>
              </a:rPr>
              <a:t>04</a:t>
            </a:r>
            <a:endParaRPr lang="e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519" name="Google Shape;519;p38"/>
          <p:cNvSpPr txBox="1">
            <a:spLocks noGrp="1"/>
          </p:cNvSpPr>
          <p:nvPr>
            <p:ph type="title" idx="2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</a:t>
            </a:r>
            <a:r>
              <a:rPr lang="en" dirty="0" smtClean="0"/>
              <a:t> presentará el objetivo general y los objetivos especificos del proyecto.</a:t>
            </a:r>
            <a:endParaRPr dirty="0"/>
          </a:p>
        </p:txBody>
      </p:sp>
      <p:sp>
        <p:nvSpPr>
          <p:cNvPr id="521" name="Google Shape;521;p38"/>
          <p:cNvSpPr txBox="1">
            <a:spLocks noGrp="1"/>
          </p:cNvSpPr>
          <p:nvPr>
            <p:ph type="title" idx="3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 dirty="0"/>
          </a:p>
        </p:txBody>
      </p:sp>
      <p:sp>
        <p:nvSpPr>
          <p:cNvPr id="522" name="Google Shape;522;p38"/>
          <p:cNvSpPr txBox="1">
            <a:spLocks noGrp="1"/>
          </p:cNvSpPr>
          <p:nvPr>
            <p:ph type="subTitle" idx="5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 explicará la metodologia empleada para la problemática.</a:t>
            </a:r>
            <a:endParaRPr dirty="0"/>
          </a:p>
        </p:txBody>
      </p:sp>
      <p:sp>
        <p:nvSpPr>
          <p:cNvPr id="523" name="Google Shape;523;p38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706952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 Y ANALISIS</a:t>
            </a:r>
            <a:endParaRPr dirty="0"/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 idx="7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Mediante los métodos utilizados se presentará la solución y su respectivo análisis.</a:t>
            </a:r>
            <a:endParaRPr dirty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527" name="Google Shape;527;p38"/>
          <p:cNvSpPr txBox="1">
            <a:spLocks noGrp="1"/>
          </p:cNvSpPr>
          <p:nvPr>
            <p:ph type="title" idx="13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Se presentan los aprendizajes adquiridos en el proyecto.</a:t>
            </a:r>
            <a:endParaRPr dirty="0"/>
          </a:p>
        </p:txBody>
      </p:sp>
      <p:sp>
        <p:nvSpPr>
          <p:cNvPr id="529" name="Google Shape;529;p38"/>
          <p:cNvSpPr txBox="1">
            <a:spLocks noGrp="1"/>
          </p:cNvSpPr>
          <p:nvPr>
            <p:ph type="title" idx="4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TABLA DE </a:t>
            </a:r>
            <a:r>
              <a:rPr lang="en" dirty="0" smtClean="0">
                <a:solidFill>
                  <a:schemeClr val="dk2"/>
                </a:solidFill>
              </a:rPr>
              <a:t>CONTENIDOS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58385" y="3030128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561873" y="2861275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54"/>
          <p:cNvGrpSpPr/>
          <p:nvPr/>
        </p:nvGrpSpPr>
        <p:grpSpPr>
          <a:xfrm flipH="1">
            <a:off x="-753559" y="2038218"/>
            <a:ext cx="1507118" cy="838832"/>
            <a:chOff x="7636893" y="2346251"/>
            <a:chExt cx="1507118" cy="838832"/>
          </a:xfrm>
        </p:grpSpPr>
        <p:grpSp>
          <p:nvGrpSpPr>
            <p:cNvPr id="1114" name="Google Shape;1114;p5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15" name="Google Shape;1115;p5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5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18" name="Google Shape;1118;p5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8" name="Google Shape;1128;p54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REFERENCIAS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29" name="Google Shape;1129;p54"/>
          <p:cNvSpPr txBox="1">
            <a:spLocks noGrp="1"/>
          </p:cNvSpPr>
          <p:nvPr>
            <p:ph type="body" idx="1"/>
          </p:nvPr>
        </p:nvSpPr>
        <p:spPr>
          <a:xfrm>
            <a:off x="996925" y="1412450"/>
            <a:ext cx="7708800" cy="23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Clr>
                <a:schemeClr val="accent4"/>
              </a:buClr>
            </a:pPr>
            <a:r>
              <a:rPr lang="es-CO" dirty="0"/>
              <a:t>DATASET: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www.kaggle.com/datasets/heitornunes/aircraft-performance-dataset-aircraft-bluebook?select=Airplane_Stochastic_Imputation.csv</a:t>
            </a:r>
            <a:endParaRPr lang="es-CO" dirty="0" smtClean="0"/>
          </a:p>
          <a:p>
            <a:pPr lvl="0" algn="l">
              <a:buClr>
                <a:schemeClr val="accent4"/>
              </a:buClr>
            </a:pPr>
            <a:r>
              <a:rPr lang="en-US" dirty="0" smtClean="0"/>
              <a:t> INFORMACION AIRCRAFT PERFORMANCE: https</a:t>
            </a:r>
            <a:r>
              <a:rPr lang="en-US" dirty="0"/>
              <a:t>://skybrary.aero/articles/aircraft-performance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1969075" y="1779800"/>
            <a:ext cx="4748626" cy="570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GRACIAS!</a:t>
            </a:r>
            <a:endParaRPr sz="6600" dirty="0"/>
          </a:p>
        </p:txBody>
      </p:sp>
      <p:sp>
        <p:nvSpPr>
          <p:cNvPr id="585" name="Google Shape;585;p41"/>
          <p:cNvSpPr/>
          <p:nvPr/>
        </p:nvSpPr>
        <p:spPr>
          <a:xfrm>
            <a:off x="3237806" y="4710901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1620;p66"/>
          <p:cNvGrpSpPr/>
          <p:nvPr/>
        </p:nvGrpSpPr>
        <p:grpSpPr>
          <a:xfrm>
            <a:off x="1240051" y="2753600"/>
            <a:ext cx="729024" cy="1822613"/>
            <a:chOff x="1240051" y="2711503"/>
            <a:chExt cx="729024" cy="1822613"/>
          </a:xfrm>
        </p:grpSpPr>
        <p:sp>
          <p:nvSpPr>
            <p:cNvPr id="69" name="Google Shape;1621;p66"/>
            <p:cNvSpPr/>
            <p:nvPr/>
          </p:nvSpPr>
          <p:spPr>
            <a:xfrm>
              <a:off x="1432545" y="3411432"/>
              <a:ext cx="94025" cy="81187"/>
            </a:xfrm>
            <a:custGeom>
              <a:avLst/>
              <a:gdLst/>
              <a:ahLst/>
              <a:cxnLst/>
              <a:rect l="l" t="t" r="r" b="b"/>
              <a:pathLst>
                <a:path w="3281" h="2833" extrusionOk="0">
                  <a:moveTo>
                    <a:pt x="976" y="0"/>
                  </a:moveTo>
                  <a:cubicBezTo>
                    <a:pt x="905" y="0"/>
                    <a:pt x="861" y="3"/>
                    <a:pt x="861" y="3"/>
                  </a:cubicBezTo>
                  <a:lnTo>
                    <a:pt x="0" y="1148"/>
                  </a:lnTo>
                  <a:cubicBezTo>
                    <a:pt x="1110" y="2413"/>
                    <a:pt x="1872" y="2833"/>
                    <a:pt x="2357" y="2833"/>
                  </a:cubicBezTo>
                  <a:cubicBezTo>
                    <a:pt x="3281" y="2833"/>
                    <a:pt x="3195" y="1307"/>
                    <a:pt x="2582" y="1198"/>
                  </a:cubicBezTo>
                  <a:cubicBezTo>
                    <a:pt x="1646" y="1031"/>
                    <a:pt x="1621" y="738"/>
                    <a:pt x="1621" y="738"/>
                  </a:cubicBezTo>
                  <a:lnTo>
                    <a:pt x="1922" y="262"/>
                  </a:lnTo>
                  <a:cubicBezTo>
                    <a:pt x="1676" y="29"/>
                    <a:pt x="1196" y="0"/>
                    <a:pt x="976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22;p66"/>
            <p:cNvSpPr/>
            <p:nvPr/>
          </p:nvSpPr>
          <p:spPr>
            <a:xfrm>
              <a:off x="1709122" y="3411375"/>
              <a:ext cx="94054" cy="81244"/>
            </a:xfrm>
            <a:custGeom>
              <a:avLst/>
              <a:gdLst/>
              <a:ahLst/>
              <a:cxnLst/>
              <a:rect l="l" t="t" r="r" b="b"/>
              <a:pathLst>
                <a:path w="3282" h="2835" extrusionOk="0">
                  <a:moveTo>
                    <a:pt x="2277" y="1"/>
                  </a:moveTo>
                  <a:cubicBezTo>
                    <a:pt x="2065" y="1"/>
                    <a:pt x="1653" y="31"/>
                    <a:pt x="1418" y="248"/>
                  </a:cubicBezTo>
                  <a:lnTo>
                    <a:pt x="1627" y="765"/>
                  </a:lnTo>
                  <a:cubicBezTo>
                    <a:pt x="1627" y="765"/>
                    <a:pt x="1635" y="1033"/>
                    <a:pt x="700" y="1200"/>
                  </a:cubicBezTo>
                  <a:cubicBezTo>
                    <a:pt x="86" y="1309"/>
                    <a:pt x="1" y="2835"/>
                    <a:pt x="924" y="2835"/>
                  </a:cubicBezTo>
                  <a:cubicBezTo>
                    <a:pt x="1409" y="2835"/>
                    <a:pt x="2171" y="2415"/>
                    <a:pt x="3281" y="1150"/>
                  </a:cubicBezTo>
                  <a:lnTo>
                    <a:pt x="2412" y="5"/>
                  </a:lnTo>
                  <a:cubicBezTo>
                    <a:pt x="2412" y="5"/>
                    <a:pt x="2360" y="1"/>
                    <a:pt x="2277" y="1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23;p66"/>
            <p:cNvSpPr/>
            <p:nvPr/>
          </p:nvSpPr>
          <p:spPr>
            <a:xfrm>
              <a:off x="1689177" y="2980596"/>
              <a:ext cx="279898" cy="469009"/>
            </a:xfrm>
            <a:custGeom>
              <a:avLst/>
              <a:gdLst/>
              <a:ahLst/>
              <a:cxnLst/>
              <a:rect l="l" t="t" r="r" b="b"/>
              <a:pathLst>
                <a:path w="9767" h="16366" extrusionOk="0">
                  <a:moveTo>
                    <a:pt x="1" y="0"/>
                  </a:moveTo>
                  <a:lnTo>
                    <a:pt x="3125" y="6098"/>
                  </a:lnTo>
                  <a:lnTo>
                    <a:pt x="6450" y="9331"/>
                  </a:lnTo>
                  <a:lnTo>
                    <a:pt x="3100" y="15012"/>
                  </a:lnTo>
                  <a:lnTo>
                    <a:pt x="4111" y="16366"/>
                  </a:lnTo>
                  <a:cubicBezTo>
                    <a:pt x="4111" y="16366"/>
                    <a:pt x="9767" y="9607"/>
                    <a:pt x="9767" y="8655"/>
                  </a:cubicBezTo>
                  <a:cubicBezTo>
                    <a:pt x="9767" y="7711"/>
                    <a:pt x="3952" y="1972"/>
                    <a:pt x="3952" y="1972"/>
                  </a:cubicBezTo>
                  <a:cubicBezTo>
                    <a:pt x="3952" y="1972"/>
                    <a:pt x="3618" y="136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24;p66"/>
            <p:cNvSpPr/>
            <p:nvPr/>
          </p:nvSpPr>
          <p:spPr>
            <a:xfrm>
              <a:off x="1360958" y="3367471"/>
              <a:ext cx="419947" cy="1086922"/>
            </a:xfrm>
            <a:custGeom>
              <a:avLst/>
              <a:gdLst/>
              <a:ahLst/>
              <a:cxnLst/>
              <a:rect l="l" t="t" r="r" b="b"/>
              <a:pathLst>
                <a:path w="14654" h="37928" extrusionOk="0">
                  <a:moveTo>
                    <a:pt x="5681" y="0"/>
                  </a:moveTo>
                  <a:cubicBezTo>
                    <a:pt x="5681" y="0"/>
                    <a:pt x="2532" y="3843"/>
                    <a:pt x="2699" y="6550"/>
                  </a:cubicBezTo>
                  <a:cubicBezTo>
                    <a:pt x="2866" y="9248"/>
                    <a:pt x="0" y="37927"/>
                    <a:pt x="0" y="37927"/>
                  </a:cubicBezTo>
                  <a:lnTo>
                    <a:pt x="2022" y="37927"/>
                  </a:lnTo>
                  <a:lnTo>
                    <a:pt x="8530" y="10710"/>
                  </a:lnTo>
                  <a:cubicBezTo>
                    <a:pt x="8564" y="10573"/>
                    <a:pt x="8673" y="10509"/>
                    <a:pt x="8781" y="10509"/>
                  </a:cubicBezTo>
                  <a:cubicBezTo>
                    <a:pt x="8911" y="10509"/>
                    <a:pt x="9039" y="10600"/>
                    <a:pt x="9039" y="10768"/>
                  </a:cubicBezTo>
                  <a:lnTo>
                    <a:pt x="8772" y="37919"/>
                  </a:lnTo>
                  <a:lnTo>
                    <a:pt x="11103" y="37919"/>
                  </a:lnTo>
                  <a:cubicBezTo>
                    <a:pt x="11103" y="37919"/>
                    <a:pt x="14653" y="9532"/>
                    <a:pt x="14653" y="6850"/>
                  </a:cubicBezTo>
                  <a:cubicBezTo>
                    <a:pt x="14653" y="3108"/>
                    <a:pt x="12682" y="0"/>
                    <a:pt x="12682" y="0"/>
                  </a:cubicBezTo>
                  <a:cubicBezTo>
                    <a:pt x="12682" y="0"/>
                    <a:pt x="10406" y="394"/>
                    <a:pt x="8331" y="394"/>
                  </a:cubicBezTo>
                  <a:cubicBezTo>
                    <a:pt x="7294" y="394"/>
                    <a:pt x="6308" y="295"/>
                    <a:pt x="5681" y="0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25;p66"/>
            <p:cNvSpPr/>
            <p:nvPr/>
          </p:nvSpPr>
          <p:spPr>
            <a:xfrm>
              <a:off x="1523763" y="3311905"/>
              <a:ext cx="200631" cy="76888"/>
            </a:xfrm>
            <a:custGeom>
              <a:avLst/>
              <a:gdLst/>
              <a:ahLst/>
              <a:cxnLst/>
              <a:rect l="l" t="t" r="r" b="b"/>
              <a:pathLst>
                <a:path w="7001" h="2683" extrusionOk="0">
                  <a:moveTo>
                    <a:pt x="3500" y="1"/>
                  </a:moveTo>
                  <a:lnTo>
                    <a:pt x="0" y="260"/>
                  </a:lnTo>
                  <a:lnTo>
                    <a:pt x="0" y="1939"/>
                  </a:lnTo>
                  <a:cubicBezTo>
                    <a:pt x="0" y="1939"/>
                    <a:pt x="217" y="2683"/>
                    <a:pt x="3500" y="2683"/>
                  </a:cubicBezTo>
                  <a:cubicBezTo>
                    <a:pt x="6784" y="2683"/>
                    <a:pt x="7001" y="1939"/>
                    <a:pt x="7001" y="1939"/>
                  </a:cubicBezTo>
                  <a:lnTo>
                    <a:pt x="7001" y="26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26;p66"/>
            <p:cNvSpPr/>
            <p:nvPr/>
          </p:nvSpPr>
          <p:spPr>
            <a:xfrm>
              <a:off x="1432545" y="2968847"/>
              <a:ext cx="369424" cy="597824"/>
            </a:xfrm>
            <a:custGeom>
              <a:avLst/>
              <a:gdLst/>
              <a:ahLst/>
              <a:cxnLst/>
              <a:rect l="l" t="t" r="r" b="b"/>
              <a:pathLst>
                <a:path w="12891" h="20861" extrusionOk="0">
                  <a:moveTo>
                    <a:pt x="5355" y="1"/>
                  </a:moveTo>
                  <a:cubicBezTo>
                    <a:pt x="5355" y="1"/>
                    <a:pt x="2013" y="1271"/>
                    <a:pt x="1696" y="2340"/>
                  </a:cubicBezTo>
                  <a:cubicBezTo>
                    <a:pt x="1387" y="3409"/>
                    <a:pt x="468" y="7102"/>
                    <a:pt x="2373" y="8447"/>
                  </a:cubicBezTo>
                  <a:cubicBezTo>
                    <a:pt x="2373" y="8447"/>
                    <a:pt x="226" y="17678"/>
                    <a:pt x="0" y="19574"/>
                  </a:cubicBezTo>
                  <a:cubicBezTo>
                    <a:pt x="0" y="19574"/>
                    <a:pt x="3492" y="20861"/>
                    <a:pt x="6241" y="20861"/>
                  </a:cubicBezTo>
                  <a:cubicBezTo>
                    <a:pt x="8989" y="20861"/>
                    <a:pt x="12489" y="19574"/>
                    <a:pt x="12489" y="19574"/>
                  </a:cubicBezTo>
                  <a:cubicBezTo>
                    <a:pt x="12256" y="17678"/>
                    <a:pt x="10994" y="8447"/>
                    <a:pt x="10994" y="8447"/>
                  </a:cubicBezTo>
                  <a:cubicBezTo>
                    <a:pt x="12890" y="7102"/>
                    <a:pt x="11980" y="3418"/>
                    <a:pt x="11662" y="2340"/>
                  </a:cubicBezTo>
                  <a:cubicBezTo>
                    <a:pt x="11345" y="1271"/>
                    <a:pt x="8003" y="1"/>
                    <a:pt x="8003" y="1"/>
                  </a:cubicBezTo>
                  <a:lnTo>
                    <a:pt x="6683" y="293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7;p66"/>
            <p:cNvSpPr/>
            <p:nvPr/>
          </p:nvSpPr>
          <p:spPr>
            <a:xfrm>
              <a:off x="1278825" y="2980596"/>
              <a:ext cx="279898" cy="467089"/>
            </a:xfrm>
            <a:custGeom>
              <a:avLst/>
              <a:gdLst/>
              <a:ahLst/>
              <a:cxnLst/>
              <a:rect l="l" t="t" r="r" b="b"/>
              <a:pathLst>
                <a:path w="9767" h="16299" extrusionOk="0">
                  <a:moveTo>
                    <a:pt x="9767" y="0"/>
                  </a:moveTo>
                  <a:cubicBezTo>
                    <a:pt x="6158" y="1353"/>
                    <a:pt x="5815" y="1963"/>
                    <a:pt x="5815" y="1963"/>
                  </a:cubicBezTo>
                  <a:cubicBezTo>
                    <a:pt x="5815" y="1963"/>
                    <a:pt x="1" y="7711"/>
                    <a:pt x="1" y="8655"/>
                  </a:cubicBezTo>
                  <a:cubicBezTo>
                    <a:pt x="1" y="9599"/>
                    <a:pt x="5272" y="16299"/>
                    <a:pt x="5272" y="16299"/>
                  </a:cubicBezTo>
                  <a:lnTo>
                    <a:pt x="6291" y="14937"/>
                  </a:lnTo>
                  <a:lnTo>
                    <a:pt x="3317" y="9331"/>
                  </a:lnTo>
                  <a:lnTo>
                    <a:pt x="6642" y="6090"/>
                  </a:lnTo>
                  <a:lnTo>
                    <a:pt x="9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28;p66"/>
            <p:cNvSpPr/>
            <p:nvPr/>
          </p:nvSpPr>
          <p:spPr>
            <a:xfrm>
              <a:off x="1442088" y="2975696"/>
              <a:ext cx="126494" cy="179453"/>
            </a:xfrm>
            <a:custGeom>
              <a:avLst/>
              <a:gdLst/>
              <a:ahLst/>
              <a:cxnLst/>
              <a:rect l="l" t="t" r="r" b="b"/>
              <a:pathLst>
                <a:path w="4414" h="6262" extrusionOk="0">
                  <a:moveTo>
                    <a:pt x="4165" y="1"/>
                  </a:moveTo>
                  <a:cubicBezTo>
                    <a:pt x="3229" y="1"/>
                    <a:pt x="0" y="418"/>
                    <a:pt x="945" y="6261"/>
                  </a:cubicBezTo>
                  <a:cubicBezTo>
                    <a:pt x="945" y="6261"/>
                    <a:pt x="770" y="2326"/>
                    <a:pt x="4412" y="12"/>
                  </a:cubicBezTo>
                  <a:cubicBezTo>
                    <a:pt x="4413" y="12"/>
                    <a:pt x="4321" y="1"/>
                    <a:pt x="4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29;p66"/>
            <p:cNvSpPr/>
            <p:nvPr/>
          </p:nvSpPr>
          <p:spPr>
            <a:xfrm>
              <a:off x="1679118" y="2975696"/>
              <a:ext cx="126723" cy="179453"/>
            </a:xfrm>
            <a:custGeom>
              <a:avLst/>
              <a:gdLst/>
              <a:ahLst/>
              <a:cxnLst/>
              <a:rect l="l" t="t" r="r" b="b"/>
              <a:pathLst>
                <a:path w="4422" h="6262" extrusionOk="0">
                  <a:moveTo>
                    <a:pt x="251" y="1"/>
                  </a:moveTo>
                  <a:cubicBezTo>
                    <a:pt x="94" y="1"/>
                    <a:pt x="1" y="12"/>
                    <a:pt x="1" y="12"/>
                  </a:cubicBezTo>
                  <a:cubicBezTo>
                    <a:pt x="3652" y="2326"/>
                    <a:pt x="3476" y="6261"/>
                    <a:pt x="3476" y="6261"/>
                  </a:cubicBezTo>
                  <a:cubicBezTo>
                    <a:pt x="4421" y="418"/>
                    <a:pt x="119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0;p66"/>
            <p:cNvSpPr/>
            <p:nvPr/>
          </p:nvSpPr>
          <p:spPr>
            <a:xfrm>
              <a:off x="1240051" y="4454362"/>
              <a:ext cx="172891" cy="79754"/>
            </a:xfrm>
            <a:custGeom>
              <a:avLst/>
              <a:gdLst/>
              <a:ahLst/>
              <a:cxnLst/>
              <a:rect l="l" t="t" r="r" b="b"/>
              <a:pathLst>
                <a:path w="6033" h="2783" extrusionOk="0">
                  <a:moveTo>
                    <a:pt x="4403" y="0"/>
                  </a:moveTo>
                  <a:lnTo>
                    <a:pt x="4219" y="744"/>
                  </a:lnTo>
                  <a:lnTo>
                    <a:pt x="168" y="2456"/>
                  </a:lnTo>
                  <a:cubicBezTo>
                    <a:pt x="1" y="2523"/>
                    <a:pt x="51" y="2774"/>
                    <a:pt x="226" y="2782"/>
                  </a:cubicBezTo>
                  <a:lnTo>
                    <a:pt x="5673" y="2782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1;p66"/>
            <p:cNvSpPr/>
            <p:nvPr/>
          </p:nvSpPr>
          <p:spPr>
            <a:xfrm>
              <a:off x="1621429" y="4454362"/>
              <a:ext cx="151799" cy="79754"/>
            </a:xfrm>
            <a:custGeom>
              <a:avLst/>
              <a:gdLst/>
              <a:ahLst/>
              <a:cxnLst/>
              <a:rect l="l" t="t" r="r" b="b"/>
              <a:pathLst>
                <a:path w="5297" h="2783" extrusionOk="0">
                  <a:moveTo>
                    <a:pt x="1" y="0"/>
                  </a:moveTo>
                  <a:lnTo>
                    <a:pt x="1" y="2782"/>
                  </a:lnTo>
                  <a:lnTo>
                    <a:pt x="5297" y="2782"/>
                  </a:lnTo>
                  <a:lnTo>
                    <a:pt x="1813" y="836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2;p66"/>
            <p:cNvSpPr/>
            <p:nvPr/>
          </p:nvSpPr>
          <p:spPr>
            <a:xfrm>
              <a:off x="1401136" y="2711503"/>
              <a:ext cx="366587" cy="236367"/>
            </a:xfrm>
            <a:custGeom>
              <a:avLst/>
              <a:gdLst/>
              <a:ahLst/>
              <a:cxnLst/>
              <a:rect l="l" t="t" r="r" b="b"/>
              <a:pathLst>
                <a:path w="12792" h="8248" extrusionOk="0">
                  <a:moveTo>
                    <a:pt x="7779" y="0"/>
                  </a:moveTo>
                  <a:cubicBezTo>
                    <a:pt x="1656" y="0"/>
                    <a:pt x="1" y="8248"/>
                    <a:pt x="3105" y="8248"/>
                  </a:cubicBezTo>
                  <a:cubicBezTo>
                    <a:pt x="3169" y="8248"/>
                    <a:pt x="3234" y="8244"/>
                    <a:pt x="3302" y="8237"/>
                  </a:cubicBezTo>
                  <a:cubicBezTo>
                    <a:pt x="6677" y="7886"/>
                    <a:pt x="8389" y="2540"/>
                    <a:pt x="8389" y="2540"/>
                  </a:cubicBezTo>
                  <a:cubicBezTo>
                    <a:pt x="8732" y="3893"/>
                    <a:pt x="10194" y="4779"/>
                    <a:pt x="10194" y="4779"/>
                  </a:cubicBezTo>
                  <a:cubicBezTo>
                    <a:pt x="12792" y="234"/>
                    <a:pt x="7779" y="0"/>
                    <a:pt x="7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33;p66"/>
            <p:cNvSpPr/>
            <p:nvPr/>
          </p:nvSpPr>
          <p:spPr>
            <a:xfrm>
              <a:off x="1456962" y="2713165"/>
              <a:ext cx="333745" cy="455368"/>
            </a:xfrm>
            <a:custGeom>
              <a:avLst/>
              <a:gdLst/>
              <a:ahLst/>
              <a:cxnLst/>
              <a:rect l="l" t="t" r="r" b="b"/>
              <a:pathLst>
                <a:path w="11646" h="15890" extrusionOk="0">
                  <a:moveTo>
                    <a:pt x="5831" y="1"/>
                  </a:moveTo>
                  <a:cubicBezTo>
                    <a:pt x="2097" y="1"/>
                    <a:pt x="1621" y="2164"/>
                    <a:pt x="1621" y="4838"/>
                  </a:cubicBezTo>
                  <a:cubicBezTo>
                    <a:pt x="1621" y="7511"/>
                    <a:pt x="0" y="15890"/>
                    <a:pt x="5823" y="15890"/>
                  </a:cubicBezTo>
                  <a:cubicBezTo>
                    <a:pt x="11646" y="15890"/>
                    <a:pt x="10033" y="7511"/>
                    <a:pt x="10033" y="4838"/>
                  </a:cubicBezTo>
                  <a:cubicBezTo>
                    <a:pt x="10033" y="2173"/>
                    <a:pt x="9198" y="9"/>
                    <a:pt x="5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34;p66"/>
            <p:cNvSpPr/>
            <p:nvPr/>
          </p:nvSpPr>
          <p:spPr>
            <a:xfrm>
              <a:off x="1433491" y="3033240"/>
              <a:ext cx="381173" cy="453963"/>
            </a:xfrm>
            <a:custGeom>
              <a:avLst/>
              <a:gdLst/>
              <a:ahLst/>
              <a:cxnLst/>
              <a:rect l="l" t="t" r="r" b="b"/>
              <a:pathLst>
                <a:path w="13301" h="15841" extrusionOk="0">
                  <a:moveTo>
                    <a:pt x="310" y="1"/>
                  </a:moveTo>
                  <a:cubicBezTo>
                    <a:pt x="134" y="1"/>
                    <a:pt x="1" y="135"/>
                    <a:pt x="1" y="302"/>
                  </a:cubicBezTo>
                  <a:lnTo>
                    <a:pt x="1" y="15531"/>
                  </a:lnTo>
                  <a:cubicBezTo>
                    <a:pt x="1" y="15698"/>
                    <a:pt x="134" y="15840"/>
                    <a:pt x="310" y="15840"/>
                  </a:cubicBezTo>
                  <a:lnTo>
                    <a:pt x="12991" y="15840"/>
                  </a:lnTo>
                  <a:cubicBezTo>
                    <a:pt x="13167" y="15840"/>
                    <a:pt x="13300" y="15698"/>
                    <a:pt x="13300" y="15531"/>
                  </a:cubicBezTo>
                  <a:lnTo>
                    <a:pt x="13300" y="302"/>
                  </a:lnTo>
                  <a:cubicBezTo>
                    <a:pt x="13300" y="135"/>
                    <a:pt x="13158" y="1"/>
                    <a:pt x="12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35;p66"/>
            <p:cNvSpPr/>
            <p:nvPr/>
          </p:nvSpPr>
          <p:spPr>
            <a:xfrm>
              <a:off x="1480175" y="3253272"/>
              <a:ext cx="287320" cy="191547"/>
            </a:xfrm>
            <a:custGeom>
              <a:avLst/>
              <a:gdLst/>
              <a:ahLst/>
              <a:cxnLst/>
              <a:rect l="l" t="t" r="r" b="b"/>
              <a:pathLst>
                <a:path w="10026" h="6684" extrusionOk="0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lnTo>
                    <a:pt x="1" y="6558"/>
                  </a:lnTo>
                  <a:cubicBezTo>
                    <a:pt x="1" y="6625"/>
                    <a:pt x="59" y="6683"/>
                    <a:pt x="126" y="6683"/>
                  </a:cubicBezTo>
                  <a:lnTo>
                    <a:pt x="9900" y="6683"/>
                  </a:lnTo>
                  <a:cubicBezTo>
                    <a:pt x="9967" y="6683"/>
                    <a:pt x="10025" y="6625"/>
                    <a:pt x="10025" y="6558"/>
                  </a:cubicBezTo>
                  <a:lnTo>
                    <a:pt x="10025" y="126"/>
                  </a:lnTo>
                  <a:cubicBezTo>
                    <a:pt x="10025" y="59"/>
                    <a:pt x="9967" y="0"/>
                    <a:pt x="9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36;p66"/>
            <p:cNvSpPr/>
            <p:nvPr/>
          </p:nvSpPr>
          <p:spPr>
            <a:xfrm>
              <a:off x="1480175" y="3329873"/>
              <a:ext cx="287320" cy="9600"/>
            </a:xfrm>
            <a:custGeom>
              <a:avLst/>
              <a:gdLst/>
              <a:ahLst/>
              <a:cxnLst/>
              <a:rect l="l" t="t" r="r" b="b"/>
              <a:pathLst>
                <a:path w="10026" h="335" extrusionOk="0">
                  <a:moveTo>
                    <a:pt x="1" y="1"/>
                  </a:moveTo>
                  <a:lnTo>
                    <a:pt x="1" y="335"/>
                  </a:lnTo>
                  <a:lnTo>
                    <a:pt x="10025" y="335"/>
                  </a:lnTo>
                  <a:lnTo>
                    <a:pt x="10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37;p66"/>
            <p:cNvSpPr/>
            <p:nvPr/>
          </p:nvSpPr>
          <p:spPr>
            <a:xfrm>
              <a:off x="1383684" y="3293249"/>
              <a:ext cx="49835" cy="151570"/>
            </a:xfrm>
            <a:custGeom>
              <a:avLst/>
              <a:gdLst/>
              <a:ahLst/>
              <a:cxnLst/>
              <a:rect l="l" t="t" r="r" b="b"/>
              <a:pathLst>
                <a:path w="1739" h="5289" extrusionOk="0">
                  <a:moveTo>
                    <a:pt x="561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4729"/>
                  </a:lnTo>
                  <a:cubicBezTo>
                    <a:pt x="1" y="5038"/>
                    <a:pt x="252" y="5288"/>
                    <a:pt x="561" y="5288"/>
                  </a:cubicBezTo>
                  <a:lnTo>
                    <a:pt x="1739" y="528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8;p66"/>
            <p:cNvSpPr/>
            <p:nvPr/>
          </p:nvSpPr>
          <p:spPr>
            <a:xfrm>
              <a:off x="1383684" y="3353802"/>
              <a:ext cx="49835" cy="7451"/>
            </a:xfrm>
            <a:custGeom>
              <a:avLst/>
              <a:gdLst/>
              <a:ahLst/>
              <a:cxnLst/>
              <a:rect l="l" t="t" r="r" b="b"/>
              <a:pathLst>
                <a:path w="173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739" y="260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9;p66"/>
            <p:cNvSpPr/>
            <p:nvPr/>
          </p:nvSpPr>
          <p:spPr>
            <a:xfrm>
              <a:off x="1814383" y="3293249"/>
              <a:ext cx="49835" cy="151340"/>
            </a:xfrm>
            <a:custGeom>
              <a:avLst/>
              <a:gdLst/>
              <a:ahLst/>
              <a:cxnLst/>
              <a:rect l="l" t="t" r="r" b="b"/>
              <a:pathLst>
                <a:path w="1739" h="5281" extrusionOk="0">
                  <a:moveTo>
                    <a:pt x="1194" y="0"/>
                  </a:moveTo>
                  <a:cubicBezTo>
                    <a:pt x="1189" y="0"/>
                    <a:pt x="1184" y="0"/>
                    <a:pt x="1179" y="0"/>
                  </a:cubicBezTo>
                  <a:lnTo>
                    <a:pt x="1" y="0"/>
                  </a:lnTo>
                  <a:lnTo>
                    <a:pt x="1" y="5280"/>
                  </a:lnTo>
                  <a:lnTo>
                    <a:pt x="1187" y="5280"/>
                  </a:lnTo>
                  <a:cubicBezTo>
                    <a:pt x="1488" y="5280"/>
                    <a:pt x="1739" y="5038"/>
                    <a:pt x="1739" y="4729"/>
                  </a:cubicBezTo>
                  <a:lnTo>
                    <a:pt x="1739" y="552"/>
                  </a:lnTo>
                  <a:cubicBezTo>
                    <a:pt x="1739" y="248"/>
                    <a:pt x="1496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0;p66"/>
            <p:cNvSpPr/>
            <p:nvPr/>
          </p:nvSpPr>
          <p:spPr>
            <a:xfrm>
              <a:off x="1814383" y="3353802"/>
              <a:ext cx="49835" cy="7451"/>
            </a:xfrm>
            <a:custGeom>
              <a:avLst/>
              <a:gdLst/>
              <a:ahLst/>
              <a:cxnLst/>
              <a:rect l="l" t="t" r="r" b="b"/>
              <a:pathLst>
                <a:path w="173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739" y="260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1;p66"/>
            <p:cNvSpPr/>
            <p:nvPr/>
          </p:nvSpPr>
          <p:spPr>
            <a:xfrm>
              <a:off x="1719582" y="3339444"/>
              <a:ext cx="28772" cy="47915"/>
            </a:xfrm>
            <a:custGeom>
              <a:avLst/>
              <a:gdLst/>
              <a:ahLst/>
              <a:cxnLst/>
              <a:rect l="l" t="t" r="r" b="b"/>
              <a:pathLst>
                <a:path w="1004" h="1672" extrusionOk="0">
                  <a:moveTo>
                    <a:pt x="1" y="1"/>
                  </a:moveTo>
                  <a:lnTo>
                    <a:pt x="1" y="1671"/>
                  </a:lnTo>
                  <a:lnTo>
                    <a:pt x="1003" y="167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2;p66"/>
            <p:cNvSpPr/>
            <p:nvPr/>
          </p:nvSpPr>
          <p:spPr>
            <a:xfrm>
              <a:off x="1524222" y="3083763"/>
              <a:ext cx="199456" cy="132913"/>
            </a:xfrm>
            <a:custGeom>
              <a:avLst/>
              <a:gdLst/>
              <a:ahLst/>
              <a:cxnLst/>
              <a:rect l="l" t="t" r="r" b="b"/>
              <a:pathLst>
                <a:path w="6960" h="4638" extrusionOk="0">
                  <a:moveTo>
                    <a:pt x="84" y="1"/>
                  </a:moveTo>
                  <a:cubicBezTo>
                    <a:pt x="34" y="1"/>
                    <a:pt x="1" y="42"/>
                    <a:pt x="1" y="84"/>
                  </a:cubicBezTo>
                  <a:lnTo>
                    <a:pt x="1" y="4554"/>
                  </a:lnTo>
                  <a:cubicBezTo>
                    <a:pt x="1" y="4595"/>
                    <a:pt x="34" y="4637"/>
                    <a:pt x="84" y="4637"/>
                  </a:cubicBezTo>
                  <a:lnTo>
                    <a:pt x="6868" y="4637"/>
                  </a:lnTo>
                  <a:cubicBezTo>
                    <a:pt x="6918" y="4637"/>
                    <a:pt x="6960" y="4595"/>
                    <a:pt x="6960" y="4554"/>
                  </a:cubicBezTo>
                  <a:lnTo>
                    <a:pt x="6960" y="84"/>
                  </a:lnTo>
                  <a:cubicBezTo>
                    <a:pt x="6960" y="42"/>
                    <a:pt x="6918" y="1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43;p66"/>
            <p:cNvSpPr/>
            <p:nvPr/>
          </p:nvSpPr>
          <p:spPr>
            <a:xfrm>
              <a:off x="1524222" y="3136922"/>
              <a:ext cx="199456" cy="6735"/>
            </a:xfrm>
            <a:custGeom>
              <a:avLst/>
              <a:gdLst/>
              <a:ahLst/>
              <a:cxnLst/>
              <a:rect l="l" t="t" r="r" b="b"/>
              <a:pathLst>
                <a:path w="6960" h="235" extrusionOk="0">
                  <a:moveTo>
                    <a:pt x="1" y="0"/>
                  </a:moveTo>
                  <a:lnTo>
                    <a:pt x="1" y="234"/>
                  </a:lnTo>
                  <a:lnTo>
                    <a:pt x="6960" y="234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44;p66"/>
            <p:cNvSpPr/>
            <p:nvPr/>
          </p:nvSpPr>
          <p:spPr>
            <a:xfrm>
              <a:off x="1690380" y="3143628"/>
              <a:ext cx="19888" cy="33042"/>
            </a:xfrm>
            <a:custGeom>
              <a:avLst/>
              <a:gdLst/>
              <a:ahLst/>
              <a:cxnLst/>
              <a:rect l="l" t="t" r="r" b="b"/>
              <a:pathLst>
                <a:path w="694" h="1153" extrusionOk="0">
                  <a:moveTo>
                    <a:pt x="0" y="0"/>
                  </a:moveTo>
                  <a:lnTo>
                    <a:pt x="0" y="1153"/>
                  </a:lnTo>
                  <a:lnTo>
                    <a:pt x="694" y="115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645;p66"/>
          <p:cNvGrpSpPr/>
          <p:nvPr/>
        </p:nvGrpSpPr>
        <p:grpSpPr>
          <a:xfrm>
            <a:off x="1782925" y="4047798"/>
            <a:ext cx="662705" cy="528415"/>
            <a:chOff x="1598675" y="4031321"/>
            <a:chExt cx="662705" cy="528415"/>
          </a:xfrm>
        </p:grpSpPr>
        <p:sp>
          <p:nvSpPr>
            <p:cNvPr id="94" name="Google Shape;1646;p66"/>
            <p:cNvSpPr/>
            <p:nvPr/>
          </p:nvSpPr>
          <p:spPr>
            <a:xfrm>
              <a:off x="1821089" y="4031321"/>
              <a:ext cx="220061" cy="292593"/>
            </a:xfrm>
            <a:custGeom>
              <a:avLst/>
              <a:gdLst/>
              <a:ahLst/>
              <a:cxnLst/>
              <a:rect l="l" t="t" r="r" b="b"/>
              <a:pathLst>
                <a:path w="7679" h="10210" extrusionOk="0">
                  <a:moveTo>
                    <a:pt x="1254" y="1204"/>
                  </a:moveTo>
                  <a:lnTo>
                    <a:pt x="6475" y="1237"/>
                  </a:lnTo>
                  <a:lnTo>
                    <a:pt x="6425" y="8998"/>
                  </a:lnTo>
                  <a:lnTo>
                    <a:pt x="1204" y="8965"/>
                  </a:lnTo>
                  <a:lnTo>
                    <a:pt x="1254" y="1204"/>
                  </a:lnTo>
                  <a:close/>
                  <a:moveTo>
                    <a:pt x="68" y="1"/>
                  </a:moveTo>
                  <a:lnTo>
                    <a:pt x="1" y="10159"/>
                  </a:lnTo>
                  <a:lnTo>
                    <a:pt x="7611" y="10209"/>
                  </a:lnTo>
                  <a:lnTo>
                    <a:pt x="7678" y="5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47;p66"/>
            <p:cNvSpPr/>
            <p:nvPr/>
          </p:nvSpPr>
          <p:spPr>
            <a:xfrm>
              <a:off x="1598675" y="4106260"/>
              <a:ext cx="662705" cy="453476"/>
            </a:xfrm>
            <a:custGeom>
              <a:avLst/>
              <a:gdLst/>
              <a:ahLst/>
              <a:cxnLst/>
              <a:rect l="l" t="t" r="r" b="b"/>
              <a:pathLst>
                <a:path w="23125" h="15824" extrusionOk="0">
                  <a:moveTo>
                    <a:pt x="402" y="0"/>
                  </a:moveTo>
                  <a:cubicBezTo>
                    <a:pt x="235" y="0"/>
                    <a:pt x="101" y="126"/>
                    <a:pt x="101" y="293"/>
                  </a:cubicBezTo>
                  <a:lnTo>
                    <a:pt x="9" y="15380"/>
                  </a:lnTo>
                  <a:cubicBezTo>
                    <a:pt x="1" y="15547"/>
                    <a:pt x="135" y="15681"/>
                    <a:pt x="302" y="15681"/>
                  </a:cubicBezTo>
                  <a:lnTo>
                    <a:pt x="22732" y="15823"/>
                  </a:lnTo>
                  <a:cubicBezTo>
                    <a:pt x="22737" y="15823"/>
                    <a:pt x="22742" y="15823"/>
                    <a:pt x="22747" y="15823"/>
                  </a:cubicBezTo>
                  <a:cubicBezTo>
                    <a:pt x="22907" y="15823"/>
                    <a:pt x="23033" y="15693"/>
                    <a:pt x="23033" y="15531"/>
                  </a:cubicBezTo>
                  <a:lnTo>
                    <a:pt x="23125" y="443"/>
                  </a:lnTo>
                  <a:cubicBezTo>
                    <a:pt x="23125" y="276"/>
                    <a:pt x="23000" y="143"/>
                    <a:pt x="22832" y="143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48;p66"/>
            <p:cNvSpPr/>
            <p:nvPr/>
          </p:nvSpPr>
          <p:spPr>
            <a:xfrm>
              <a:off x="1689177" y="4106747"/>
              <a:ext cx="61327" cy="449865"/>
            </a:xfrm>
            <a:custGeom>
              <a:avLst/>
              <a:gdLst/>
              <a:ahLst/>
              <a:cxnLst/>
              <a:rect l="l" t="t" r="r" b="b"/>
              <a:pathLst>
                <a:path w="2140" h="15698" extrusionOk="0">
                  <a:moveTo>
                    <a:pt x="101" y="0"/>
                  </a:moveTo>
                  <a:lnTo>
                    <a:pt x="1" y="15681"/>
                  </a:lnTo>
                  <a:lnTo>
                    <a:pt x="2039" y="15697"/>
                  </a:lnTo>
                  <a:lnTo>
                    <a:pt x="2139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49;p66"/>
            <p:cNvSpPr/>
            <p:nvPr/>
          </p:nvSpPr>
          <p:spPr>
            <a:xfrm>
              <a:off x="2109817" y="4109384"/>
              <a:ext cx="61327" cy="449865"/>
            </a:xfrm>
            <a:custGeom>
              <a:avLst/>
              <a:gdLst/>
              <a:ahLst/>
              <a:cxnLst/>
              <a:rect l="l" t="t" r="r" b="b"/>
              <a:pathLst>
                <a:path w="2140" h="15698" extrusionOk="0">
                  <a:moveTo>
                    <a:pt x="101" y="0"/>
                  </a:moveTo>
                  <a:lnTo>
                    <a:pt x="1" y="15681"/>
                  </a:lnTo>
                  <a:lnTo>
                    <a:pt x="2039" y="15697"/>
                  </a:lnTo>
                  <a:lnTo>
                    <a:pt x="2139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718;p66"/>
          <p:cNvGrpSpPr/>
          <p:nvPr/>
        </p:nvGrpSpPr>
        <p:grpSpPr>
          <a:xfrm>
            <a:off x="717525" y="4137539"/>
            <a:ext cx="405825" cy="438675"/>
            <a:chOff x="3511800" y="2899175"/>
            <a:chExt cx="405825" cy="438675"/>
          </a:xfrm>
        </p:grpSpPr>
        <p:sp>
          <p:nvSpPr>
            <p:cNvPr id="99" name="Google Shape;1719;p66"/>
            <p:cNvSpPr/>
            <p:nvPr/>
          </p:nvSpPr>
          <p:spPr>
            <a:xfrm>
              <a:off x="3573425" y="3118500"/>
              <a:ext cx="343775" cy="219350"/>
            </a:xfrm>
            <a:custGeom>
              <a:avLst/>
              <a:gdLst/>
              <a:ahLst/>
              <a:cxnLst/>
              <a:rect l="l" t="t" r="r" b="b"/>
              <a:pathLst>
                <a:path w="13751" h="8774" extrusionOk="0">
                  <a:moveTo>
                    <a:pt x="0" y="1"/>
                  </a:moveTo>
                  <a:lnTo>
                    <a:pt x="0" y="6424"/>
                  </a:lnTo>
                  <a:cubicBezTo>
                    <a:pt x="0" y="7722"/>
                    <a:pt x="1051" y="8774"/>
                    <a:pt x="2349" y="8774"/>
                  </a:cubicBezTo>
                  <a:lnTo>
                    <a:pt x="11402" y="8774"/>
                  </a:lnTo>
                  <a:cubicBezTo>
                    <a:pt x="12699" y="8774"/>
                    <a:pt x="13751" y="7722"/>
                    <a:pt x="13751" y="6424"/>
                  </a:cubicBezTo>
                  <a:lnTo>
                    <a:pt x="13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20;p66"/>
            <p:cNvSpPr/>
            <p:nvPr/>
          </p:nvSpPr>
          <p:spPr>
            <a:xfrm>
              <a:off x="3573425" y="2899175"/>
              <a:ext cx="343775" cy="219350"/>
            </a:xfrm>
            <a:custGeom>
              <a:avLst/>
              <a:gdLst/>
              <a:ahLst/>
              <a:cxnLst/>
              <a:rect l="l" t="t" r="r" b="b"/>
              <a:pathLst>
                <a:path w="13751" h="8774" extrusionOk="0">
                  <a:moveTo>
                    <a:pt x="2349" y="1"/>
                  </a:moveTo>
                  <a:cubicBezTo>
                    <a:pt x="1051" y="1"/>
                    <a:pt x="0" y="1052"/>
                    <a:pt x="0" y="2350"/>
                  </a:cubicBezTo>
                  <a:lnTo>
                    <a:pt x="0" y="8774"/>
                  </a:lnTo>
                  <a:lnTo>
                    <a:pt x="13751" y="8774"/>
                  </a:lnTo>
                  <a:lnTo>
                    <a:pt x="13751" y="2350"/>
                  </a:lnTo>
                  <a:cubicBezTo>
                    <a:pt x="13751" y="1052"/>
                    <a:pt x="12699" y="1"/>
                    <a:pt x="1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21;p66"/>
            <p:cNvSpPr/>
            <p:nvPr/>
          </p:nvSpPr>
          <p:spPr>
            <a:xfrm>
              <a:off x="3511800" y="2899175"/>
              <a:ext cx="405825" cy="219350"/>
            </a:xfrm>
            <a:custGeom>
              <a:avLst/>
              <a:gdLst/>
              <a:ahLst/>
              <a:cxnLst/>
              <a:rect l="l" t="t" r="r" b="b"/>
              <a:pathLst>
                <a:path w="16233" h="8774" extrusionOk="0">
                  <a:moveTo>
                    <a:pt x="2005" y="1"/>
                  </a:moveTo>
                  <a:cubicBezTo>
                    <a:pt x="707" y="1"/>
                    <a:pt x="1" y="1052"/>
                    <a:pt x="411" y="2350"/>
                  </a:cubicBezTo>
                  <a:lnTo>
                    <a:pt x="2465" y="8774"/>
                  </a:lnTo>
                  <a:lnTo>
                    <a:pt x="16232" y="8774"/>
                  </a:lnTo>
                  <a:lnTo>
                    <a:pt x="14162" y="2350"/>
                  </a:lnTo>
                  <a:cubicBezTo>
                    <a:pt x="13719" y="1052"/>
                    <a:pt x="12339" y="1"/>
                    <a:pt x="1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22;p66"/>
            <p:cNvSpPr/>
            <p:nvPr/>
          </p:nvSpPr>
          <p:spPr>
            <a:xfrm>
              <a:off x="3615725" y="3157925"/>
              <a:ext cx="102700" cy="132700"/>
            </a:xfrm>
            <a:custGeom>
              <a:avLst/>
              <a:gdLst/>
              <a:ahLst/>
              <a:cxnLst/>
              <a:rect l="l" t="t" r="r" b="b"/>
              <a:pathLst>
                <a:path w="4108" h="5308" extrusionOk="0">
                  <a:moveTo>
                    <a:pt x="0" y="1"/>
                  </a:moveTo>
                  <a:lnTo>
                    <a:pt x="0" y="5307"/>
                  </a:lnTo>
                  <a:lnTo>
                    <a:pt x="4107" y="5307"/>
                  </a:lnTo>
                  <a:lnTo>
                    <a:pt x="4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23;p66"/>
            <p:cNvSpPr/>
            <p:nvPr/>
          </p:nvSpPr>
          <p:spPr>
            <a:xfrm>
              <a:off x="3631325" y="3173950"/>
              <a:ext cx="71500" cy="100650"/>
            </a:xfrm>
            <a:custGeom>
              <a:avLst/>
              <a:gdLst/>
              <a:ahLst/>
              <a:cxnLst/>
              <a:rect l="l" t="t" r="r" b="b"/>
              <a:pathLst>
                <a:path w="2860" h="4026" extrusionOk="0">
                  <a:moveTo>
                    <a:pt x="0" y="0"/>
                  </a:moveTo>
                  <a:lnTo>
                    <a:pt x="0" y="4026"/>
                  </a:lnTo>
                  <a:lnTo>
                    <a:pt x="2859" y="4026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24;p66"/>
            <p:cNvSpPr/>
            <p:nvPr/>
          </p:nvSpPr>
          <p:spPr>
            <a:xfrm>
              <a:off x="3763575" y="3177650"/>
              <a:ext cx="50550" cy="15625"/>
            </a:xfrm>
            <a:custGeom>
              <a:avLst/>
              <a:gdLst/>
              <a:ahLst/>
              <a:cxnLst/>
              <a:rect l="l" t="t" r="r" b="b"/>
              <a:pathLst>
                <a:path w="2022" h="625" extrusionOk="0">
                  <a:moveTo>
                    <a:pt x="1" y="0"/>
                  </a:moveTo>
                  <a:lnTo>
                    <a:pt x="1" y="625"/>
                  </a:lnTo>
                  <a:lnTo>
                    <a:pt x="2021" y="625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25;p66"/>
            <p:cNvSpPr/>
            <p:nvPr/>
          </p:nvSpPr>
          <p:spPr>
            <a:xfrm>
              <a:off x="3763575" y="3216250"/>
              <a:ext cx="98200" cy="15625"/>
            </a:xfrm>
            <a:custGeom>
              <a:avLst/>
              <a:gdLst/>
              <a:ahLst/>
              <a:cxnLst/>
              <a:rect l="l" t="t" r="r" b="b"/>
              <a:pathLst>
                <a:path w="3928" h="625" extrusionOk="0">
                  <a:moveTo>
                    <a:pt x="1" y="1"/>
                  </a:moveTo>
                  <a:lnTo>
                    <a:pt x="1" y="625"/>
                  </a:lnTo>
                  <a:lnTo>
                    <a:pt x="3927" y="625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26;p66"/>
            <p:cNvSpPr/>
            <p:nvPr/>
          </p:nvSpPr>
          <p:spPr>
            <a:xfrm>
              <a:off x="3763575" y="3255275"/>
              <a:ext cx="98200" cy="15625"/>
            </a:xfrm>
            <a:custGeom>
              <a:avLst/>
              <a:gdLst/>
              <a:ahLst/>
              <a:cxnLst/>
              <a:rect l="l" t="t" r="r" b="b"/>
              <a:pathLst>
                <a:path w="3928" h="625" extrusionOk="0">
                  <a:moveTo>
                    <a:pt x="1" y="0"/>
                  </a:moveTo>
                  <a:lnTo>
                    <a:pt x="1" y="625"/>
                  </a:lnTo>
                  <a:lnTo>
                    <a:pt x="3927" y="625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27;p66"/>
            <p:cNvSpPr/>
            <p:nvPr/>
          </p:nvSpPr>
          <p:spPr>
            <a:xfrm>
              <a:off x="3589850" y="2947650"/>
              <a:ext cx="138025" cy="133900"/>
            </a:xfrm>
            <a:custGeom>
              <a:avLst/>
              <a:gdLst/>
              <a:ahLst/>
              <a:cxnLst/>
              <a:rect l="l" t="t" r="r" b="b"/>
              <a:pathLst>
                <a:path w="5521" h="5356" extrusionOk="0">
                  <a:moveTo>
                    <a:pt x="2054" y="0"/>
                  </a:moveTo>
                  <a:cubicBezTo>
                    <a:pt x="1889" y="0"/>
                    <a:pt x="1725" y="17"/>
                    <a:pt x="1561" y="49"/>
                  </a:cubicBezTo>
                  <a:lnTo>
                    <a:pt x="1824" y="641"/>
                  </a:lnTo>
                  <a:cubicBezTo>
                    <a:pt x="1955" y="608"/>
                    <a:pt x="2087" y="592"/>
                    <a:pt x="2218" y="592"/>
                  </a:cubicBezTo>
                  <a:cubicBezTo>
                    <a:pt x="2349" y="592"/>
                    <a:pt x="2481" y="608"/>
                    <a:pt x="2612" y="641"/>
                  </a:cubicBezTo>
                  <a:lnTo>
                    <a:pt x="2563" y="49"/>
                  </a:lnTo>
                  <a:cubicBezTo>
                    <a:pt x="2399" y="17"/>
                    <a:pt x="2218" y="0"/>
                    <a:pt x="2054" y="0"/>
                  </a:cubicBezTo>
                  <a:close/>
                  <a:moveTo>
                    <a:pt x="739" y="427"/>
                  </a:moveTo>
                  <a:cubicBezTo>
                    <a:pt x="493" y="608"/>
                    <a:pt x="312" y="838"/>
                    <a:pt x="181" y="1101"/>
                  </a:cubicBezTo>
                  <a:lnTo>
                    <a:pt x="756" y="1462"/>
                  </a:lnTo>
                  <a:cubicBezTo>
                    <a:pt x="854" y="1249"/>
                    <a:pt x="1002" y="1068"/>
                    <a:pt x="1183" y="920"/>
                  </a:cubicBezTo>
                  <a:lnTo>
                    <a:pt x="739" y="427"/>
                  </a:lnTo>
                  <a:close/>
                  <a:moveTo>
                    <a:pt x="3582" y="427"/>
                  </a:moveTo>
                  <a:lnTo>
                    <a:pt x="3384" y="920"/>
                  </a:lnTo>
                  <a:cubicBezTo>
                    <a:pt x="3647" y="1068"/>
                    <a:pt x="3894" y="1249"/>
                    <a:pt x="4091" y="1462"/>
                  </a:cubicBezTo>
                  <a:lnTo>
                    <a:pt x="4485" y="1101"/>
                  </a:lnTo>
                  <a:cubicBezTo>
                    <a:pt x="4222" y="838"/>
                    <a:pt x="3910" y="608"/>
                    <a:pt x="3582" y="427"/>
                  </a:cubicBezTo>
                  <a:close/>
                  <a:moveTo>
                    <a:pt x="0" y="2004"/>
                  </a:moveTo>
                  <a:cubicBezTo>
                    <a:pt x="0" y="2234"/>
                    <a:pt x="33" y="2448"/>
                    <a:pt x="82" y="2678"/>
                  </a:cubicBezTo>
                  <a:cubicBezTo>
                    <a:pt x="115" y="2777"/>
                    <a:pt x="148" y="2892"/>
                    <a:pt x="197" y="3007"/>
                  </a:cubicBezTo>
                  <a:lnTo>
                    <a:pt x="756" y="2941"/>
                  </a:lnTo>
                  <a:cubicBezTo>
                    <a:pt x="723" y="2842"/>
                    <a:pt x="707" y="2760"/>
                    <a:pt x="674" y="2678"/>
                  </a:cubicBezTo>
                  <a:cubicBezTo>
                    <a:pt x="641" y="2497"/>
                    <a:pt x="608" y="2333"/>
                    <a:pt x="608" y="2152"/>
                  </a:cubicBezTo>
                  <a:lnTo>
                    <a:pt x="0" y="2004"/>
                  </a:lnTo>
                  <a:close/>
                  <a:moveTo>
                    <a:pt x="5142" y="2004"/>
                  </a:moveTo>
                  <a:lnTo>
                    <a:pt x="4617" y="2152"/>
                  </a:lnTo>
                  <a:cubicBezTo>
                    <a:pt x="4699" y="2317"/>
                    <a:pt x="4765" y="2481"/>
                    <a:pt x="4814" y="2678"/>
                  </a:cubicBezTo>
                  <a:cubicBezTo>
                    <a:pt x="4880" y="2924"/>
                    <a:pt x="4896" y="3187"/>
                    <a:pt x="4863" y="3434"/>
                  </a:cubicBezTo>
                  <a:lnTo>
                    <a:pt x="5487" y="3664"/>
                  </a:lnTo>
                  <a:cubicBezTo>
                    <a:pt x="5520" y="3319"/>
                    <a:pt x="5504" y="2990"/>
                    <a:pt x="5405" y="2678"/>
                  </a:cubicBezTo>
                  <a:cubicBezTo>
                    <a:pt x="5340" y="2432"/>
                    <a:pt x="5257" y="2218"/>
                    <a:pt x="5142" y="2004"/>
                  </a:cubicBezTo>
                  <a:close/>
                  <a:moveTo>
                    <a:pt x="1199" y="3680"/>
                  </a:moveTo>
                  <a:lnTo>
                    <a:pt x="756" y="3959"/>
                  </a:lnTo>
                  <a:cubicBezTo>
                    <a:pt x="986" y="4255"/>
                    <a:pt x="1265" y="4518"/>
                    <a:pt x="1577" y="4748"/>
                  </a:cubicBezTo>
                  <a:lnTo>
                    <a:pt x="1840" y="4272"/>
                  </a:lnTo>
                  <a:cubicBezTo>
                    <a:pt x="1594" y="4107"/>
                    <a:pt x="1380" y="3910"/>
                    <a:pt x="1199" y="3680"/>
                  </a:cubicBezTo>
                  <a:close/>
                  <a:moveTo>
                    <a:pt x="4633" y="4091"/>
                  </a:moveTo>
                  <a:cubicBezTo>
                    <a:pt x="4502" y="4288"/>
                    <a:pt x="4337" y="4452"/>
                    <a:pt x="4124" y="4551"/>
                  </a:cubicBezTo>
                  <a:lnTo>
                    <a:pt x="4518" y="5093"/>
                  </a:lnTo>
                  <a:cubicBezTo>
                    <a:pt x="4781" y="4962"/>
                    <a:pt x="5011" y="4748"/>
                    <a:pt x="5175" y="4502"/>
                  </a:cubicBezTo>
                  <a:lnTo>
                    <a:pt x="4633" y="4091"/>
                  </a:lnTo>
                  <a:close/>
                  <a:moveTo>
                    <a:pt x="2629" y="4650"/>
                  </a:moveTo>
                  <a:lnTo>
                    <a:pt x="2596" y="5225"/>
                  </a:lnTo>
                  <a:cubicBezTo>
                    <a:pt x="2875" y="5307"/>
                    <a:pt x="3154" y="5356"/>
                    <a:pt x="3450" y="5356"/>
                  </a:cubicBezTo>
                  <a:lnTo>
                    <a:pt x="3614" y="5356"/>
                  </a:lnTo>
                  <a:lnTo>
                    <a:pt x="3434" y="4748"/>
                  </a:lnTo>
                  <a:lnTo>
                    <a:pt x="3302" y="4748"/>
                  </a:lnTo>
                  <a:cubicBezTo>
                    <a:pt x="3072" y="4748"/>
                    <a:pt x="2842" y="4715"/>
                    <a:pt x="2629" y="4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590;p66"/>
          <p:cNvGrpSpPr/>
          <p:nvPr/>
        </p:nvGrpSpPr>
        <p:grpSpPr>
          <a:xfrm>
            <a:off x="7895909" y="3646539"/>
            <a:ext cx="274568" cy="951456"/>
            <a:chOff x="2647123" y="3608165"/>
            <a:chExt cx="274568" cy="951456"/>
          </a:xfrm>
        </p:grpSpPr>
        <p:sp>
          <p:nvSpPr>
            <p:cNvPr id="109" name="Google Shape;1591;p66"/>
            <p:cNvSpPr/>
            <p:nvPr/>
          </p:nvSpPr>
          <p:spPr>
            <a:xfrm>
              <a:off x="2670508" y="3621720"/>
              <a:ext cx="24932" cy="807769"/>
            </a:xfrm>
            <a:custGeom>
              <a:avLst/>
              <a:gdLst/>
              <a:ahLst/>
              <a:cxnLst/>
              <a:rect l="l" t="t" r="r" b="b"/>
              <a:pathLst>
                <a:path w="870" h="28187" extrusionOk="0">
                  <a:moveTo>
                    <a:pt x="1" y="0"/>
                  </a:moveTo>
                  <a:lnTo>
                    <a:pt x="151" y="28186"/>
                  </a:lnTo>
                  <a:lnTo>
                    <a:pt x="870" y="28178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92;p66"/>
            <p:cNvSpPr/>
            <p:nvPr/>
          </p:nvSpPr>
          <p:spPr>
            <a:xfrm>
              <a:off x="2647123" y="3608165"/>
              <a:ext cx="60295" cy="49950"/>
            </a:xfrm>
            <a:custGeom>
              <a:avLst/>
              <a:gdLst/>
              <a:ahLst/>
              <a:cxnLst/>
              <a:rect l="l" t="t" r="r" b="b"/>
              <a:pathLst>
                <a:path w="2104" h="1743" extrusionOk="0">
                  <a:moveTo>
                    <a:pt x="997" y="1"/>
                  </a:moveTo>
                  <a:cubicBezTo>
                    <a:pt x="622" y="1"/>
                    <a:pt x="283" y="249"/>
                    <a:pt x="174" y="632"/>
                  </a:cubicBezTo>
                  <a:cubicBezTo>
                    <a:pt x="1" y="1224"/>
                    <a:pt x="469" y="1743"/>
                    <a:pt x="1010" y="1743"/>
                  </a:cubicBezTo>
                  <a:cubicBezTo>
                    <a:pt x="1147" y="1743"/>
                    <a:pt x="1289" y="1709"/>
                    <a:pt x="1427" y="1634"/>
                  </a:cubicBezTo>
                  <a:cubicBezTo>
                    <a:pt x="2103" y="1258"/>
                    <a:pt x="1995" y="247"/>
                    <a:pt x="1251" y="39"/>
                  </a:cubicBezTo>
                  <a:cubicBezTo>
                    <a:pt x="1166" y="13"/>
                    <a:pt x="1081" y="1"/>
                    <a:pt x="997" y="1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3;p66"/>
            <p:cNvSpPr/>
            <p:nvPr/>
          </p:nvSpPr>
          <p:spPr>
            <a:xfrm>
              <a:off x="2670765" y="3997820"/>
              <a:ext cx="250925" cy="527671"/>
            </a:xfrm>
            <a:custGeom>
              <a:avLst/>
              <a:gdLst/>
              <a:ahLst/>
              <a:cxnLst/>
              <a:rect l="l" t="t" r="r" b="b"/>
              <a:pathLst>
                <a:path w="8756" h="18413" extrusionOk="0">
                  <a:moveTo>
                    <a:pt x="8338" y="0"/>
                  </a:moveTo>
                  <a:lnTo>
                    <a:pt x="251" y="75"/>
                  </a:lnTo>
                  <a:cubicBezTo>
                    <a:pt x="109" y="75"/>
                    <a:pt x="0" y="192"/>
                    <a:pt x="0" y="334"/>
                  </a:cubicBezTo>
                  <a:lnTo>
                    <a:pt x="167" y="18162"/>
                  </a:lnTo>
                  <a:cubicBezTo>
                    <a:pt x="167" y="18304"/>
                    <a:pt x="284" y="18412"/>
                    <a:pt x="418" y="18412"/>
                  </a:cubicBezTo>
                  <a:lnTo>
                    <a:pt x="8505" y="18337"/>
                  </a:lnTo>
                  <a:cubicBezTo>
                    <a:pt x="8647" y="18337"/>
                    <a:pt x="8755" y="18220"/>
                    <a:pt x="8755" y="18087"/>
                  </a:cubicBezTo>
                  <a:lnTo>
                    <a:pt x="8597" y="251"/>
                  </a:lnTo>
                  <a:cubicBezTo>
                    <a:pt x="8588" y="109"/>
                    <a:pt x="8480" y="0"/>
                    <a:pt x="8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4;p66"/>
            <p:cNvSpPr/>
            <p:nvPr/>
          </p:nvSpPr>
          <p:spPr>
            <a:xfrm>
              <a:off x="2709052" y="4490270"/>
              <a:ext cx="81301" cy="69351"/>
            </a:xfrm>
            <a:custGeom>
              <a:avLst/>
              <a:gdLst/>
              <a:ahLst/>
              <a:cxnLst/>
              <a:rect l="l" t="t" r="r" b="b"/>
              <a:pathLst>
                <a:path w="2837" h="2420" extrusionOk="0">
                  <a:moveTo>
                    <a:pt x="1233" y="0"/>
                  </a:moveTo>
                  <a:cubicBezTo>
                    <a:pt x="1226" y="0"/>
                    <a:pt x="1219" y="0"/>
                    <a:pt x="1212" y="0"/>
                  </a:cubicBezTo>
                  <a:cubicBezTo>
                    <a:pt x="536" y="0"/>
                    <a:pt x="1" y="552"/>
                    <a:pt x="9" y="1220"/>
                  </a:cubicBezTo>
                  <a:cubicBezTo>
                    <a:pt x="15" y="1945"/>
                    <a:pt x="610" y="2420"/>
                    <a:pt x="1227" y="2420"/>
                  </a:cubicBezTo>
                  <a:cubicBezTo>
                    <a:pt x="1528" y="2420"/>
                    <a:pt x="1835" y="2307"/>
                    <a:pt x="2081" y="2055"/>
                  </a:cubicBezTo>
                  <a:cubicBezTo>
                    <a:pt x="2836" y="1292"/>
                    <a:pt x="2297" y="0"/>
                    <a:pt x="1233" y="0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5;p66"/>
            <p:cNvSpPr/>
            <p:nvPr/>
          </p:nvSpPr>
          <p:spPr>
            <a:xfrm>
              <a:off x="2723668" y="4504627"/>
              <a:ext cx="47428" cy="40464"/>
            </a:xfrm>
            <a:custGeom>
              <a:avLst/>
              <a:gdLst/>
              <a:ahLst/>
              <a:cxnLst/>
              <a:rect l="l" t="t" r="r" b="b"/>
              <a:pathLst>
                <a:path w="1655" h="1412" extrusionOk="0">
                  <a:moveTo>
                    <a:pt x="702" y="1"/>
                  </a:moveTo>
                  <a:cubicBezTo>
                    <a:pt x="318" y="9"/>
                    <a:pt x="1" y="326"/>
                    <a:pt x="9" y="711"/>
                  </a:cubicBezTo>
                  <a:cubicBezTo>
                    <a:pt x="9" y="1134"/>
                    <a:pt x="355" y="1412"/>
                    <a:pt x="717" y="1412"/>
                  </a:cubicBezTo>
                  <a:cubicBezTo>
                    <a:pt x="891" y="1412"/>
                    <a:pt x="1068" y="1347"/>
                    <a:pt x="1212" y="1203"/>
                  </a:cubicBezTo>
                  <a:cubicBezTo>
                    <a:pt x="1655" y="752"/>
                    <a:pt x="1329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6;p66"/>
            <p:cNvSpPr/>
            <p:nvPr/>
          </p:nvSpPr>
          <p:spPr>
            <a:xfrm>
              <a:off x="2834746" y="4188134"/>
              <a:ext cx="48403" cy="287549"/>
            </a:xfrm>
            <a:custGeom>
              <a:avLst/>
              <a:gdLst/>
              <a:ahLst/>
              <a:cxnLst/>
              <a:rect l="l" t="t" r="r" b="b"/>
              <a:pathLst>
                <a:path w="1689" h="10034" extrusionOk="0">
                  <a:moveTo>
                    <a:pt x="810" y="0"/>
                  </a:moveTo>
                  <a:cubicBezTo>
                    <a:pt x="805" y="0"/>
                    <a:pt x="799" y="0"/>
                    <a:pt x="794" y="1"/>
                  </a:cubicBezTo>
                  <a:cubicBezTo>
                    <a:pt x="352" y="1"/>
                    <a:pt x="1" y="368"/>
                    <a:pt x="1" y="811"/>
                  </a:cubicBezTo>
                  <a:lnTo>
                    <a:pt x="76" y="9240"/>
                  </a:lnTo>
                  <a:cubicBezTo>
                    <a:pt x="84" y="9678"/>
                    <a:pt x="435" y="10034"/>
                    <a:pt x="871" y="10034"/>
                  </a:cubicBezTo>
                  <a:cubicBezTo>
                    <a:pt x="876" y="10034"/>
                    <a:pt x="881" y="10034"/>
                    <a:pt x="886" y="10034"/>
                  </a:cubicBezTo>
                  <a:cubicBezTo>
                    <a:pt x="1329" y="10034"/>
                    <a:pt x="1688" y="9666"/>
                    <a:pt x="1688" y="9223"/>
                  </a:cubicBezTo>
                  <a:lnTo>
                    <a:pt x="1605" y="794"/>
                  </a:lnTo>
                  <a:cubicBezTo>
                    <a:pt x="1605" y="356"/>
                    <a:pt x="1246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597;p66"/>
          <p:cNvGrpSpPr/>
          <p:nvPr/>
        </p:nvGrpSpPr>
        <p:grpSpPr>
          <a:xfrm>
            <a:off x="6666636" y="2619542"/>
            <a:ext cx="784533" cy="1978452"/>
            <a:chOff x="1970625" y="2561624"/>
            <a:chExt cx="784533" cy="1978452"/>
          </a:xfrm>
        </p:grpSpPr>
        <p:sp>
          <p:nvSpPr>
            <p:cNvPr id="116" name="Google Shape;1598;p66"/>
            <p:cNvSpPr/>
            <p:nvPr/>
          </p:nvSpPr>
          <p:spPr>
            <a:xfrm>
              <a:off x="2109358" y="3471355"/>
              <a:ext cx="497265" cy="1015106"/>
            </a:xfrm>
            <a:custGeom>
              <a:avLst/>
              <a:gdLst/>
              <a:ahLst/>
              <a:cxnLst/>
              <a:rect l="l" t="t" r="r" b="b"/>
              <a:pathLst>
                <a:path w="17352" h="35422" extrusionOk="0">
                  <a:moveTo>
                    <a:pt x="2690" y="1"/>
                  </a:moveTo>
                  <a:lnTo>
                    <a:pt x="0" y="35422"/>
                  </a:lnTo>
                  <a:lnTo>
                    <a:pt x="1880" y="35422"/>
                  </a:lnTo>
                  <a:lnTo>
                    <a:pt x="7602" y="6133"/>
                  </a:lnTo>
                  <a:cubicBezTo>
                    <a:pt x="7702" y="5615"/>
                    <a:pt x="8145" y="5239"/>
                    <a:pt x="8672" y="5239"/>
                  </a:cubicBezTo>
                  <a:cubicBezTo>
                    <a:pt x="9198" y="5239"/>
                    <a:pt x="9649" y="5615"/>
                    <a:pt x="9749" y="6133"/>
                  </a:cubicBezTo>
                  <a:lnTo>
                    <a:pt x="15472" y="35422"/>
                  </a:lnTo>
                  <a:lnTo>
                    <a:pt x="17351" y="35422"/>
                  </a:lnTo>
                  <a:lnTo>
                    <a:pt x="14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99;p66"/>
            <p:cNvSpPr/>
            <p:nvPr/>
          </p:nvSpPr>
          <p:spPr>
            <a:xfrm>
              <a:off x="1970625" y="2886170"/>
              <a:ext cx="341053" cy="381976"/>
            </a:xfrm>
            <a:custGeom>
              <a:avLst/>
              <a:gdLst/>
              <a:ahLst/>
              <a:cxnLst/>
              <a:rect l="l" t="t" r="r" b="b"/>
              <a:pathLst>
                <a:path w="11901" h="13329" extrusionOk="0">
                  <a:moveTo>
                    <a:pt x="8069" y="1"/>
                  </a:moveTo>
                  <a:cubicBezTo>
                    <a:pt x="5971" y="1"/>
                    <a:pt x="0" y="9482"/>
                    <a:pt x="296" y="11983"/>
                  </a:cubicBezTo>
                  <a:cubicBezTo>
                    <a:pt x="418" y="13012"/>
                    <a:pt x="1423" y="13329"/>
                    <a:pt x="2617" y="13329"/>
                  </a:cubicBezTo>
                  <a:cubicBezTo>
                    <a:pt x="4534" y="13329"/>
                    <a:pt x="6938" y="12510"/>
                    <a:pt x="6938" y="12510"/>
                  </a:cubicBezTo>
                  <a:cubicBezTo>
                    <a:pt x="6938" y="12510"/>
                    <a:pt x="6011" y="11048"/>
                    <a:pt x="6412" y="10262"/>
                  </a:cubicBezTo>
                  <a:lnTo>
                    <a:pt x="4758" y="9928"/>
                  </a:lnTo>
                  <a:cubicBezTo>
                    <a:pt x="4758" y="9928"/>
                    <a:pt x="11900" y="3487"/>
                    <a:pt x="8458" y="154"/>
                  </a:cubicBezTo>
                  <a:cubicBezTo>
                    <a:pt x="8351" y="50"/>
                    <a:pt x="8220" y="1"/>
                    <a:pt x="8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0;p66"/>
            <p:cNvSpPr/>
            <p:nvPr/>
          </p:nvSpPr>
          <p:spPr>
            <a:xfrm>
              <a:off x="2129218" y="2842926"/>
              <a:ext cx="467347" cy="679211"/>
            </a:xfrm>
            <a:custGeom>
              <a:avLst/>
              <a:gdLst/>
              <a:ahLst/>
              <a:cxnLst/>
              <a:rect l="l" t="t" r="r" b="b"/>
              <a:pathLst>
                <a:path w="16308" h="23701" extrusionOk="0">
                  <a:moveTo>
                    <a:pt x="6324" y="1"/>
                  </a:moveTo>
                  <a:cubicBezTo>
                    <a:pt x="6324" y="1"/>
                    <a:pt x="1103" y="2599"/>
                    <a:pt x="552" y="3626"/>
                  </a:cubicBezTo>
                  <a:cubicBezTo>
                    <a:pt x="0" y="4654"/>
                    <a:pt x="1354" y="13041"/>
                    <a:pt x="1997" y="15205"/>
                  </a:cubicBezTo>
                  <a:lnTo>
                    <a:pt x="1997" y="16232"/>
                  </a:lnTo>
                  <a:cubicBezTo>
                    <a:pt x="1997" y="16232"/>
                    <a:pt x="1354" y="19858"/>
                    <a:pt x="1354" y="22347"/>
                  </a:cubicBezTo>
                  <a:cubicBezTo>
                    <a:pt x="1354" y="22347"/>
                    <a:pt x="2365" y="23701"/>
                    <a:pt x="8154" y="23701"/>
                  </a:cubicBezTo>
                  <a:cubicBezTo>
                    <a:pt x="13943" y="23701"/>
                    <a:pt x="14954" y="22347"/>
                    <a:pt x="14954" y="22347"/>
                  </a:cubicBezTo>
                  <a:cubicBezTo>
                    <a:pt x="14954" y="19858"/>
                    <a:pt x="14303" y="16232"/>
                    <a:pt x="14303" y="16232"/>
                  </a:cubicBezTo>
                  <a:lnTo>
                    <a:pt x="14303" y="15196"/>
                  </a:lnTo>
                  <a:cubicBezTo>
                    <a:pt x="14954" y="13033"/>
                    <a:pt x="16308" y="4654"/>
                    <a:pt x="15756" y="3618"/>
                  </a:cubicBezTo>
                  <a:cubicBezTo>
                    <a:pt x="15205" y="2582"/>
                    <a:pt x="9975" y="1"/>
                    <a:pt x="9975" y="1"/>
                  </a:cubicBezTo>
                  <a:lnTo>
                    <a:pt x="8154" y="209"/>
                  </a:lnTo>
                  <a:lnTo>
                    <a:pt x="6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1;p66"/>
            <p:cNvSpPr/>
            <p:nvPr/>
          </p:nvSpPr>
          <p:spPr>
            <a:xfrm>
              <a:off x="2306152" y="2762714"/>
              <a:ext cx="113254" cy="97951"/>
            </a:xfrm>
            <a:custGeom>
              <a:avLst/>
              <a:gdLst/>
              <a:ahLst/>
              <a:cxnLst/>
              <a:rect l="l" t="t" r="r" b="b"/>
              <a:pathLst>
                <a:path w="3952" h="3418" extrusionOk="0">
                  <a:moveTo>
                    <a:pt x="0" y="1"/>
                  </a:moveTo>
                  <a:lnTo>
                    <a:pt x="0" y="3209"/>
                  </a:lnTo>
                  <a:cubicBezTo>
                    <a:pt x="0" y="3209"/>
                    <a:pt x="434" y="3418"/>
                    <a:pt x="1980" y="3418"/>
                  </a:cubicBezTo>
                  <a:cubicBezTo>
                    <a:pt x="3517" y="3418"/>
                    <a:pt x="3952" y="3209"/>
                    <a:pt x="3952" y="3209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02;p66"/>
            <p:cNvSpPr/>
            <p:nvPr/>
          </p:nvSpPr>
          <p:spPr>
            <a:xfrm>
              <a:off x="2251673" y="2601372"/>
              <a:ext cx="222411" cy="233215"/>
            </a:xfrm>
            <a:custGeom>
              <a:avLst/>
              <a:gdLst/>
              <a:ahLst/>
              <a:cxnLst/>
              <a:rect l="l" t="t" r="r" b="b"/>
              <a:pathLst>
                <a:path w="7761" h="8138" extrusionOk="0">
                  <a:moveTo>
                    <a:pt x="3881" y="0"/>
                  </a:moveTo>
                  <a:cubicBezTo>
                    <a:pt x="1759" y="0"/>
                    <a:pt x="924" y="418"/>
                    <a:pt x="1191" y="3994"/>
                  </a:cubicBezTo>
                  <a:cubicBezTo>
                    <a:pt x="1191" y="3994"/>
                    <a:pt x="972" y="3741"/>
                    <a:pt x="717" y="3741"/>
                  </a:cubicBezTo>
                  <a:cubicBezTo>
                    <a:pt x="589" y="3741"/>
                    <a:pt x="453" y="3804"/>
                    <a:pt x="331" y="3994"/>
                  </a:cubicBezTo>
                  <a:cubicBezTo>
                    <a:pt x="0" y="4504"/>
                    <a:pt x="703" y="5312"/>
                    <a:pt x="1152" y="5312"/>
                  </a:cubicBezTo>
                  <a:cubicBezTo>
                    <a:pt x="1202" y="5312"/>
                    <a:pt x="1249" y="5302"/>
                    <a:pt x="1291" y="5280"/>
                  </a:cubicBezTo>
                  <a:cubicBezTo>
                    <a:pt x="1291" y="5280"/>
                    <a:pt x="1609" y="7619"/>
                    <a:pt x="3881" y="8137"/>
                  </a:cubicBezTo>
                  <a:cubicBezTo>
                    <a:pt x="6145" y="7611"/>
                    <a:pt x="6471" y="5280"/>
                    <a:pt x="6471" y="5280"/>
                  </a:cubicBezTo>
                  <a:cubicBezTo>
                    <a:pt x="6514" y="5303"/>
                    <a:pt x="6562" y="5314"/>
                    <a:pt x="6614" y="5314"/>
                  </a:cubicBezTo>
                  <a:cubicBezTo>
                    <a:pt x="7063" y="5314"/>
                    <a:pt x="7761" y="4503"/>
                    <a:pt x="7431" y="3994"/>
                  </a:cubicBezTo>
                  <a:cubicBezTo>
                    <a:pt x="7306" y="3804"/>
                    <a:pt x="7168" y="3741"/>
                    <a:pt x="7039" y="3741"/>
                  </a:cubicBezTo>
                  <a:cubicBezTo>
                    <a:pt x="6782" y="3741"/>
                    <a:pt x="6563" y="3994"/>
                    <a:pt x="6563" y="3994"/>
                  </a:cubicBezTo>
                  <a:cubicBezTo>
                    <a:pt x="6838" y="426"/>
                    <a:pt x="5995" y="0"/>
                    <a:pt x="388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03;p66"/>
            <p:cNvSpPr/>
            <p:nvPr/>
          </p:nvSpPr>
          <p:spPr>
            <a:xfrm>
              <a:off x="2259468" y="2561624"/>
              <a:ext cx="223385" cy="288037"/>
            </a:xfrm>
            <a:custGeom>
              <a:avLst/>
              <a:gdLst/>
              <a:ahLst/>
              <a:cxnLst/>
              <a:rect l="l" t="t" r="r" b="b"/>
              <a:pathLst>
                <a:path w="7795" h="10051" extrusionOk="0">
                  <a:moveTo>
                    <a:pt x="3119" y="1"/>
                  </a:moveTo>
                  <a:cubicBezTo>
                    <a:pt x="2411" y="1"/>
                    <a:pt x="1659" y="266"/>
                    <a:pt x="1195" y="1195"/>
                  </a:cubicBezTo>
                  <a:cubicBezTo>
                    <a:pt x="1195" y="1195"/>
                    <a:pt x="1189" y="1195"/>
                    <a:pt x="1179" y="1195"/>
                  </a:cubicBezTo>
                  <a:cubicBezTo>
                    <a:pt x="1047" y="1195"/>
                    <a:pt x="101" y="1260"/>
                    <a:pt x="334" y="3133"/>
                  </a:cubicBezTo>
                  <a:cubicBezTo>
                    <a:pt x="401" y="3701"/>
                    <a:pt x="0" y="10050"/>
                    <a:pt x="3434" y="10050"/>
                  </a:cubicBezTo>
                  <a:cubicBezTo>
                    <a:pt x="6867" y="10050"/>
                    <a:pt x="6884" y="4320"/>
                    <a:pt x="7034" y="3041"/>
                  </a:cubicBezTo>
                  <a:cubicBezTo>
                    <a:pt x="7034" y="3041"/>
                    <a:pt x="7794" y="2006"/>
                    <a:pt x="7377" y="1145"/>
                  </a:cubicBezTo>
                  <a:cubicBezTo>
                    <a:pt x="7212" y="806"/>
                    <a:pt x="7008" y="703"/>
                    <a:pt x="6822" y="703"/>
                  </a:cubicBezTo>
                  <a:cubicBezTo>
                    <a:pt x="6536" y="703"/>
                    <a:pt x="6291" y="945"/>
                    <a:pt x="6291" y="945"/>
                  </a:cubicBezTo>
                  <a:cubicBezTo>
                    <a:pt x="6291" y="945"/>
                    <a:pt x="6466" y="134"/>
                    <a:pt x="5706" y="134"/>
                  </a:cubicBezTo>
                  <a:cubicBezTo>
                    <a:pt x="4937" y="134"/>
                    <a:pt x="4937" y="477"/>
                    <a:pt x="4937" y="477"/>
                  </a:cubicBezTo>
                  <a:cubicBezTo>
                    <a:pt x="4937" y="477"/>
                    <a:pt x="4067" y="1"/>
                    <a:pt x="3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4;p66"/>
            <p:cNvSpPr/>
            <p:nvPr/>
          </p:nvSpPr>
          <p:spPr>
            <a:xfrm>
              <a:off x="2109358" y="2861123"/>
              <a:ext cx="165698" cy="417311"/>
            </a:xfrm>
            <a:custGeom>
              <a:avLst/>
              <a:gdLst/>
              <a:ahLst/>
              <a:cxnLst/>
              <a:rect l="l" t="t" r="r" b="b"/>
              <a:pathLst>
                <a:path w="5782" h="14562" extrusionOk="0">
                  <a:moveTo>
                    <a:pt x="5781" y="0"/>
                  </a:moveTo>
                  <a:cubicBezTo>
                    <a:pt x="5781" y="0"/>
                    <a:pt x="3392" y="0"/>
                    <a:pt x="2648" y="1387"/>
                  </a:cubicBezTo>
                  <a:cubicBezTo>
                    <a:pt x="1963" y="2649"/>
                    <a:pt x="0" y="6032"/>
                    <a:pt x="2690" y="14561"/>
                  </a:cubicBezTo>
                  <a:cubicBezTo>
                    <a:pt x="2690" y="14561"/>
                    <a:pt x="4110" y="8897"/>
                    <a:pt x="4077" y="6107"/>
                  </a:cubicBezTo>
                  <a:cubicBezTo>
                    <a:pt x="4052" y="3317"/>
                    <a:pt x="5781" y="0"/>
                    <a:pt x="5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5;p66"/>
            <p:cNvSpPr/>
            <p:nvPr/>
          </p:nvSpPr>
          <p:spPr>
            <a:xfrm>
              <a:off x="2139506" y="3149044"/>
              <a:ext cx="113742" cy="89899"/>
            </a:xfrm>
            <a:custGeom>
              <a:avLst/>
              <a:gdLst/>
              <a:ahLst/>
              <a:cxnLst/>
              <a:rect l="l" t="t" r="r" b="b"/>
              <a:pathLst>
                <a:path w="3969" h="3137" extrusionOk="0">
                  <a:moveTo>
                    <a:pt x="1902" y="0"/>
                  </a:moveTo>
                  <a:cubicBezTo>
                    <a:pt x="1015" y="0"/>
                    <a:pt x="527" y="1089"/>
                    <a:pt x="527" y="1089"/>
                  </a:cubicBezTo>
                  <a:cubicBezTo>
                    <a:pt x="1" y="1707"/>
                    <a:pt x="869" y="3019"/>
                    <a:pt x="869" y="3019"/>
                  </a:cubicBezTo>
                  <a:cubicBezTo>
                    <a:pt x="869" y="3019"/>
                    <a:pt x="951" y="3046"/>
                    <a:pt x="1037" y="3046"/>
                  </a:cubicBezTo>
                  <a:cubicBezTo>
                    <a:pt x="1095" y="3046"/>
                    <a:pt x="1155" y="3034"/>
                    <a:pt x="1195" y="2994"/>
                  </a:cubicBezTo>
                  <a:cubicBezTo>
                    <a:pt x="1313" y="2870"/>
                    <a:pt x="1424" y="2825"/>
                    <a:pt x="1523" y="2825"/>
                  </a:cubicBezTo>
                  <a:cubicBezTo>
                    <a:pt x="1784" y="2825"/>
                    <a:pt x="1964" y="3136"/>
                    <a:pt x="1964" y="3136"/>
                  </a:cubicBezTo>
                  <a:cubicBezTo>
                    <a:pt x="3969" y="1649"/>
                    <a:pt x="2524" y="170"/>
                    <a:pt x="2524" y="170"/>
                  </a:cubicBezTo>
                  <a:cubicBezTo>
                    <a:pt x="2299" y="50"/>
                    <a:pt x="2091" y="0"/>
                    <a:pt x="1902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06;p66"/>
            <p:cNvSpPr/>
            <p:nvPr/>
          </p:nvSpPr>
          <p:spPr>
            <a:xfrm>
              <a:off x="2414106" y="2886170"/>
              <a:ext cx="341053" cy="381976"/>
            </a:xfrm>
            <a:custGeom>
              <a:avLst/>
              <a:gdLst/>
              <a:ahLst/>
              <a:cxnLst/>
              <a:rect l="l" t="t" r="r" b="b"/>
              <a:pathLst>
                <a:path w="11901" h="13329" extrusionOk="0">
                  <a:moveTo>
                    <a:pt x="3832" y="1"/>
                  </a:moveTo>
                  <a:cubicBezTo>
                    <a:pt x="3681" y="1"/>
                    <a:pt x="3550" y="50"/>
                    <a:pt x="3443" y="154"/>
                  </a:cubicBezTo>
                  <a:cubicBezTo>
                    <a:pt x="1" y="3487"/>
                    <a:pt x="7135" y="9928"/>
                    <a:pt x="7135" y="9928"/>
                  </a:cubicBezTo>
                  <a:lnTo>
                    <a:pt x="5489" y="10262"/>
                  </a:lnTo>
                  <a:cubicBezTo>
                    <a:pt x="5882" y="11048"/>
                    <a:pt x="4955" y="12510"/>
                    <a:pt x="4955" y="12510"/>
                  </a:cubicBezTo>
                  <a:cubicBezTo>
                    <a:pt x="4955" y="12510"/>
                    <a:pt x="7361" y="13329"/>
                    <a:pt x="9282" y="13329"/>
                  </a:cubicBezTo>
                  <a:cubicBezTo>
                    <a:pt x="10476" y="13329"/>
                    <a:pt x="11483" y="13012"/>
                    <a:pt x="11605" y="11983"/>
                  </a:cubicBezTo>
                  <a:cubicBezTo>
                    <a:pt x="11901" y="9482"/>
                    <a:pt x="5930" y="1"/>
                    <a:pt x="3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07;p66"/>
            <p:cNvSpPr/>
            <p:nvPr/>
          </p:nvSpPr>
          <p:spPr>
            <a:xfrm>
              <a:off x="2450730" y="2861123"/>
              <a:ext cx="165698" cy="417311"/>
            </a:xfrm>
            <a:custGeom>
              <a:avLst/>
              <a:gdLst/>
              <a:ahLst/>
              <a:cxnLst/>
              <a:rect l="l" t="t" r="r" b="b"/>
              <a:pathLst>
                <a:path w="5782" h="14562" extrusionOk="0">
                  <a:moveTo>
                    <a:pt x="1" y="0"/>
                  </a:moveTo>
                  <a:cubicBezTo>
                    <a:pt x="1" y="0"/>
                    <a:pt x="1722" y="3317"/>
                    <a:pt x="1697" y="6107"/>
                  </a:cubicBezTo>
                  <a:cubicBezTo>
                    <a:pt x="1672" y="8897"/>
                    <a:pt x="3084" y="14561"/>
                    <a:pt x="3084" y="14561"/>
                  </a:cubicBezTo>
                  <a:cubicBezTo>
                    <a:pt x="5782" y="6032"/>
                    <a:pt x="3810" y="2649"/>
                    <a:pt x="3134" y="1387"/>
                  </a:cubicBezTo>
                  <a:cubicBezTo>
                    <a:pt x="239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08;p66"/>
            <p:cNvSpPr/>
            <p:nvPr/>
          </p:nvSpPr>
          <p:spPr>
            <a:xfrm>
              <a:off x="2472539" y="3149044"/>
              <a:ext cx="113742" cy="89899"/>
            </a:xfrm>
            <a:custGeom>
              <a:avLst/>
              <a:gdLst/>
              <a:ahLst/>
              <a:cxnLst/>
              <a:rect l="l" t="t" r="r" b="b"/>
              <a:pathLst>
                <a:path w="3969" h="3137" extrusionOk="0">
                  <a:moveTo>
                    <a:pt x="2071" y="0"/>
                  </a:moveTo>
                  <a:cubicBezTo>
                    <a:pt x="1881" y="0"/>
                    <a:pt x="1672" y="50"/>
                    <a:pt x="1445" y="170"/>
                  </a:cubicBezTo>
                  <a:cubicBezTo>
                    <a:pt x="1445" y="170"/>
                    <a:pt x="0" y="1649"/>
                    <a:pt x="2005" y="3136"/>
                  </a:cubicBezTo>
                  <a:cubicBezTo>
                    <a:pt x="2005" y="3136"/>
                    <a:pt x="2185" y="2825"/>
                    <a:pt x="2446" y="2825"/>
                  </a:cubicBezTo>
                  <a:cubicBezTo>
                    <a:pt x="2545" y="2825"/>
                    <a:pt x="2656" y="2870"/>
                    <a:pt x="2774" y="2994"/>
                  </a:cubicBezTo>
                  <a:cubicBezTo>
                    <a:pt x="2814" y="3034"/>
                    <a:pt x="2874" y="3046"/>
                    <a:pt x="2932" y="3046"/>
                  </a:cubicBezTo>
                  <a:cubicBezTo>
                    <a:pt x="3018" y="3046"/>
                    <a:pt x="3099" y="3019"/>
                    <a:pt x="3099" y="3019"/>
                  </a:cubicBezTo>
                  <a:cubicBezTo>
                    <a:pt x="3099" y="3019"/>
                    <a:pt x="3968" y="1707"/>
                    <a:pt x="3450" y="1089"/>
                  </a:cubicBezTo>
                  <a:cubicBezTo>
                    <a:pt x="3450" y="1089"/>
                    <a:pt x="2963" y="0"/>
                    <a:pt x="207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09;p66"/>
            <p:cNvSpPr/>
            <p:nvPr/>
          </p:nvSpPr>
          <p:spPr>
            <a:xfrm>
              <a:off x="2186448" y="3278404"/>
              <a:ext cx="352659" cy="29460"/>
            </a:xfrm>
            <a:custGeom>
              <a:avLst/>
              <a:gdLst/>
              <a:ahLst/>
              <a:cxnLst/>
              <a:rect l="l" t="t" r="r" b="b"/>
              <a:pathLst>
                <a:path w="12306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2306" y="1028"/>
                  </a:lnTo>
                  <a:lnTo>
                    <a:pt x="12306" y="0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10;p66"/>
            <p:cNvSpPr/>
            <p:nvPr/>
          </p:nvSpPr>
          <p:spPr>
            <a:xfrm>
              <a:off x="2332230" y="3272902"/>
              <a:ext cx="51755" cy="40493"/>
            </a:xfrm>
            <a:custGeom>
              <a:avLst/>
              <a:gdLst/>
              <a:ahLst/>
              <a:cxnLst/>
              <a:rect l="l" t="t" r="r" b="b"/>
              <a:pathLst>
                <a:path w="1806" h="1413" extrusionOk="0">
                  <a:moveTo>
                    <a:pt x="1" y="0"/>
                  </a:moveTo>
                  <a:lnTo>
                    <a:pt x="1" y="1412"/>
                  </a:lnTo>
                  <a:lnTo>
                    <a:pt x="1805" y="1412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11;p66"/>
            <p:cNvSpPr/>
            <p:nvPr/>
          </p:nvSpPr>
          <p:spPr>
            <a:xfrm>
              <a:off x="2006390" y="4486430"/>
              <a:ext cx="149420" cy="53647"/>
            </a:xfrm>
            <a:custGeom>
              <a:avLst/>
              <a:gdLst/>
              <a:ahLst/>
              <a:cxnLst/>
              <a:rect l="l" t="t" r="r" b="b"/>
              <a:pathLst>
                <a:path w="5214" h="1872" extrusionOk="0">
                  <a:moveTo>
                    <a:pt x="3785" y="1"/>
                  </a:moveTo>
                  <a:lnTo>
                    <a:pt x="3593" y="627"/>
                  </a:lnTo>
                  <a:lnTo>
                    <a:pt x="1" y="1872"/>
                  </a:lnTo>
                  <a:lnTo>
                    <a:pt x="5214" y="1872"/>
                  </a:lnTo>
                  <a:lnTo>
                    <a:pt x="5214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12;p66"/>
            <p:cNvSpPr/>
            <p:nvPr/>
          </p:nvSpPr>
          <p:spPr>
            <a:xfrm>
              <a:off x="2560404" y="4486430"/>
              <a:ext cx="126895" cy="53647"/>
            </a:xfrm>
            <a:custGeom>
              <a:avLst/>
              <a:gdLst/>
              <a:ahLst/>
              <a:cxnLst/>
              <a:rect l="l" t="t" r="r" b="b"/>
              <a:pathLst>
                <a:path w="4428" h="1872" extrusionOk="0">
                  <a:moveTo>
                    <a:pt x="0" y="1"/>
                  </a:moveTo>
                  <a:lnTo>
                    <a:pt x="0" y="1872"/>
                  </a:lnTo>
                  <a:lnTo>
                    <a:pt x="4194" y="1872"/>
                  </a:lnTo>
                  <a:cubicBezTo>
                    <a:pt x="4386" y="1864"/>
                    <a:pt x="4428" y="1596"/>
                    <a:pt x="4252" y="1538"/>
                  </a:cubicBezTo>
                  <a:lnTo>
                    <a:pt x="1621" y="627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13;p66"/>
            <p:cNvSpPr/>
            <p:nvPr/>
          </p:nvSpPr>
          <p:spPr>
            <a:xfrm>
              <a:off x="2145008" y="2893449"/>
              <a:ext cx="435766" cy="518815"/>
            </a:xfrm>
            <a:custGeom>
              <a:avLst/>
              <a:gdLst/>
              <a:ahLst/>
              <a:cxnLst/>
              <a:rect l="l" t="t" r="r" b="b"/>
              <a:pathLst>
                <a:path w="15206" h="18104" extrusionOk="0">
                  <a:moveTo>
                    <a:pt x="352" y="0"/>
                  </a:moveTo>
                  <a:cubicBezTo>
                    <a:pt x="160" y="0"/>
                    <a:pt x="1" y="151"/>
                    <a:pt x="1" y="351"/>
                  </a:cubicBezTo>
                  <a:lnTo>
                    <a:pt x="1" y="17752"/>
                  </a:lnTo>
                  <a:cubicBezTo>
                    <a:pt x="1" y="17953"/>
                    <a:pt x="160" y="18103"/>
                    <a:pt x="352" y="18103"/>
                  </a:cubicBezTo>
                  <a:lnTo>
                    <a:pt x="14854" y="18103"/>
                  </a:lnTo>
                  <a:cubicBezTo>
                    <a:pt x="15046" y="18103"/>
                    <a:pt x="15205" y="17953"/>
                    <a:pt x="15205" y="17752"/>
                  </a:cubicBezTo>
                  <a:lnTo>
                    <a:pt x="15205" y="351"/>
                  </a:lnTo>
                  <a:cubicBezTo>
                    <a:pt x="15205" y="151"/>
                    <a:pt x="15046" y="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14;p66"/>
            <p:cNvSpPr/>
            <p:nvPr/>
          </p:nvSpPr>
          <p:spPr>
            <a:xfrm>
              <a:off x="2145008" y="2893449"/>
              <a:ext cx="435766" cy="190572"/>
            </a:xfrm>
            <a:custGeom>
              <a:avLst/>
              <a:gdLst/>
              <a:ahLst/>
              <a:cxnLst/>
              <a:rect l="l" t="t" r="r" b="b"/>
              <a:pathLst>
                <a:path w="15206" h="6650" extrusionOk="0">
                  <a:moveTo>
                    <a:pt x="1931" y="0"/>
                  </a:moveTo>
                  <a:cubicBezTo>
                    <a:pt x="870" y="0"/>
                    <a:pt x="1" y="861"/>
                    <a:pt x="1" y="1930"/>
                  </a:cubicBezTo>
                  <a:lnTo>
                    <a:pt x="1" y="3066"/>
                  </a:lnTo>
                  <a:cubicBezTo>
                    <a:pt x="1" y="3066"/>
                    <a:pt x="1271" y="6650"/>
                    <a:pt x="7595" y="6650"/>
                  </a:cubicBezTo>
                  <a:cubicBezTo>
                    <a:pt x="13919" y="6650"/>
                    <a:pt x="15205" y="3066"/>
                    <a:pt x="15205" y="3066"/>
                  </a:cubicBezTo>
                  <a:lnTo>
                    <a:pt x="15205" y="1930"/>
                  </a:lnTo>
                  <a:cubicBezTo>
                    <a:pt x="15205" y="861"/>
                    <a:pt x="14336" y="0"/>
                    <a:pt x="1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15;p66"/>
            <p:cNvSpPr/>
            <p:nvPr/>
          </p:nvSpPr>
          <p:spPr>
            <a:xfrm>
              <a:off x="2203671" y="3145061"/>
              <a:ext cx="328243" cy="218829"/>
            </a:xfrm>
            <a:custGeom>
              <a:avLst/>
              <a:gdLst/>
              <a:ahLst/>
              <a:cxnLst/>
              <a:rect l="l" t="t" r="r" b="b"/>
              <a:pathLst>
                <a:path w="11454" h="7636" extrusionOk="0">
                  <a:moveTo>
                    <a:pt x="143" y="0"/>
                  </a:moveTo>
                  <a:cubicBezTo>
                    <a:pt x="67" y="0"/>
                    <a:pt x="1" y="59"/>
                    <a:pt x="1" y="142"/>
                  </a:cubicBezTo>
                  <a:lnTo>
                    <a:pt x="1" y="7485"/>
                  </a:lnTo>
                  <a:cubicBezTo>
                    <a:pt x="1" y="7569"/>
                    <a:pt x="67" y="7636"/>
                    <a:pt x="143" y="7636"/>
                  </a:cubicBezTo>
                  <a:lnTo>
                    <a:pt x="11304" y="7636"/>
                  </a:lnTo>
                  <a:cubicBezTo>
                    <a:pt x="11387" y="7636"/>
                    <a:pt x="11454" y="7569"/>
                    <a:pt x="11454" y="7485"/>
                  </a:cubicBezTo>
                  <a:lnTo>
                    <a:pt x="11454" y="142"/>
                  </a:lnTo>
                  <a:cubicBezTo>
                    <a:pt x="11454" y="59"/>
                    <a:pt x="11387" y="0"/>
                    <a:pt x="1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16;p66"/>
            <p:cNvSpPr/>
            <p:nvPr/>
          </p:nvSpPr>
          <p:spPr>
            <a:xfrm>
              <a:off x="2203671" y="3232438"/>
              <a:ext cx="328243" cy="11033"/>
            </a:xfrm>
            <a:custGeom>
              <a:avLst/>
              <a:gdLst/>
              <a:ahLst/>
              <a:cxnLst/>
              <a:rect l="l" t="t" r="r" b="b"/>
              <a:pathLst>
                <a:path w="11454" h="385" extrusionOk="0">
                  <a:moveTo>
                    <a:pt x="1" y="0"/>
                  </a:moveTo>
                  <a:lnTo>
                    <a:pt x="1" y="385"/>
                  </a:lnTo>
                  <a:lnTo>
                    <a:pt x="11454" y="385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7;p66"/>
            <p:cNvSpPr/>
            <p:nvPr/>
          </p:nvSpPr>
          <p:spPr>
            <a:xfrm>
              <a:off x="2488100" y="3243442"/>
              <a:ext cx="32813" cy="54850"/>
            </a:xfrm>
            <a:custGeom>
              <a:avLst/>
              <a:gdLst/>
              <a:ahLst/>
              <a:cxnLst/>
              <a:rect l="l" t="t" r="r" b="b"/>
              <a:pathLst>
                <a:path w="1145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1145" y="191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8;p66"/>
            <p:cNvSpPr/>
            <p:nvPr/>
          </p:nvSpPr>
          <p:spPr>
            <a:xfrm>
              <a:off x="2346359" y="3046651"/>
              <a:ext cx="32841" cy="74739"/>
            </a:xfrm>
            <a:custGeom>
              <a:avLst/>
              <a:gdLst/>
              <a:ahLst/>
              <a:cxnLst/>
              <a:rect l="l" t="t" r="r" b="b"/>
              <a:pathLst>
                <a:path w="1146" h="2608" extrusionOk="0">
                  <a:moveTo>
                    <a:pt x="1" y="1"/>
                  </a:moveTo>
                  <a:lnTo>
                    <a:pt x="1" y="2607"/>
                  </a:lnTo>
                  <a:lnTo>
                    <a:pt x="1145" y="2607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9;p66"/>
            <p:cNvSpPr/>
            <p:nvPr/>
          </p:nvSpPr>
          <p:spPr>
            <a:xfrm>
              <a:off x="2336787" y="3070122"/>
              <a:ext cx="51985" cy="28027"/>
            </a:xfrm>
            <a:custGeom>
              <a:avLst/>
              <a:gdLst/>
              <a:ahLst/>
              <a:cxnLst/>
              <a:rect l="l" t="t" r="r" b="b"/>
              <a:pathLst>
                <a:path w="181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1813" y="97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50;p66"/>
          <p:cNvGrpSpPr/>
          <p:nvPr/>
        </p:nvGrpSpPr>
        <p:grpSpPr>
          <a:xfrm>
            <a:off x="2662154" y="201262"/>
            <a:ext cx="2321825" cy="1136075"/>
            <a:chOff x="2540450" y="1718350"/>
            <a:chExt cx="2321825" cy="1136075"/>
          </a:xfrm>
        </p:grpSpPr>
        <p:sp>
          <p:nvSpPr>
            <p:cNvPr id="169" name="Google Shape;1651;p66"/>
            <p:cNvSpPr/>
            <p:nvPr/>
          </p:nvSpPr>
          <p:spPr>
            <a:xfrm>
              <a:off x="4104475" y="2363950"/>
              <a:ext cx="163500" cy="114675"/>
            </a:xfrm>
            <a:custGeom>
              <a:avLst/>
              <a:gdLst/>
              <a:ahLst/>
              <a:cxnLst/>
              <a:rect l="l" t="t" r="r" b="b"/>
              <a:pathLst>
                <a:path w="6540" h="4587" extrusionOk="0">
                  <a:moveTo>
                    <a:pt x="1175" y="1"/>
                  </a:moveTo>
                  <a:cubicBezTo>
                    <a:pt x="677" y="1"/>
                    <a:pt x="206" y="299"/>
                    <a:pt x="17" y="791"/>
                  </a:cubicBezTo>
                  <a:lnTo>
                    <a:pt x="0" y="824"/>
                  </a:lnTo>
                  <a:lnTo>
                    <a:pt x="3648" y="4586"/>
                  </a:lnTo>
                  <a:lnTo>
                    <a:pt x="6539" y="2007"/>
                  </a:lnTo>
                  <a:lnTo>
                    <a:pt x="1627" y="85"/>
                  </a:lnTo>
                  <a:cubicBezTo>
                    <a:pt x="1479" y="28"/>
                    <a:pt x="1326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52;p66"/>
            <p:cNvSpPr/>
            <p:nvPr/>
          </p:nvSpPr>
          <p:spPr>
            <a:xfrm>
              <a:off x="4072025" y="2343050"/>
              <a:ext cx="218525" cy="184025"/>
            </a:xfrm>
            <a:custGeom>
              <a:avLst/>
              <a:gdLst/>
              <a:ahLst/>
              <a:cxnLst/>
              <a:rect l="l" t="t" r="r" b="b"/>
              <a:pathLst>
                <a:path w="8741" h="7361" extrusionOk="0">
                  <a:moveTo>
                    <a:pt x="263" y="1"/>
                  </a:moveTo>
                  <a:lnTo>
                    <a:pt x="1" y="2744"/>
                  </a:lnTo>
                  <a:lnTo>
                    <a:pt x="4305" y="7361"/>
                  </a:lnTo>
                  <a:lnTo>
                    <a:pt x="8741" y="2728"/>
                  </a:lnTo>
                  <a:lnTo>
                    <a:pt x="7656" y="1726"/>
                  </a:lnTo>
                  <a:lnTo>
                    <a:pt x="3796" y="3369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53;p66"/>
            <p:cNvSpPr/>
            <p:nvPr/>
          </p:nvSpPr>
          <p:spPr>
            <a:xfrm>
              <a:off x="4115150" y="2346750"/>
              <a:ext cx="271925" cy="132450"/>
            </a:xfrm>
            <a:custGeom>
              <a:avLst/>
              <a:gdLst/>
              <a:ahLst/>
              <a:cxnLst/>
              <a:rect l="l" t="t" r="r" b="b"/>
              <a:pathLst>
                <a:path w="10877" h="5298" extrusionOk="0">
                  <a:moveTo>
                    <a:pt x="8248" y="1"/>
                  </a:moveTo>
                  <a:cubicBezTo>
                    <a:pt x="6687" y="346"/>
                    <a:pt x="5225" y="1085"/>
                    <a:pt x="3779" y="1841"/>
                  </a:cubicBezTo>
                  <a:cubicBezTo>
                    <a:pt x="2399" y="2580"/>
                    <a:pt x="954" y="3401"/>
                    <a:pt x="148" y="4814"/>
                  </a:cubicBezTo>
                  <a:cubicBezTo>
                    <a:pt x="66" y="4962"/>
                    <a:pt x="1" y="5176"/>
                    <a:pt x="148" y="5258"/>
                  </a:cubicBezTo>
                  <a:cubicBezTo>
                    <a:pt x="185" y="5282"/>
                    <a:pt x="229" y="5297"/>
                    <a:pt x="277" y="5297"/>
                  </a:cubicBezTo>
                  <a:cubicBezTo>
                    <a:pt x="294" y="5297"/>
                    <a:pt x="312" y="5295"/>
                    <a:pt x="329" y="5291"/>
                  </a:cubicBezTo>
                  <a:cubicBezTo>
                    <a:pt x="1561" y="5258"/>
                    <a:pt x="2744" y="4765"/>
                    <a:pt x="3894" y="4289"/>
                  </a:cubicBezTo>
                  <a:cubicBezTo>
                    <a:pt x="6326" y="3270"/>
                    <a:pt x="8806" y="2235"/>
                    <a:pt x="10877" y="576"/>
                  </a:cubicBezTo>
                  <a:lnTo>
                    <a:pt x="82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54;p66"/>
            <p:cNvSpPr/>
            <p:nvPr/>
          </p:nvSpPr>
          <p:spPr>
            <a:xfrm>
              <a:off x="4185800" y="2479000"/>
              <a:ext cx="104750" cy="138850"/>
            </a:xfrm>
            <a:custGeom>
              <a:avLst/>
              <a:gdLst/>
              <a:ahLst/>
              <a:cxnLst/>
              <a:rect l="l" t="t" r="r" b="b"/>
              <a:pathLst>
                <a:path w="4190" h="5554" extrusionOk="0">
                  <a:moveTo>
                    <a:pt x="4190" y="1"/>
                  </a:moveTo>
                  <a:lnTo>
                    <a:pt x="411" y="67"/>
                  </a:lnTo>
                  <a:lnTo>
                    <a:pt x="0" y="5422"/>
                  </a:lnTo>
                  <a:lnTo>
                    <a:pt x="33" y="5439"/>
                  </a:lnTo>
                  <a:cubicBezTo>
                    <a:pt x="207" y="5516"/>
                    <a:pt x="388" y="5553"/>
                    <a:pt x="565" y="5553"/>
                  </a:cubicBezTo>
                  <a:cubicBezTo>
                    <a:pt x="1026" y="5553"/>
                    <a:pt x="1463" y="5303"/>
                    <a:pt x="1676" y="4864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55;p66"/>
            <p:cNvSpPr/>
            <p:nvPr/>
          </p:nvSpPr>
          <p:spPr>
            <a:xfrm>
              <a:off x="4144325" y="2454775"/>
              <a:ext cx="165125" cy="208675"/>
            </a:xfrm>
            <a:custGeom>
              <a:avLst/>
              <a:gdLst/>
              <a:ahLst/>
              <a:cxnLst/>
              <a:rect l="l" t="t" r="r" b="b"/>
              <a:pathLst>
                <a:path w="6605" h="8347" extrusionOk="0">
                  <a:moveTo>
                    <a:pt x="378" y="1"/>
                  </a:moveTo>
                  <a:lnTo>
                    <a:pt x="0" y="6473"/>
                  </a:lnTo>
                  <a:lnTo>
                    <a:pt x="1906" y="8346"/>
                  </a:lnTo>
                  <a:lnTo>
                    <a:pt x="2481" y="3368"/>
                  </a:lnTo>
                  <a:lnTo>
                    <a:pt x="6407" y="1939"/>
                  </a:lnTo>
                  <a:lnTo>
                    <a:pt x="6604" y="42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56;p66"/>
            <p:cNvSpPr/>
            <p:nvPr/>
          </p:nvSpPr>
          <p:spPr>
            <a:xfrm>
              <a:off x="4265900" y="2117150"/>
              <a:ext cx="27950" cy="30025"/>
            </a:xfrm>
            <a:custGeom>
              <a:avLst/>
              <a:gdLst/>
              <a:ahLst/>
              <a:cxnLst/>
              <a:rect l="l" t="t" r="r" b="b"/>
              <a:pathLst>
                <a:path w="1118" h="1201" extrusionOk="0">
                  <a:moveTo>
                    <a:pt x="739" y="1"/>
                  </a:moveTo>
                  <a:lnTo>
                    <a:pt x="0" y="477"/>
                  </a:lnTo>
                  <a:lnTo>
                    <a:pt x="263" y="1200"/>
                  </a:lnTo>
                  <a:lnTo>
                    <a:pt x="1117" y="1036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57;p66"/>
            <p:cNvSpPr/>
            <p:nvPr/>
          </p:nvSpPr>
          <p:spPr>
            <a:xfrm>
              <a:off x="4271650" y="2047600"/>
              <a:ext cx="189350" cy="106550"/>
            </a:xfrm>
            <a:custGeom>
              <a:avLst/>
              <a:gdLst/>
              <a:ahLst/>
              <a:cxnLst/>
              <a:rect l="l" t="t" r="r" b="b"/>
              <a:pathLst>
                <a:path w="7574" h="4262" extrusionOk="0">
                  <a:moveTo>
                    <a:pt x="6419" y="0"/>
                  </a:moveTo>
                  <a:cubicBezTo>
                    <a:pt x="6296" y="0"/>
                    <a:pt x="6169" y="24"/>
                    <a:pt x="6046" y="72"/>
                  </a:cubicBezTo>
                  <a:lnTo>
                    <a:pt x="0" y="2701"/>
                  </a:lnTo>
                  <a:lnTo>
                    <a:pt x="559" y="4262"/>
                  </a:lnTo>
                  <a:lnTo>
                    <a:pt x="6736" y="2077"/>
                  </a:lnTo>
                  <a:cubicBezTo>
                    <a:pt x="7278" y="1863"/>
                    <a:pt x="7574" y="1239"/>
                    <a:pt x="7360" y="697"/>
                  </a:cubicBezTo>
                  <a:cubicBezTo>
                    <a:pt x="7221" y="265"/>
                    <a:pt x="6836" y="0"/>
                    <a:pt x="6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58;p66"/>
            <p:cNvSpPr/>
            <p:nvPr/>
          </p:nvSpPr>
          <p:spPr>
            <a:xfrm>
              <a:off x="4278200" y="2066225"/>
              <a:ext cx="92025" cy="106825"/>
            </a:xfrm>
            <a:custGeom>
              <a:avLst/>
              <a:gdLst/>
              <a:ahLst/>
              <a:cxnLst/>
              <a:rect l="l" t="t" r="r" b="b"/>
              <a:pathLst>
                <a:path w="3681" h="4273" extrusionOk="0">
                  <a:moveTo>
                    <a:pt x="1019" y="1"/>
                  </a:moveTo>
                  <a:lnTo>
                    <a:pt x="1" y="1102"/>
                  </a:lnTo>
                  <a:cubicBezTo>
                    <a:pt x="132" y="1217"/>
                    <a:pt x="1939" y="4272"/>
                    <a:pt x="1939" y="4272"/>
                  </a:cubicBezTo>
                  <a:lnTo>
                    <a:pt x="3681" y="3632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59;p66"/>
            <p:cNvSpPr/>
            <p:nvPr/>
          </p:nvSpPr>
          <p:spPr>
            <a:xfrm>
              <a:off x="4421150" y="2026800"/>
              <a:ext cx="34100" cy="80950"/>
            </a:xfrm>
            <a:custGeom>
              <a:avLst/>
              <a:gdLst/>
              <a:ahLst/>
              <a:cxnLst/>
              <a:rect l="l" t="t" r="r" b="b"/>
              <a:pathLst>
                <a:path w="1364" h="3238" extrusionOk="0">
                  <a:moveTo>
                    <a:pt x="263" y="1"/>
                  </a:moveTo>
                  <a:lnTo>
                    <a:pt x="0" y="116"/>
                  </a:lnTo>
                  <a:lnTo>
                    <a:pt x="1101" y="3237"/>
                  </a:lnTo>
                  <a:lnTo>
                    <a:pt x="1364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60;p66"/>
            <p:cNvSpPr/>
            <p:nvPr/>
          </p:nvSpPr>
          <p:spPr>
            <a:xfrm>
              <a:off x="4326675" y="2226000"/>
              <a:ext cx="35350" cy="38225"/>
            </a:xfrm>
            <a:custGeom>
              <a:avLst/>
              <a:gdLst/>
              <a:ahLst/>
              <a:cxnLst/>
              <a:rect l="l" t="t" r="r" b="b"/>
              <a:pathLst>
                <a:path w="1414" h="1529" extrusionOk="0">
                  <a:moveTo>
                    <a:pt x="953" y="1"/>
                  </a:moveTo>
                  <a:lnTo>
                    <a:pt x="0" y="609"/>
                  </a:lnTo>
                  <a:lnTo>
                    <a:pt x="329" y="1529"/>
                  </a:lnTo>
                  <a:lnTo>
                    <a:pt x="1413" y="133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61;p66"/>
            <p:cNvSpPr/>
            <p:nvPr/>
          </p:nvSpPr>
          <p:spPr>
            <a:xfrm>
              <a:off x="4333650" y="2136975"/>
              <a:ext cx="242350" cy="136700"/>
            </a:xfrm>
            <a:custGeom>
              <a:avLst/>
              <a:gdLst/>
              <a:ahLst/>
              <a:cxnLst/>
              <a:rect l="l" t="t" r="r" b="b"/>
              <a:pathLst>
                <a:path w="9694" h="5468" extrusionOk="0">
                  <a:moveTo>
                    <a:pt x="8237" y="1"/>
                  </a:moveTo>
                  <a:cubicBezTo>
                    <a:pt x="8077" y="1"/>
                    <a:pt x="7914" y="31"/>
                    <a:pt x="7755" y="95"/>
                  </a:cubicBezTo>
                  <a:lnTo>
                    <a:pt x="1" y="3463"/>
                  </a:lnTo>
                  <a:lnTo>
                    <a:pt x="707" y="5467"/>
                  </a:lnTo>
                  <a:lnTo>
                    <a:pt x="8642" y="2642"/>
                  </a:lnTo>
                  <a:cubicBezTo>
                    <a:pt x="9349" y="2379"/>
                    <a:pt x="9694" y="1590"/>
                    <a:pt x="9447" y="884"/>
                  </a:cubicBezTo>
                  <a:cubicBezTo>
                    <a:pt x="9270" y="340"/>
                    <a:pt x="8772" y="1"/>
                    <a:pt x="8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62;p66"/>
            <p:cNvSpPr/>
            <p:nvPr/>
          </p:nvSpPr>
          <p:spPr>
            <a:xfrm>
              <a:off x="4349675" y="2157425"/>
              <a:ext cx="100250" cy="140075"/>
            </a:xfrm>
            <a:custGeom>
              <a:avLst/>
              <a:gdLst/>
              <a:ahLst/>
              <a:cxnLst/>
              <a:rect l="l" t="t" r="r" b="b"/>
              <a:pathLst>
                <a:path w="4010" h="5603" extrusionOk="0">
                  <a:moveTo>
                    <a:pt x="1545" y="0"/>
                  </a:moveTo>
                  <a:lnTo>
                    <a:pt x="0" y="1101"/>
                  </a:lnTo>
                  <a:cubicBezTo>
                    <a:pt x="132" y="1281"/>
                    <a:pt x="1660" y="5602"/>
                    <a:pt x="1660" y="5602"/>
                  </a:cubicBezTo>
                  <a:lnTo>
                    <a:pt x="4009" y="5274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63;p66"/>
            <p:cNvSpPr/>
            <p:nvPr/>
          </p:nvSpPr>
          <p:spPr>
            <a:xfrm>
              <a:off x="4525475" y="2110600"/>
              <a:ext cx="43950" cy="103100"/>
            </a:xfrm>
            <a:custGeom>
              <a:avLst/>
              <a:gdLst/>
              <a:ahLst/>
              <a:cxnLst/>
              <a:rect l="l" t="t" r="r" b="b"/>
              <a:pathLst>
                <a:path w="1758" h="4124" extrusionOk="0">
                  <a:moveTo>
                    <a:pt x="345" y="0"/>
                  </a:moveTo>
                  <a:lnTo>
                    <a:pt x="0" y="132"/>
                  </a:lnTo>
                  <a:lnTo>
                    <a:pt x="1413" y="4124"/>
                  </a:lnTo>
                  <a:lnTo>
                    <a:pt x="1758" y="399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64;p66"/>
            <p:cNvSpPr/>
            <p:nvPr/>
          </p:nvSpPr>
          <p:spPr>
            <a:xfrm>
              <a:off x="4212900" y="1982300"/>
              <a:ext cx="428825" cy="364475"/>
            </a:xfrm>
            <a:custGeom>
              <a:avLst/>
              <a:gdLst/>
              <a:ahLst/>
              <a:cxnLst/>
              <a:rect l="l" t="t" r="r" b="b"/>
              <a:pathLst>
                <a:path w="17153" h="14579" extrusionOk="0">
                  <a:moveTo>
                    <a:pt x="1364" y="0"/>
                  </a:moveTo>
                  <a:cubicBezTo>
                    <a:pt x="1222" y="0"/>
                    <a:pt x="1080" y="8"/>
                    <a:pt x="937" y="23"/>
                  </a:cubicBezTo>
                  <a:lnTo>
                    <a:pt x="1" y="121"/>
                  </a:lnTo>
                  <a:lnTo>
                    <a:pt x="6277" y="9091"/>
                  </a:lnTo>
                  <a:lnTo>
                    <a:pt x="8232" y="14579"/>
                  </a:lnTo>
                  <a:lnTo>
                    <a:pt x="17152" y="11622"/>
                  </a:lnTo>
                  <a:lnTo>
                    <a:pt x="3927" y="910"/>
                  </a:lnTo>
                  <a:cubicBezTo>
                    <a:pt x="3200" y="325"/>
                    <a:pt x="2298" y="0"/>
                    <a:pt x="1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65;p66"/>
            <p:cNvSpPr/>
            <p:nvPr/>
          </p:nvSpPr>
          <p:spPr>
            <a:xfrm>
              <a:off x="4184575" y="1962325"/>
              <a:ext cx="257525" cy="425125"/>
            </a:xfrm>
            <a:custGeom>
              <a:avLst/>
              <a:gdLst/>
              <a:ahLst/>
              <a:cxnLst/>
              <a:rect l="l" t="t" r="r" b="b"/>
              <a:pathLst>
                <a:path w="10301" h="17005" extrusionOk="0">
                  <a:moveTo>
                    <a:pt x="1282" y="0"/>
                  </a:moveTo>
                  <a:lnTo>
                    <a:pt x="0" y="625"/>
                  </a:lnTo>
                  <a:lnTo>
                    <a:pt x="8494" y="17004"/>
                  </a:lnTo>
                  <a:lnTo>
                    <a:pt x="10301" y="15575"/>
                  </a:lnTo>
                  <a:lnTo>
                    <a:pt x="8017" y="957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66;p66"/>
            <p:cNvSpPr/>
            <p:nvPr/>
          </p:nvSpPr>
          <p:spPr>
            <a:xfrm>
              <a:off x="4331600" y="2198875"/>
              <a:ext cx="443200" cy="199650"/>
            </a:xfrm>
            <a:custGeom>
              <a:avLst/>
              <a:gdLst/>
              <a:ahLst/>
              <a:cxnLst/>
              <a:rect l="l" t="t" r="r" b="b"/>
              <a:pathLst>
                <a:path w="17728" h="7986" extrusionOk="0">
                  <a:moveTo>
                    <a:pt x="13922" y="0"/>
                  </a:moveTo>
                  <a:cubicBezTo>
                    <a:pt x="13723" y="0"/>
                    <a:pt x="13524" y="16"/>
                    <a:pt x="13324" y="51"/>
                  </a:cubicBezTo>
                  <a:cubicBezTo>
                    <a:pt x="10302" y="313"/>
                    <a:pt x="7377" y="1250"/>
                    <a:pt x="4765" y="2811"/>
                  </a:cubicBezTo>
                  <a:cubicBezTo>
                    <a:pt x="2925" y="3895"/>
                    <a:pt x="1200" y="5357"/>
                    <a:pt x="181" y="7312"/>
                  </a:cubicBezTo>
                  <a:cubicBezTo>
                    <a:pt x="50" y="7509"/>
                    <a:pt x="1" y="7739"/>
                    <a:pt x="17" y="7986"/>
                  </a:cubicBezTo>
                  <a:lnTo>
                    <a:pt x="2317" y="7131"/>
                  </a:lnTo>
                  <a:cubicBezTo>
                    <a:pt x="3434" y="6721"/>
                    <a:pt x="4551" y="6310"/>
                    <a:pt x="5685" y="5981"/>
                  </a:cubicBezTo>
                  <a:cubicBezTo>
                    <a:pt x="9628" y="4831"/>
                    <a:pt x="13801" y="4651"/>
                    <a:pt x="17727" y="3435"/>
                  </a:cubicBezTo>
                  <a:lnTo>
                    <a:pt x="15033" y="166"/>
                  </a:lnTo>
                  <a:cubicBezTo>
                    <a:pt x="14668" y="58"/>
                    <a:pt x="14296" y="0"/>
                    <a:pt x="13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67;p66"/>
            <p:cNvSpPr/>
            <p:nvPr/>
          </p:nvSpPr>
          <p:spPr>
            <a:xfrm>
              <a:off x="4461400" y="2584175"/>
              <a:ext cx="189350" cy="106375"/>
            </a:xfrm>
            <a:custGeom>
              <a:avLst/>
              <a:gdLst/>
              <a:ahLst/>
              <a:cxnLst/>
              <a:rect l="l" t="t" r="r" b="b"/>
              <a:pathLst>
                <a:path w="7574" h="4255" extrusionOk="0">
                  <a:moveTo>
                    <a:pt x="6432" y="1"/>
                  </a:moveTo>
                  <a:cubicBezTo>
                    <a:pt x="6303" y="1"/>
                    <a:pt x="6171" y="27"/>
                    <a:pt x="6046" y="82"/>
                  </a:cubicBezTo>
                  <a:lnTo>
                    <a:pt x="0" y="2694"/>
                  </a:lnTo>
                  <a:lnTo>
                    <a:pt x="559" y="4255"/>
                  </a:lnTo>
                  <a:lnTo>
                    <a:pt x="6752" y="2070"/>
                  </a:lnTo>
                  <a:cubicBezTo>
                    <a:pt x="7295" y="1840"/>
                    <a:pt x="7574" y="1232"/>
                    <a:pt x="7377" y="690"/>
                  </a:cubicBezTo>
                  <a:cubicBezTo>
                    <a:pt x="7239" y="264"/>
                    <a:pt x="6844" y="1"/>
                    <a:pt x="6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68;p66"/>
            <p:cNvSpPr/>
            <p:nvPr/>
          </p:nvSpPr>
          <p:spPr>
            <a:xfrm>
              <a:off x="4481525" y="2590725"/>
              <a:ext cx="48475" cy="114625"/>
            </a:xfrm>
            <a:custGeom>
              <a:avLst/>
              <a:gdLst/>
              <a:ahLst/>
              <a:cxnLst/>
              <a:rect l="l" t="t" r="r" b="b"/>
              <a:pathLst>
                <a:path w="1939" h="4585" extrusionOk="0">
                  <a:moveTo>
                    <a:pt x="1709" y="0"/>
                  </a:moveTo>
                  <a:lnTo>
                    <a:pt x="0" y="723"/>
                  </a:lnTo>
                  <a:cubicBezTo>
                    <a:pt x="0" y="723"/>
                    <a:pt x="526" y="4272"/>
                    <a:pt x="493" y="4453"/>
                  </a:cubicBezTo>
                  <a:lnTo>
                    <a:pt x="1939" y="458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69;p66"/>
            <p:cNvSpPr/>
            <p:nvPr/>
          </p:nvSpPr>
          <p:spPr>
            <a:xfrm>
              <a:off x="4613775" y="2571000"/>
              <a:ext cx="34525" cy="80525"/>
            </a:xfrm>
            <a:custGeom>
              <a:avLst/>
              <a:gdLst/>
              <a:ahLst/>
              <a:cxnLst/>
              <a:rect l="l" t="t" r="r" b="b"/>
              <a:pathLst>
                <a:path w="1381" h="3221" extrusionOk="0">
                  <a:moveTo>
                    <a:pt x="263" y="1"/>
                  </a:moveTo>
                  <a:lnTo>
                    <a:pt x="0" y="99"/>
                  </a:lnTo>
                  <a:lnTo>
                    <a:pt x="1101" y="3221"/>
                  </a:lnTo>
                  <a:lnTo>
                    <a:pt x="1380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70;p66"/>
            <p:cNvSpPr/>
            <p:nvPr/>
          </p:nvSpPr>
          <p:spPr>
            <a:xfrm>
              <a:off x="4430575" y="2518850"/>
              <a:ext cx="35350" cy="38225"/>
            </a:xfrm>
            <a:custGeom>
              <a:avLst/>
              <a:gdLst/>
              <a:ahLst/>
              <a:cxnLst/>
              <a:rect l="l" t="t" r="r" b="b"/>
              <a:pathLst>
                <a:path w="1414" h="1529" extrusionOk="0">
                  <a:moveTo>
                    <a:pt x="937" y="0"/>
                  </a:moveTo>
                  <a:lnTo>
                    <a:pt x="1" y="608"/>
                  </a:lnTo>
                  <a:lnTo>
                    <a:pt x="330" y="1528"/>
                  </a:lnTo>
                  <a:lnTo>
                    <a:pt x="1414" y="1331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71;p66"/>
            <p:cNvSpPr/>
            <p:nvPr/>
          </p:nvSpPr>
          <p:spPr>
            <a:xfrm>
              <a:off x="4437150" y="2429175"/>
              <a:ext cx="242350" cy="136525"/>
            </a:xfrm>
            <a:custGeom>
              <a:avLst/>
              <a:gdLst/>
              <a:ahLst/>
              <a:cxnLst/>
              <a:rect l="l" t="t" r="r" b="b"/>
              <a:pathLst>
                <a:path w="9694" h="5461" extrusionOk="0">
                  <a:moveTo>
                    <a:pt x="8240" y="1"/>
                  </a:moveTo>
                  <a:cubicBezTo>
                    <a:pt x="8074" y="1"/>
                    <a:pt x="7903" y="34"/>
                    <a:pt x="7739" y="104"/>
                  </a:cubicBezTo>
                  <a:lnTo>
                    <a:pt x="1" y="3456"/>
                  </a:lnTo>
                  <a:lnTo>
                    <a:pt x="707" y="5460"/>
                  </a:lnTo>
                  <a:lnTo>
                    <a:pt x="8659" y="2635"/>
                  </a:lnTo>
                  <a:cubicBezTo>
                    <a:pt x="9349" y="2355"/>
                    <a:pt x="9694" y="1583"/>
                    <a:pt x="9447" y="877"/>
                  </a:cubicBezTo>
                  <a:cubicBezTo>
                    <a:pt x="9272" y="339"/>
                    <a:pt x="8773" y="1"/>
                    <a:pt x="8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72;p66"/>
            <p:cNvSpPr/>
            <p:nvPr/>
          </p:nvSpPr>
          <p:spPr>
            <a:xfrm>
              <a:off x="4452350" y="2435875"/>
              <a:ext cx="85050" cy="147900"/>
            </a:xfrm>
            <a:custGeom>
              <a:avLst/>
              <a:gdLst/>
              <a:ahLst/>
              <a:cxnLst/>
              <a:rect l="l" t="t" r="r" b="b"/>
              <a:pathLst>
                <a:path w="3402" h="5916" extrusionOk="0">
                  <a:moveTo>
                    <a:pt x="1972" y="1"/>
                  </a:moveTo>
                  <a:lnTo>
                    <a:pt x="1" y="1364"/>
                  </a:lnTo>
                  <a:cubicBezTo>
                    <a:pt x="1" y="1364"/>
                    <a:pt x="1545" y="5702"/>
                    <a:pt x="1545" y="5915"/>
                  </a:cubicBezTo>
                  <a:lnTo>
                    <a:pt x="3401" y="568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73;p66"/>
            <p:cNvSpPr/>
            <p:nvPr/>
          </p:nvSpPr>
          <p:spPr>
            <a:xfrm>
              <a:off x="4632250" y="2412475"/>
              <a:ext cx="44375" cy="103100"/>
            </a:xfrm>
            <a:custGeom>
              <a:avLst/>
              <a:gdLst/>
              <a:ahLst/>
              <a:cxnLst/>
              <a:rect l="l" t="t" r="r" b="b"/>
              <a:pathLst>
                <a:path w="1775" h="4124" extrusionOk="0">
                  <a:moveTo>
                    <a:pt x="346" y="0"/>
                  </a:moveTo>
                  <a:lnTo>
                    <a:pt x="1" y="132"/>
                  </a:lnTo>
                  <a:lnTo>
                    <a:pt x="1430" y="4124"/>
                  </a:lnTo>
                  <a:lnTo>
                    <a:pt x="1775" y="399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74;p66"/>
            <p:cNvSpPr/>
            <p:nvPr/>
          </p:nvSpPr>
          <p:spPr>
            <a:xfrm>
              <a:off x="4442500" y="2315125"/>
              <a:ext cx="214425" cy="513850"/>
            </a:xfrm>
            <a:custGeom>
              <a:avLst/>
              <a:gdLst/>
              <a:ahLst/>
              <a:cxnLst/>
              <a:rect l="l" t="t" r="r" b="b"/>
              <a:pathLst>
                <a:path w="8577" h="20554" extrusionOk="0">
                  <a:moveTo>
                    <a:pt x="8576" y="1"/>
                  </a:moveTo>
                  <a:lnTo>
                    <a:pt x="0" y="3960"/>
                  </a:lnTo>
                  <a:lnTo>
                    <a:pt x="1939" y="9447"/>
                  </a:lnTo>
                  <a:lnTo>
                    <a:pt x="2777" y="20553"/>
                  </a:lnTo>
                  <a:lnTo>
                    <a:pt x="3549" y="19995"/>
                  </a:lnTo>
                  <a:cubicBezTo>
                    <a:pt x="4436" y="19321"/>
                    <a:pt x="5044" y="18335"/>
                    <a:pt x="5241" y="17235"/>
                  </a:cubicBezTo>
                  <a:lnTo>
                    <a:pt x="8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75;p66"/>
            <p:cNvSpPr/>
            <p:nvPr/>
          </p:nvSpPr>
          <p:spPr>
            <a:xfrm>
              <a:off x="4400600" y="2394000"/>
              <a:ext cx="128175" cy="460425"/>
            </a:xfrm>
            <a:custGeom>
              <a:avLst/>
              <a:gdLst/>
              <a:ahLst/>
              <a:cxnLst/>
              <a:rect l="l" t="t" r="r" b="b"/>
              <a:pathLst>
                <a:path w="5127" h="18417" extrusionOk="0">
                  <a:moveTo>
                    <a:pt x="2268" y="0"/>
                  </a:moveTo>
                  <a:lnTo>
                    <a:pt x="1" y="164"/>
                  </a:lnTo>
                  <a:lnTo>
                    <a:pt x="3779" y="18417"/>
                  </a:lnTo>
                  <a:lnTo>
                    <a:pt x="5126" y="17990"/>
                  </a:lnTo>
                  <a:lnTo>
                    <a:pt x="4272" y="609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76;p66"/>
            <p:cNvSpPr/>
            <p:nvPr/>
          </p:nvSpPr>
          <p:spPr>
            <a:xfrm>
              <a:off x="4168550" y="2194350"/>
              <a:ext cx="693725" cy="325350"/>
            </a:xfrm>
            <a:custGeom>
              <a:avLst/>
              <a:gdLst/>
              <a:ahLst/>
              <a:cxnLst/>
              <a:rect l="l" t="t" r="r" b="b"/>
              <a:pathLst>
                <a:path w="27749" h="13014" extrusionOk="0">
                  <a:moveTo>
                    <a:pt x="24925" y="0"/>
                  </a:moveTo>
                  <a:cubicBezTo>
                    <a:pt x="23139" y="0"/>
                    <a:pt x="20333" y="576"/>
                    <a:pt x="16528" y="2072"/>
                  </a:cubicBezTo>
                  <a:cubicBezTo>
                    <a:pt x="9858" y="4717"/>
                    <a:pt x="0" y="10253"/>
                    <a:pt x="0" y="10253"/>
                  </a:cubicBezTo>
                  <a:lnTo>
                    <a:pt x="986" y="13013"/>
                  </a:lnTo>
                  <a:cubicBezTo>
                    <a:pt x="986" y="13013"/>
                    <a:pt x="12043" y="10237"/>
                    <a:pt x="18614" y="7641"/>
                  </a:cubicBezTo>
                  <a:cubicBezTo>
                    <a:pt x="25186" y="5045"/>
                    <a:pt x="27749" y="2335"/>
                    <a:pt x="27223" y="839"/>
                  </a:cubicBezTo>
                  <a:cubicBezTo>
                    <a:pt x="27046" y="330"/>
                    <a:pt x="26277" y="0"/>
                    <a:pt x="24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77;p66"/>
            <p:cNvSpPr/>
            <p:nvPr/>
          </p:nvSpPr>
          <p:spPr>
            <a:xfrm>
              <a:off x="4143075" y="2451075"/>
              <a:ext cx="105575" cy="52600"/>
            </a:xfrm>
            <a:custGeom>
              <a:avLst/>
              <a:gdLst/>
              <a:ahLst/>
              <a:cxnLst/>
              <a:rect l="l" t="t" r="r" b="b"/>
              <a:pathLst>
                <a:path w="4223" h="2104" extrusionOk="0">
                  <a:moveTo>
                    <a:pt x="4026" y="1"/>
                  </a:moveTo>
                  <a:lnTo>
                    <a:pt x="214" y="1496"/>
                  </a:lnTo>
                  <a:cubicBezTo>
                    <a:pt x="67" y="1561"/>
                    <a:pt x="1" y="1709"/>
                    <a:pt x="50" y="1857"/>
                  </a:cubicBezTo>
                  <a:lnTo>
                    <a:pt x="83" y="1923"/>
                  </a:lnTo>
                  <a:cubicBezTo>
                    <a:pt x="121" y="2038"/>
                    <a:pt x="219" y="2103"/>
                    <a:pt x="323" y="2103"/>
                  </a:cubicBezTo>
                  <a:cubicBezTo>
                    <a:pt x="353" y="2103"/>
                    <a:pt x="382" y="2098"/>
                    <a:pt x="412" y="2087"/>
                  </a:cubicBezTo>
                  <a:lnTo>
                    <a:pt x="4223" y="576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78;p66"/>
            <p:cNvSpPr/>
            <p:nvPr/>
          </p:nvSpPr>
          <p:spPr>
            <a:xfrm>
              <a:off x="4766150" y="2203275"/>
              <a:ext cx="50125" cy="81900"/>
            </a:xfrm>
            <a:custGeom>
              <a:avLst/>
              <a:gdLst/>
              <a:ahLst/>
              <a:cxnLst/>
              <a:rect l="l" t="t" r="r" b="b"/>
              <a:pathLst>
                <a:path w="2005" h="3276" extrusionOk="0">
                  <a:moveTo>
                    <a:pt x="138" y="0"/>
                  </a:moveTo>
                  <a:cubicBezTo>
                    <a:pt x="93" y="0"/>
                    <a:pt x="47" y="2"/>
                    <a:pt x="0" y="6"/>
                  </a:cubicBezTo>
                  <a:cubicBezTo>
                    <a:pt x="575" y="285"/>
                    <a:pt x="1002" y="795"/>
                    <a:pt x="1216" y="1403"/>
                  </a:cubicBezTo>
                  <a:cubicBezTo>
                    <a:pt x="1430" y="2010"/>
                    <a:pt x="1413" y="2684"/>
                    <a:pt x="1150" y="3275"/>
                  </a:cubicBezTo>
                  <a:cubicBezTo>
                    <a:pt x="1775" y="2766"/>
                    <a:pt x="2005" y="1928"/>
                    <a:pt x="1742" y="1173"/>
                  </a:cubicBezTo>
                  <a:cubicBezTo>
                    <a:pt x="1510" y="477"/>
                    <a:pt x="85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79;p66"/>
            <p:cNvSpPr/>
            <p:nvPr/>
          </p:nvSpPr>
          <p:spPr>
            <a:xfrm>
              <a:off x="2540450" y="1718350"/>
              <a:ext cx="1575550" cy="839550"/>
            </a:xfrm>
            <a:custGeom>
              <a:avLst/>
              <a:gdLst/>
              <a:ahLst/>
              <a:cxnLst/>
              <a:rect l="l" t="t" r="r" b="b"/>
              <a:pathLst>
                <a:path w="63022" h="33582" fill="none" extrusionOk="0">
                  <a:moveTo>
                    <a:pt x="63021" y="31889"/>
                  </a:moveTo>
                  <a:cubicBezTo>
                    <a:pt x="57009" y="33581"/>
                    <a:pt x="51291" y="26320"/>
                    <a:pt x="51718" y="20290"/>
                  </a:cubicBezTo>
                  <a:cubicBezTo>
                    <a:pt x="51866" y="18187"/>
                    <a:pt x="52704" y="15986"/>
                    <a:pt x="54446" y="14967"/>
                  </a:cubicBezTo>
                  <a:cubicBezTo>
                    <a:pt x="56204" y="13965"/>
                    <a:pt x="58881" y="14836"/>
                    <a:pt x="59243" y="16906"/>
                  </a:cubicBezTo>
                  <a:cubicBezTo>
                    <a:pt x="59621" y="19140"/>
                    <a:pt x="57370" y="20849"/>
                    <a:pt x="55333" y="21588"/>
                  </a:cubicBezTo>
                  <a:cubicBezTo>
                    <a:pt x="52195" y="22738"/>
                    <a:pt x="48416" y="22968"/>
                    <a:pt x="45821" y="20783"/>
                  </a:cubicBezTo>
                  <a:cubicBezTo>
                    <a:pt x="43767" y="19058"/>
                    <a:pt x="42913" y="16249"/>
                    <a:pt x="41368" y="14014"/>
                  </a:cubicBezTo>
                  <a:cubicBezTo>
                    <a:pt x="38230" y="9480"/>
                    <a:pt x="31922" y="7739"/>
                    <a:pt x="27092" y="10088"/>
                  </a:cubicBezTo>
                  <a:cubicBezTo>
                    <a:pt x="24594" y="11304"/>
                    <a:pt x="22590" y="13390"/>
                    <a:pt x="20323" y="15033"/>
                  </a:cubicBezTo>
                  <a:cubicBezTo>
                    <a:pt x="17300" y="17234"/>
                    <a:pt x="13620" y="18664"/>
                    <a:pt x="9956" y="18302"/>
                  </a:cubicBezTo>
                  <a:cubicBezTo>
                    <a:pt x="6293" y="17957"/>
                    <a:pt x="2695" y="15592"/>
                    <a:pt x="1348" y="11977"/>
                  </a:cubicBezTo>
                  <a:cubicBezTo>
                    <a:pt x="0" y="8363"/>
                    <a:pt x="2662" y="1512"/>
                    <a:pt x="6868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 w="19050" cap="rnd" cmpd="sng">
              <a:solidFill>
                <a:schemeClr val="lt1"/>
              </a:solidFill>
              <a:prstDash val="solid"/>
              <a:miter lim="164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2579272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</a:t>
            </a:r>
            <a:endParaRPr dirty="0"/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1"/>
          </p:nvPr>
        </p:nvSpPr>
        <p:spPr>
          <a:xfrm>
            <a:off x="2027244" y="2791810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sz="1400" dirty="0"/>
              <a:t>El rendimiento de una aeronave es crucial para evaluar la disponibilidad de una misión, también para comparar aeronaves y decidir cuál es más adecuada para una misión </a:t>
            </a:r>
            <a:r>
              <a:rPr lang="es-ES" sz="1400" dirty="0" smtClean="0"/>
              <a:t>determinada.</a:t>
            </a:r>
          </a:p>
        </p:txBody>
      </p:sp>
      <p:sp>
        <p:nvSpPr>
          <p:cNvPr id="539" name="Google Shape;539;p39"/>
          <p:cNvSpPr/>
          <p:nvPr/>
        </p:nvSpPr>
        <p:spPr>
          <a:xfrm>
            <a:off x="3578200" y="4118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3578200" y="306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1314218" y="382014"/>
            <a:ext cx="1507118" cy="838832"/>
            <a:chOff x="4806268" y="3917039"/>
            <a:chExt cx="1507118" cy="838832"/>
          </a:xfrm>
        </p:grpSpPr>
        <p:grpSp>
          <p:nvGrpSpPr>
            <p:cNvPr id="542" name="Google Shape;542;p39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43" name="Google Shape;543;p39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9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0"/>
          <p:cNvGrpSpPr/>
          <p:nvPr/>
        </p:nvGrpSpPr>
        <p:grpSpPr>
          <a:xfrm>
            <a:off x="5314268" y="4140301"/>
            <a:ext cx="1507118" cy="838832"/>
            <a:chOff x="4806268" y="3917039"/>
            <a:chExt cx="1507118" cy="838832"/>
          </a:xfrm>
        </p:grpSpPr>
        <p:grpSp>
          <p:nvGrpSpPr>
            <p:cNvPr id="561" name="Google Shape;561;p40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62" name="Google Shape;562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40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40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CO" dirty="0"/>
              <a:t>Las aeronaves deben poder operar de manera segura durante todo su régimen de vuelo de tal manera que se obtenga un resultado seguro a partir de fallas específicas que ocurran en cualquier punto a lo largo del rango de vuelo</a:t>
            </a:r>
            <a:r>
              <a:rPr lang="es-CO" dirty="0" smtClean="0"/>
              <a:t>.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 el proyecto s</a:t>
            </a:r>
            <a:r>
              <a:rPr lang="en" dirty="0" smtClean="0"/>
              <a:t>e busca analizar:</a:t>
            </a:r>
            <a:endParaRPr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en" dirty="0" smtClean="0"/>
              <a:t>Caracteristicas y especificaciones del modelo de la aeronave.</a:t>
            </a:r>
            <a:r>
              <a:rPr lang="en" dirty="0" smtClean="0"/>
              <a:t> </a:t>
            </a:r>
            <a:endParaRPr dirty="0" smtClean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en" dirty="0"/>
              <a:t>S</a:t>
            </a:r>
            <a:r>
              <a:rPr lang="en" dirty="0" smtClean="0"/>
              <a:t>u rendimiento.  </a:t>
            </a:r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PROBLEMÁTICA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1" name="Google Shape;1168;p56"/>
          <p:cNvPicPr preferRelativeResize="0"/>
          <p:nvPr/>
        </p:nvPicPr>
        <p:blipFill rotWithShape="1">
          <a:blip r:embed="rId3">
            <a:alphaModFix/>
          </a:blip>
          <a:srcRect l="39892" r="4047"/>
          <a:stretch/>
        </p:blipFill>
        <p:spPr>
          <a:xfrm>
            <a:off x="5870537" y="1523832"/>
            <a:ext cx="2120400" cy="2517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/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/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General y específicos</a:t>
            </a:r>
            <a:endParaRPr dirty="0"/>
          </a:p>
        </p:txBody>
      </p:sp>
      <p:grpSp>
        <p:nvGrpSpPr>
          <p:cNvPr id="612" name="Google Shape;612;p42"/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/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/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/>
          <p:cNvGrpSpPr/>
          <p:nvPr/>
        </p:nvGrpSpPr>
        <p:grpSpPr>
          <a:xfrm>
            <a:off x="3879736" y="4381168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984831" y="2989779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984831" y="3450538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/>
              <a:t>Clasificar entre 3 tipos de motores de avión (a partir de las características y especificaciones del modelo de la aeronave).</a:t>
            </a:r>
            <a:endParaRPr sz="1200" dirty="0"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6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2"/>
                </a:solidFill>
              </a:rPr>
              <a:t>OBJETIVOS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9" name="Google Shape;719;p43"/>
          <p:cNvSpPr txBox="1">
            <a:spLocks noGrp="1"/>
          </p:cNvSpPr>
          <p:nvPr>
            <p:ph type="title" idx="4"/>
          </p:nvPr>
        </p:nvSpPr>
        <p:spPr>
          <a:xfrm>
            <a:off x="5693553" y="2989779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5"/>
          </p:nvPr>
        </p:nvSpPr>
        <p:spPr>
          <a:xfrm>
            <a:off x="5693553" y="3450538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/>
              <a:t>Comparar entre 5 clasificadores de machine learning para evaluar si rendimiento en el conjunto de datos dado.</a:t>
            </a:r>
            <a:endParaRPr sz="1200" dirty="0"/>
          </a:p>
        </p:txBody>
      </p:sp>
      <p:grpSp>
        <p:nvGrpSpPr>
          <p:cNvPr id="721" name="Google Shape;721;p43"/>
          <p:cNvGrpSpPr/>
          <p:nvPr/>
        </p:nvGrpSpPr>
        <p:grpSpPr>
          <a:xfrm>
            <a:off x="6530160" y="2366059"/>
            <a:ext cx="565385" cy="523534"/>
            <a:chOff x="5486600" y="3331150"/>
            <a:chExt cx="444800" cy="411875"/>
          </a:xfrm>
        </p:grpSpPr>
        <p:sp>
          <p:nvSpPr>
            <p:cNvPr id="722" name="Google Shape;722;p43"/>
            <p:cNvSpPr/>
            <p:nvPr/>
          </p:nvSpPr>
          <p:spPr>
            <a:xfrm>
              <a:off x="5634275" y="3691400"/>
              <a:ext cx="242850" cy="51625"/>
            </a:xfrm>
            <a:custGeom>
              <a:avLst/>
              <a:gdLst/>
              <a:ahLst/>
              <a:cxnLst/>
              <a:rect l="l" t="t" r="r" b="b"/>
              <a:pathLst>
                <a:path w="9714" h="2065" extrusionOk="0">
                  <a:moveTo>
                    <a:pt x="0" y="0"/>
                  </a:moveTo>
                  <a:lnTo>
                    <a:pt x="7579" y="2029"/>
                  </a:lnTo>
                  <a:cubicBezTo>
                    <a:pt x="7686" y="2029"/>
                    <a:pt x="7828" y="2064"/>
                    <a:pt x="7970" y="2064"/>
                  </a:cubicBezTo>
                  <a:cubicBezTo>
                    <a:pt x="8255" y="2064"/>
                    <a:pt x="8504" y="1993"/>
                    <a:pt x="8753" y="1851"/>
                  </a:cubicBezTo>
                  <a:cubicBezTo>
                    <a:pt x="9109" y="1637"/>
                    <a:pt x="9358" y="1317"/>
                    <a:pt x="9465" y="890"/>
                  </a:cubicBezTo>
                  <a:lnTo>
                    <a:pt x="9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486600" y="3331150"/>
              <a:ext cx="444800" cy="334475"/>
            </a:xfrm>
            <a:custGeom>
              <a:avLst/>
              <a:gdLst/>
              <a:ahLst/>
              <a:cxnLst/>
              <a:rect l="l" t="t" r="r" b="b"/>
              <a:pathLst>
                <a:path w="17792" h="13379" extrusionOk="0">
                  <a:moveTo>
                    <a:pt x="8896" y="5053"/>
                  </a:moveTo>
                  <a:cubicBezTo>
                    <a:pt x="9501" y="5124"/>
                    <a:pt x="9501" y="6049"/>
                    <a:pt x="8896" y="6085"/>
                  </a:cubicBezTo>
                  <a:lnTo>
                    <a:pt x="6797" y="6085"/>
                  </a:lnTo>
                  <a:cubicBezTo>
                    <a:pt x="6156" y="6049"/>
                    <a:pt x="6156" y="5124"/>
                    <a:pt x="6797" y="5053"/>
                  </a:cubicBezTo>
                  <a:close/>
                  <a:moveTo>
                    <a:pt x="8893" y="7151"/>
                  </a:moveTo>
                  <a:cubicBezTo>
                    <a:pt x="9536" y="7151"/>
                    <a:pt x="9525" y="8184"/>
                    <a:pt x="8860" y="8184"/>
                  </a:cubicBezTo>
                  <a:lnTo>
                    <a:pt x="3666" y="8184"/>
                  </a:lnTo>
                  <a:cubicBezTo>
                    <a:pt x="2954" y="8184"/>
                    <a:pt x="2954" y="7152"/>
                    <a:pt x="3666" y="7152"/>
                  </a:cubicBezTo>
                  <a:lnTo>
                    <a:pt x="8860" y="7152"/>
                  </a:lnTo>
                  <a:cubicBezTo>
                    <a:pt x="8871" y="7151"/>
                    <a:pt x="8882" y="7151"/>
                    <a:pt x="8893" y="7151"/>
                  </a:cubicBezTo>
                  <a:close/>
                  <a:moveTo>
                    <a:pt x="8860" y="9216"/>
                  </a:moveTo>
                  <a:cubicBezTo>
                    <a:pt x="9536" y="9216"/>
                    <a:pt x="9536" y="10247"/>
                    <a:pt x="8860" y="10247"/>
                  </a:cubicBezTo>
                  <a:lnTo>
                    <a:pt x="3666" y="10247"/>
                  </a:lnTo>
                  <a:cubicBezTo>
                    <a:pt x="2954" y="10247"/>
                    <a:pt x="2954" y="9216"/>
                    <a:pt x="3666" y="9216"/>
                  </a:cubicBezTo>
                  <a:close/>
                  <a:moveTo>
                    <a:pt x="13112" y="4012"/>
                  </a:moveTo>
                  <a:cubicBezTo>
                    <a:pt x="13370" y="4012"/>
                    <a:pt x="13628" y="4181"/>
                    <a:pt x="13628" y="4519"/>
                  </a:cubicBezTo>
                  <a:lnTo>
                    <a:pt x="13628" y="6085"/>
                  </a:lnTo>
                  <a:lnTo>
                    <a:pt x="15478" y="7223"/>
                  </a:lnTo>
                  <a:cubicBezTo>
                    <a:pt x="15727" y="7365"/>
                    <a:pt x="15799" y="7686"/>
                    <a:pt x="15656" y="7935"/>
                  </a:cubicBezTo>
                  <a:cubicBezTo>
                    <a:pt x="15563" y="8098"/>
                    <a:pt x="15393" y="8185"/>
                    <a:pt x="15216" y="8185"/>
                  </a:cubicBezTo>
                  <a:cubicBezTo>
                    <a:pt x="15124" y="8185"/>
                    <a:pt x="15030" y="8161"/>
                    <a:pt x="14945" y="8113"/>
                  </a:cubicBezTo>
                  <a:lnTo>
                    <a:pt x="13628" y="7330"/>
                  </a:lnTo>
                  <a:lnTo>
                    <a:pt x="13628" y="9536"/>
                  </a:lnTo>
                  <a:lnTo>
                    <a:pt x="14518" y="10425"/>
                  </a:lnTo>
                  <a:cubicBezTo>
                    <a:pt x="14731" y="10639"/>
                    <a:pt x="14731" y="10959"/>
                    <a:pt x="14518" y="11173"/>
                  </a:cubicBezTo>
                  <a:cubicBezTo>
                    <a:pt x="14429" y="11262"/>
                    <a:pt x="14304" y="11306"/>
                    <a:pt x="14175" y="11306"/>
                  </a:cubicBezTo>
                  <a:cubicBezTo>
                    <a:pt x="14046" y="11306"/>
                    <a:pt x="13913" y="11262"/>
                    <a:pt x="13806" y="11173"/>
                  </a:cubicBezTo>
                  <a:lnTo>
                    <a:pt x="13130" y="10497"/>
                  </a:lnTo>
                  <a:lnTo>
                    <a:pt x="12454" y="11173"/>
                  </a:lnTo>
                  <a:cubicBezTo>
                    <a:pt x="12338" y="11288"/>
                    <a:pt x="12209" y="11337"/>
                    <a:pt x="12085" y="11337"/>
                  </a:cubicBezTo>
                  <a:cubicBezTo>
                    <a:pt x="11676" y="11337"/>
                    <a:pt x="11324" y="10808"/>
                    <a:pt x="11707" y="10425"/>
                  </a:cubicBezTo>
                  <a:lnTo>
                    <a:pt x="12596" y="9536"/>
                  </a:lnTo>
                  <a:lnTo>
                    <a:pt x="12596" y="7330"/>
                  </a:lnTo>
                  <a:lnTo>
                    <a:pt x="11315" y="8113"/>
                  </a:lnTo>
                  <a:cubicBezTo>
                    <a:pt x="11218" y="8170"/>
                    <a:pt x="11122" y="8195"/>
                    <a:pt x="11032" y="8195"/>
                  </a:cubicBezTo>
                  <a:cubicBezTo>
                    <a:pt x="10568" y="8195"/>
                    <a:pt x="10275" y="7521"/>
                    <a:pt x="10782" y="7223"/>
                  </a:cubicBezTo>
                  <a:lnTo>
                    <a:pt x="12596" y="6085"/>
                  </a:lnTo>
                  <a:lnTo>
                    <a:pt x="12596" y="4519"/>
                  </a:lnTo>
                  <a:cubicBezTo>
                    <a:pt x="12596" y="4181"/>
                    <a:pt x="12854" y="4012"/>
                    <a:pt x="13112" y="4012"/>
                  </a:cubicBezTo>
                  <a:close/>
                  <a:moveTo>
                    <a:pt x="3670" y="0"/>
                  </a:moveTo>
                  <a:cubicBezTo>
                    <a:pt x="2945" y="0"/>
                    <a:pt x="2225" y="463"/>
                    <a:pt x="2136" y="1388"/>
                  </a:cubicBezTo>
                  <a:lnTo>
                    <a:pt x="2136" y="1922"/>
                  </a:lnTo>
                  <a:lnTo>
                    <a:pt x="3167" y="1922"/>
                  </a:lnTo>
                  <a:lnTo>
                    <a:pt x="3167" y="1388"/>
                  </a:lnTo>
                  <a:cubicBezTo>
                    <a:pt x="3167" y="1050"/>
                    <a:pt x="3425" y="881"/>
                    <a:pt x="3683" y="881"/>
                  </a:cubicBezTo>
                  <a:cubicBezTo>
                    <a:pt x="3941" y="881"/>
                    <a:pt x="4199" y="1050"/>
                    <a:pt x="4199" y="1388"/>
                  </a:cubicBezTo>
                  <a:lnTo>
                    <a:pt x="4199" y="1922"/>
                  </a:lnTo>
                  <a:lnTo>
                    <a:pt x="3167" y="1922"/>
                  </a:lnTo>
                  <a:lnTo>
                    <a:pt x="3167" y="4519"/>
                  </a:lnTo>
                  <a:cubicBezTo>
                    <a:pt x="3167" y="4804"/>
                    <a:pt x="3381" y="5053"/>
                    <a:pt x="3701" y="5053"/>
                  </a:cubicBezTo>
                  <a:lnTo>
                    <a:pt x="4199" y="5053"/>
                  </a:lnTo>
                  <a:lnTo>
                    <a:pt x="4199" y="4519"/>
                  </a:lnTo>
                  <a:cubicBezTo>
                    <a:pt x="4235" y="4199"/>
                    <a:pt x="4484" y="4039"/>
                    <a:pt x="4733" y="4039"/>
                  </a:cubicBezTo>
                  <a:cubicBezTo>
                    <a:pt x="4982" y="4039"/>
                    <a:pt x="5231" y="4199"/>
                    <a:pt x="5267" y="4519"/>
                  </a:cubicBezTo>
                  <a:lnTo>
                    <a:pt x="5267" y="5586"/>
                  </a:lnTo>
                  <a:cubicBezTo>
                    <a:pt x="5267" y="5871"/>
                    <a:pt x="5018" y="6085"/>
                    <a:pt x="4733" y="6085"/>
                  </a:cubicBezTo>
                  <a:lnTo>
                    <a:pt x="3666" y="6085"/>
                  </a:lnTo>
                  <a:cubicBezTo>
                    <a:pt x="2776" y="6085"/>
                    <a:pt x="2100" y="5408"/>
                    <a:pt x="2100" y="4519"/>
                  </a:cubicBezTo>
                  <a:lnTo>
                    <a:pt x="2100" y="1922"/>
                  </a:lnTo>
                  <a:lnTo>
                    <a:pt x="1566" y="1922"/>
                  </a:lnTo>
                  <a:cubicBezTo>
                    <a:pt x="712" y="1922"/>
                    <a:pt x="1" y="2633"/>
                    <a:pt x="1" y="3487"/>
                  </a:cubicBezTo>
                  <a:lnTo>
                    <a:pt x="1" y="11813"/>
                  </a:lnTo>
                  <a:cubicBezTo>
                    <a:pt x="1" y="12703"/>
                    <a:pt x="712" y="13379"/>
                    <a:pt x="1566" y="13379"/>
                  </a:cubicBezTo>
                  <a:lnTo>
                    <a:pt x="16226" y="13379"/>
                  </a:lnTo>
                  <a:cubicBezTo>
                    <a:pt x="17115" y="13379"/>
                    <a:pt x="17791" y="12703"/>
                    <a:pt x="17791" y="11813"/>
                  </a:cubicBezTo>
                  <a:lnTo>
                    <a:pt x="17791" y="3487"/>
                  </a:lnTo>
                  <a:cubicBezTo>
                    <a:pt x="17791" y="2633"/>
                    <a:pt x="17115" y="1922"/>
                    <a:pt x="16226" y="1922"/>
                  </a:cubicBezTo>
                  <a:lnTo>
                    <a:pt x="5231" y="1922"/>
                  </a:lnTo>
                  <a:lnTo>
                    <a:pt x="5231" y="1388"/>
                  </a:lnTo>
                  <a:cubicBezTo>
                    <a:pt x="5124" y="463"/>
                    <a:pt x="4395" y="0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3"/>
          <p:cNvGrpSpPr/>
          <p:nvPr/>
        </p:nvGrpSpPr>
        <p:grpSpPr>
          <a:xfrm>
            <a:off x="1821454" y="2345102"/>
            <a:ext cx="565354" cy="565449"/>
            <a:chOff x="1007875" y="4027625"/>
            <a:chExt cx="444775" cy="444850"/>
          </a:xfrm>
        </p:grpSpPr>
        <p:sp>
          <p:nvSpPr>
            <p:cNvPr id="732" name="Google Shape;732;p43"/>
            <p:cNvSpPr/>
            <p:nvPr/>
          </p:nvSpPr>
          <p:spPr>
            <a:xfrm>
              <a:off x="1191100" y="4027625"/>
              <a:ext cx="78300" cy="444800"/>
            </a:xfrm>
            <a:custGeom>
              <a:avLst/>
              <a:gdLst/>
              <a:ahLst/>
              <a:cxnLst/>
              <a:rect l="l" t="t" r="r" b="b"/>
              <a:pathLst>
                <a:path w="3132" h="17792" extrusionOk="0">
                  <a:moveTo>
                    <a:pt x="1566" y="1"/>
                  </a:moveTo>
                  <a:cubicBezTo>
                    <a:pt x="712" y="1"/>
                    <a:pt x="1" y="713"/>
                    <a:pt x="1" y="1566"/>
                  </a:cubicBezTo>
                  <a:lnTo>
                    <a:pt x="1" y="10497"/>
                  </a:lnTo>
                  <a:lnTo>
                    <a:pt x="499" y="16795"/>
                  </a:lnTo>
                  <a:cubicBezTo>
                    <a:pt x="534" y="17364"/>
                    <a:pt x="997" y="17791"/>
                    <a:pt x="1566" y="17791"/>
                  </a:cubicBezTo>
                  <a:cubicBezTo>
                    <a:pt x="2136" y="17791"/>
                    <a:pt x="2598" y="17364"/>
                    <a:pt x="2634" y="16795"/>
                  </a:cubicBezTo>
                  <a:lnTo>
                    <a:pt x="3132" y="10462"/>
                  </a:lnTo>
                  <a:lnTo>
                    <a:pt x="3132" y="1566"/>
                  </a:lnTo>
                  <a:cubicBezTo>
                    <a:pt x="3132" y="677"/>
                    <a:pt x="2420" y="1"/>
                    <a:pt x="1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060350" y="4133100"/>
              <a:ext cx="77400" cy="83150"/>
            </a:xfrm>
            <a:custGeom>
              <a:avLst/>
              <a:gdLst/>
              <a:ahLst/>
              <a:cxnLst/>
              <a:rect l="l" t="t" r="r" b="b"/>
              <a:pathLst>
                <a:path w="3096" h="3326" extrusionOk="0">
                  <a:moveTo>
                    <a:pt x="1576" y="1"/>
                  </a:moveTo>
                  <a:cubicBezTo>
                    <a:pt x="1502" y="1"/>
                    <a:pt x="1427" y="6"/>
                    <a:pt x="1352" y="16"/>
                  </a:cubicBezTo>
                  <a:cubicBezTo>
                    <a:pt x="570" y="158"/>
                    <a:pt x="0" y="834"/>
                    <a:pt x="36" y="1653"/>
                  </a:cubicBezTo>
                  <a:lnTo>
                    <a:pt x="36" y="3325"/>
                  </a:lnTo>
                  <a:lnTo>
                    <a:pt x="3096" y="1155"/>
                  </a:lnTo>
                  <a:cubicBezTo>
                    <a:pt x="2903" y="447"/>
                    <a:pt x="227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1112825" y="4358525"/>
              <a:ext cx="64950" cy="113700"/>
            </a:xfrm>
            <a:custGeom>
              <a:avLst/>
              <a:gdLst/>
              <a:ahLst/>
              <a:cxnLst/>
              <a:rect l="l" t="t" r="r" b="b"/>
              <a:pathLst>
                <a:path w="2598" h="4548" extrusionOk="0">
                  <a:moveTo>
                    <a:pt x="2313" y="1"/>
                  </a:moveTo>
                  <a:lnTo>
                    <a:pt x="214" y="1495"/>
                  </a:lnTo>
                  <a:cubicBezTo>
                    <a:pt x="72" y="1602"/>
                    <a:pt x="1" y="1780"/>
                    <a:pt x="1" y="1922"/>
                  </a:cubicBezTo>
                  <a:lnTo>
                    <a:pt x="1" y="4057"/>
                  </a:lnTo>
                  <a:cubicBezTo>
                    <a:pt x="30" y="4351"/>
                    <a:pt x="253" y="4547"/>
                    <a:pt x="530" y="4547"/>
                  </a:cubicBezTo>
                  <a:cubicBezTo>
                    <a:pt x="589" y="4547"/>
                    <a:pt x="650" y="4538"/>
                    <a:pt x="712" y="4520"/>
                  </a:cubicBezTo>
                  <a:lnTo>
                    <a:pt x="2598" y="387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1282725" y="4358525"/>
              <a:ext cx="64950" cy="113950"/>
            </a:xfrm>
            <a:custGeom>
              <a:avLst/>
              <a:gdLst/>
              <a:ahLst/>
              <a:cxnLst/>
              <a:rect l="l" t="t" r="r" b="b"/>
              <a:pathLst>
                <a:path w="2598" h="4558" extrusionOk="0">
                  <a:moveTo>
                    <a:pt x="285" y="1"/>
                  </a:moveTo>
                  <a:lnTo>
                    <a:pt x="0" y="3879"/>
                  </a:lnTo>
                  <a:lnTo>
                    <a:pt x="1922" y="4520"/>
                  </a:lnTo>
                  <a:cubicBezTo>
                    <a:pt x="1980" y="4546"/>
                    <a:pt x="2039" y="4557"/>
                    <a:pt x="2098" y="4557"/>
                  </a:cubicBezTo>
                  <a:cubicBezTo>
                    <a:pt x="2360" y="4557"/>
                    <a:pt x="2598" y="4319"/>
                    <a:pt x="2598" y="4057"/>
                  </a:cubicBezTo>
                  <a:lnTo>
                    <a:pt x="2598" y="1922"/>
                  </a:lnTo>
                  <a:cubicBezTo>
                    <a:pt x="2598" y="1744"/>
                    <a:pt x="2527" y="1566"/>
                    <a:pt x="2384" y="1460"/>
                  </a:cubicBezTo>
                  <a:lnTo>
                    <a:pt x="2384" y="149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322750" y="4132800"/>
              <a:ext cx="77025" cy="83450"/>
            </a:xfrm>
            <a:custGeom>
              <a:avLst/>
              <a:gdLst/>
              <a:ahLst/>
              <a:cxnLst/>
              <a:rect l="l" t="t" r="r" b="b"/>
              <a:pathLst>
                <a:path w="3081" h="3338" extrusionOk="0">
                  <a:moveTo>
                    <a:pt x="1511" y="0"/>
                  </a:moveTo>
                  <a:cubicBezTo>
                    <a:pt x="870" y="0"/>
                    <a:pt x="224" y="369"/>
                    <a:pt x="1" y="1167"/>
                  </a:cubicBezTo>
                  <a:lnTo>
                    <a:pt x="3061" y="3337"/>
                  </a:lnTo>
                  <a:lnTo>
                    <a:pt x="3061" y="1558"/>
                  </a:lnTo>
                  <a:cubicBezTo>
                    <a:pt x="3080" y="557"/>
                    <a:pt x="2299" y="0"/>
                    <a:pt x="1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295175" y="4173525"/>
              <a:ext cx="157475" cy="167875"/>
            </a:xfrm>
            <a:custGeom>
              <a:avLst/>
              <a:gdLst/>
              <a:ahLst/>
              <a:cxnLst/>
              <a:rect l="l" t="t" r="r" b="b"/>
              <a:pathLst>
                <a:path w="6299" h="6715" extrusionOk="0">
                  <a:moveTo>
                    <a:pt x="1" y="0"/>
                  </a:moveTo>
                  <a:lnTo>
                    <a:pt x="1" y="5088"/>
                  </a:lnTo>
                  <a:lnTo>
                    <a:pt x="5622" y="6689"/>
                  </a:lnTo>
                  <a:cubicBezTo>
                    <a:pt x="5679" y="6706"/>
                    <a:pt x="5735" y="6714"/>
                    <a:pt x="5788" y="6714"/>
                  </a:cubicBezTo>
                  <a:cubicBezTo>
                    <a:pt x="6072" y="6714"/>
                    <a:pt x="6298" y="6490"/>
                    <a:pt x="6298" y="6191"/>
                  </a:cubicBezTo>
                  <a:lnTo>
                    <a:pt x="6298" y="4732"/>
                  </a:lnTo>
                  <a:cubicBezTo>
                    <a:pt x="6298" y="4590"/>
                    <a:pt x="6227" y="4412"/>
                    <a:pt x="6085" y="43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007875" y="4173525"/>
              <a:ext cx="157450" cy="167875"/>
            </a:xfrm>
            <a:custGeom>
              <a:avLst/>
              <a:gdLst/>
              <a:ahLst/>
              <a:cxnLst/>
              <a:rect l="l" t="t" r="r" b="b"/>
              <a:pathLst>
                <a:path w="6298" h="6715" extrusionOk="0">
                  <a:moveTo>
                    <a:pt x="6298" y="0"/>
                  </a:moveTo>
                  <a:lnTo>
                    <a:pt x="213" y="4341"/>
                  </a:lnTo>
                  <a:cubicBezTo>
                    <a:pt x="71" y="4412"/>
                    <a:pt x="0" y="4590"/>
                    <a:pt x="0" y="4732"/>
                  </a:cubicBezTo>
                  <a:lnTo>
                    <a:pt x="0" y="6191"/>
                  </a:lnTo>
                  <a:cubicBezTo>
                    <a:pt x="0" y="6490"/>
                    <a:pt x="227" y="6714"/>
                    <a:pt x="510" y="6714"/>
                  </a:cubicBezTo>
                  <a:cubicBezTo>
                    <a:pt x="564" y="6714"/>
                    <a:pt x="620" y="6706"/>
                    <a:pt x="676" y="6689"/>
                  </a:cubicBezTo>
                  <a:lnTo>
                    <a:pt x="6298" y="5088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3"/>
          <p:cNvSpPr/>
          <p:nvPr/>
        </p:nvSpPr>
        <p:spPr>
          <a:xfrm>
            <a:off x="3578255" y="4733662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15;p43"/>
          <p:cNvSpPr txBox="1">
            <a:spLocks/>
          </p:cNvSpPr>
          <p:nvPr/>
        </p:nvSpPr>
        <p:spPr>
          <a:xfrm>
            <a:off x="2333975" y="1169486"/>
            <a:ext cx="4476148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CO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Objetivo General</a:t>
            </a:r>
            <a:endParaRPr lang="es-CO" b="1" dirty="0" smtClean="0"/>
          </a:p>
          <a:p>
            <a:pPr marL="0" indent="0"/>
            <a:r>
              <a:rPr lang="es-CO" b="1" dirty="0" smtClean="0"/>
              <a:t> </a:t>
            </a:r>
            <a:r>
              <a:rPr lang="es-CO" dirty="0" smtClean="0"/>
              <a:t>Dadas las características de un avión clasificar que tipo de motor utiliza. </a:t>
            </a:r>
            <a:endParaRPr lang="en-US" dirty="0"/>
          </a:p>
        </p:txBody>
      </p:sp>
      <p:sp>
        <p:nvSpPr>
          <p:cNvPr id="44" name="Google Shape;719;p43"/>
          <p:cNvSpPr txBox="1">
            <a:spLocks/>
          </p:cNvSpPr>
          <p:nvPr/>
        </p:nvSpPr>
        <p:spPr>
          <a:xfrm>
            <a:off x="3366322" y="2910233"/>
            <a:ext cx="2238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sz="1800" dirty="0" smtClean="0"/>
              <a:t>OBJETIVOS </a:t>
            </a:r>
          </a:p>
          <a:p>
            <a:r>
              <a:rPr lang="en" sz="1800" dirty="0" smtClean="0"/>
              <a:t>ESPECIFICOS </a:t>
            </a:r>
            <a:endParaRPr lang="e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5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Metodología empleada para la problemática</a:t>
            </a:r>
            <a:endParaRPr dirty="0"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64"/>
          <p:cNvGrpSpPr/>
          <p:nvPr/>
        </p:nvGrpSpPr>
        <p:grpSpPr>
          <a:xfrm flipH="1">
            <a:off x="435968" y="3766101"/>
            <a:ext cx="1507118" cy="838832"/>
            <a:chOff x="7636893" y="2346251"/>
            <a:chExt cx="1507118" cy="838832"/>
          </a:xfrm>
        </p:grpSpPr>
        <p:grpSp>
          <p:nvGrpSpPr>
            <p:cNvPr id="1497" name="Google Shape;1497;p6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498" name="Google Shape;1498;p6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6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501" name="Google Shape;1501;p6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1" name="Google Shape;1511;p6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2"/>
                </a:solidFill>
              </a:rPr>
              <a:t>DATASET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12" name="Google Shape;1512;p64"/>
          <p:cNvSpPr txBox="1">
            <a:spLocks noGrp="1"/>
          </p:cNvSpPr>
          <p:nvPr>
            <p:ph type="subTitle" idx="1"/>
          </p:nvPr>
        </p:nvSpPr>
        <p:spPr>
          <a:xfrm>
            <a:off x="1239093" y="1160288"/>
            <a:ext cx="6662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Este conjunto de datos contiene 861 aviones </a:t>
            </a:r>
            <a:r>
              <a:rPr lang="es-ES" dirty="0" smtClean="0"/>
              <a:t>y </a:t>
            </a:r>
            <a:r>
              <a:rPr lang="es-ES" dirty="0"/>
              <a:t>sus características, como </a:t>
            </a:r>
            <a:r>
              <a:rPr lang="es-ES" dirty="0"/>
              <a:t>v</a:t>
            </a:r>
            <a:r>
              <a:rPr lang="es-ES" dirty="0" smtClean="0"/>
              <a:t>elocidad </a:t>
            </a:r>
            <a:r>
              <a:rPr lang="es-ES" dirty="0"/>
              <a:t>máxima, </a:t>
            </a:r>
            <a:r>
              <a:rPr lang="es-ES" dirty="0" smtClean="0"/>
              <a:t>velocidad </a:t>
            </a:r>
            <a:r>
              <a:rPr lang="es-ES" dirty="0"/>
              <a:t>de crucero, </a:t>
            </a:r>
            <a:r>
              <a:rPr lang="es-ES" dirty="0" smtClean="0"/>
              <a:t>alcance</a:t>
            </a:r>
            <a:r>
              <a:rPr lang="es-ES" dirty="0"/>
              <a:t>, </a:t>
            </a:r>
            <a:r>
              <a:rPr lang="es-ES" dirty="0" smtClean="0"/>
              <a:t>etc.</a:t>
            </a:r>
            <a:endParaRPr dirty="0"/>
          </a:p>
        </p:txBody>
      </p:sp>
      <p:grpSp>
        <p:nvGrpSpPr>
          <p:cNvPr id="1513" name="Google Shape;1513;p64"/>
          <p:cNvGrpSpPr/>
          <p:nvPr/>
        </p:nvGrpSpPr>
        <p:grpSpPr>
          <a:xfrm>
            <a:off x="2821240" y="1938072"/>
            <a:ext cx="3501520" cy="2666855"/>
            <a:chOff x="720010" y="1419647"/>
            <a:chExt cx="4021500" cy="3062887"/>
          </a:xfrm>
        </p:grpSpPr>
        <p:sp>
          <p:nvSpPr>
            <p:cNvPr id="1514" name="Google Shape;1514;p64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4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1517" name="Google Shape;1517;p64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ángulo 1"/>
          <p:cNvSpPr/>
          <p:nvPr/>
        </p:nvSpPr>
        <p:spPr>
          <a:xfrm>
            <a:off x="2941525" y="4718176"/>
            <a:ext cx="347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https://www.kaggle.com/datasets/heitornunes/aircraft-performance-dataset-aircraft-bluebook?select=Airplane_Stochastic_Imputation.csv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5880" t="36856" r="22962" b="20051"/>
          <a:stretch/>
        </p:blipFill>
        <p:spPr>
          <a:xfrm>
            <a:off x="2931101" y="2032000"/>
            <a:ext cx="3301063" cy="20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3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subTitle" idx="1"/>
          </p:nvPr>
        </p:nvSpPr>
        <p:spPr>
          <a:xfrm>
            <a:off x="900911" y="2136552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745" name="Google Shape;745;p44"/>
          <p:cNvSpPr txBox="1">
            <a:spLocks noGrp="1"/>
          </p:cNvSpPr>
          <p:nvPr>
            <p:ph type="subTitle" idx="2"/>
          </p:nvPr>
        </p:nvSpPr>
        <p:spPr>
          <a:xfrm>
            <a:off x="4711763" y="2168376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02</a:t>
            </a:r>
            <a:endParaRPr dirty="0"/>
          </a:p>
        </p:txBody>
      </p:sp>
      <p:sp>
        <p:nvSpPr>
          <p:cNvPr id="746" name="Google Shape;746;p44"/>
          <p:cNvSpPr txBox="1">
            <a:spLocks noGrp="1"/>
          </p:cNvSpPr>
          <p:nvPr>
            <p:ph type="subTitle" idx="3"/>
          </p:nvPr>
        </p:nvSpPr>
        <p:spPr>
          <a:xfrm>
            <a:off x="900911" y="2679876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/>
              <a:t>Separación del </a:t>
            </a:r>
            <a:r>
              <a:rPr lang="es-CO" sz="1800" dirty="0" err="1" smtClean="0"/>
              <a:t>dataset</a:t>
            </a:r>
            <a:r>
              <a:rPr lang="es-CO" sz="1800" dirty="0" smtClean="0"/>
              <a:t> en 80% entrenamiento y 20% en validación</a:t>
            </a:r>
            <a:endParaRPr sz="1800" dirty="0"/>
          </a:p>
        </p:txBody>
      </p:sp>
      <p:sp>
        <p:nvSpPr>
          <p:cNvPr id="747" name="Google Shape;747;p44"/>
          <p:cNvSpPr txBox="1">
            <a:spLocks noGrp="1"/>
          </p:cNvSpPr>
          <p:nvPr>
            <p:ph type="subTitle" idx="4"/>
          </p:nvPr>
        </p:nvSpPr>
        <p:spPr>
          <a:xfrm>
            <a:off x="4711763" y="2701811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/>
              <a:t>Análisis por componentes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/>
              <a:t>(PCA)</a:t>
            </a:r>
            <a:endParaRPr sz="1800" dirty="0"/>
          </a:p>
        </p:txBody>
      </p:sp>
      <p:sp>
        <p:nvSpPr>
          <p:cNvPr id="748" name="Google Shape;748;p4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49" name="Google Shape;749;p44"/>
          <p:cNvGrpSpPr/>
          <p:nvPr/>
        </p:nvGrpSpPr>
        <p:grpSpPr>
          <a:xfrm>
            <a:off x="2242154" y="1690722"/>
            <a:ext cx="371814" cy="338690"/>
            <a:chOff x="-40745125" y="3632900"/>
            <a:chExt cx="318225" cy="289875"/>
          </a:xfrm>
        </p:grpSpPr>
        <p:sp>
          <p:nvSpPr>
            <p:cNvPr id="750" name="Google Shape;750;p44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4"/>
          <p:cNvGrpSpPr/>
          <p:nvPr/>
        </p:nvGrpSpPr>
        <p:grpSpPr>
          <a:xfrm>
            <a:off x="6053473" y="1713415"/>
            <a:ext cx="370879" cy="337755"/>
            <a:chOff x="-40378075" y="3267450"/>
            <a:chExt cx="317425" cy="289075"/>
          </a:xfrm>
        </p:grpSpPr>
        <p:sp>
          <p:nvSpPr>
            <p:cNvPr id="758" name="Google Shape;758;p4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4"/>
          <p:cNvSpPr/>
          <p:nvPr/>
        </p:nvSpPr>
        <p:spPr>
          <a:xfrm>
            <a:off x="3430674" y="1713415"/>
            <a:ext cx="2133218" cy="338702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44"/>
          <p:cNvGrpSpPr/>
          <p:nvPr/>
        </p:nvGrpSpPr>
        <p:grpSpPr>
          <a:xfrm>
            <a:off x="4301041" y="3990546"/>
            <a:ext cx="1507118" cy="838832"/>
            <a:chOff x="7636893" y="2346251"/>
            <a:chExt cx="1507118" cy="838832"/>
          </a:xfrm>
        </p:grpSpPr>
        <p:grpSp>
          <p:nvGrpSpPr>
            <p:cNvPr id="764" name="Google Shape;764;p4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65" name="Google Shape;765;p4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4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68" name="Google Shape;768;p4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428</Words>
  <Application>Microsoft Office PowerPoint</Application>
  <PresentationFormat>Presentación en pantalla (16:9)</PresentationFormat>
  <Paragraphs>93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Roboto Condensed Light</vt:lpstr>
      <vt:lpstr>Raleway</vt:lpstr>
      <vt:lpstr>Limelight</vt:lpstr>
      <vt:lpstr>Arial</vt:lpstr>
      <vt:lpstr>Bebas Neue</vt:lpstr>
      <vt:lpstr>Airplane History Thesis by Slidesgo</vt:lpstr>
      <vt:lpstr>Juan David Velásquez – Nathalia Rivadeneira</vt:lpstr>
      <vt:lpstr>OBJETIVOS</vt:lpstr>
      <vt:lpstr>INTRODUCCIÓN</vt:lpstr>
      <vt:lpstr>PROBLEMÁTICA</vt:lpstr>
      <vt:lpstr>OBJETIVOS</vt:lpstr>
      <vt:lpstr>1</vt:lpstr>
      <vt:lpstr>METODOLOGíA</vt:lpstr>
      <vt:lpstr>DATASET</vt:lpstr>
      <vt:lpstr>METODOLOGÍA</vt:lpstr>
      <vt:lpstr>NUESTRA METODOLOGÍA</vt:lpstr>
      <vt:lpstr>RESULTADOS  YANALISIS</vt:lpstr>
      <vt:lpstr>CLASIFICADORES</vt:lpstr>
      <vt:lpstr>REGRESIÓN LOGISTICA</vt:lpstr>
      <vt:lpstr>MÁQUINAS DE SOPORTE VECTORIAL</vt:lpstr>
      <vt:lpstr>K- VECINOS MÁS CERCANOS</vt:lpstr>
      <vt:lpstr>NAIVE BAYES GAUSIANO</vt:lpstr>
      <vt:lpstr>REDES NEURONALES</vt:lpstr>
      <vt:lpstr>CONCLUSIONES</vt:lpstr>
      <vt:lpstr>CONCLUSIONES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David Velásquez – Nathalia Rivadeneira</dc:title>
  <dc:creator>Asus</dc:creator>
  <cp:lastModifiedBy>Nathalia Rivadeneira Padilla</cp:lastModifiedBy>
  <cp:revision>25</cp:revision>
  <dcterms:modified xsi:type="dcterms:W3CDTF">2022-05-31T01:32:27Z</dcterms:modified>
</cp:coreProperties>
</file>