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2" r:id="rId6"/>
    <p:sldId id="263" r:id="rId7"/>
    <p:sldId id="265" r:id="rId8"/>
    <p:sldId id="289" r:id="rId9"/>
    <p:sldId id="264" r:id="rId10"/>
    <p:sldId id="296" r:id="rId11"/>
    <p:sldId id="267" r:id="rId12"/>
    <p:sldId id="268" r:id="rId13"/>
    <p:sldId id="270" r:id="rId14"/>
    <p:sldId id="291" r:id="rId15"/>
    <p:sldId id="292" r:id="rId16"/>
    <p:sldId id="293" r:id="rId17"/>
    <p:sldId id="294" r:id="rId18"/>
    <p:sldId id="295" r:id="rId19"/>
    <p:sldId id="290" r:id="rId20"/>
    <p:sldId id="273" r:id="rId21"/>
    <p:sldId id="274" r:id="rId22"/>
    <p:sldId id="261" r:id="rId23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5"/>
    </p:embeddedFont>
    <p:embeddedFont>
      <p:font typeface="Limelight" panose="020B0604020202020204" charset="0"/>
      <p:regular r:id="rId26"/>
    </p:embeddedFont>
    <p:embeddedFont>
      <p:font typeface="Raleway" pitchFamily="2" charset="0"/>
      <p:regular r:id="rId27"/>
      <p:bold r:id="rId28"/>
      <p:italic r:id="rId29"/>
      <p:boldItalic r:id="rId30"/>
    </p:embeddedFont>
    <p:embeddedFont>
      <p:font typeface="Roboto Condensed Light" panose="02000000000000000000" pitchFamily="2" charset="0"/>
      <p:regular r:id="rId31"/>
      <p: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0148BB-31B2-44E5-87B1-F31E25FA75FD}">
  <a:tblStyle styleId="{BD0148BB-31B2-44E5-87B1-F31E25FA75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f69e31394d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f69e31394d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b6f45d4e6e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b6f45d4e6e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300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e392de34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e392de34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e229c23b0e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e229c23b0e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e25cd980bb_3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e25cd980bb_3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b6f45d4e6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b6f45d4e6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812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b6f45d4e6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b6f45d4e6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58488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b6f45d4e6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b6f45d4e6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854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b6f45d4e6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b6f45d4e6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9796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b6f45d4e6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b6f45d4e6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3864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e229c23b0e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e229c23b0e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8605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e1da39008e_0_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e1da39008e_0_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e876effa2d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e876effa2d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e95872d657_1_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e95872d657_1_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e1da39008e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e1da39008e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e1da39008e_0_9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e1da39008e_0_9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f977a7e5a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f977a7e5a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e93d74d5f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e93d74d5f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e1da39008e_0_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e1da39008e_0_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b6f45d4e6e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b6f45d4e6e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e95872d657_1_29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4" name="Google Shape;1494;ge95872d657_1_29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074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b6f45d4e6e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b6f45d4e6e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294950" y="3992625"/>
            <a:ext cx="1218020" cy="174039"/>
          </a:xfrm>
          <a:custGeom>
            <a:avLst/>
            <a:gdLst/>
            <a:ahLst/>
            <a:cxnLst/>
            <a:rect l="l" t="t" r="r" b="b"/>
            <a:pathLst>
              <a:path w="68737" h="9823" extrusionOk="0">
                <a:moveTo>
                  <a:pt x="34359" y="1"/>
                </a:moveTo>
                <a:cubicBezTo>
                  <a:pt x="29155" y="1"/>
                  <a:pt x="23966" y="1798"/>
                  <a:pt x="20445" y="5333"/>
                </a:cubicBezTo>
                <a:cubicBezTo>
                  <a:pt x="18341" y="3725"/>
                  <a:pt x="16532" y="3094"/>
                  <a:pt x="14929" y="3094"/>
                </a:cubicBezTo>
                <a:cubicBezTo>
                  <a:pt x="12135" y="3094"/>
                  <a:pt x="9969" y="5012"/>
                  <a:pt x="7965" y="7016"/>
                </a:cubicBezTo>
                <a:cubicBezTo>
                  <a:pt x="6911" y="6676"/>
                  <a:pt x="5985" y="6535"/>
                  <a:pt x="5173" y="6535"/>
                </a:cubicBezTo>
                <a:cubicBezTo>
                  <a:pt x="1265" y="6535"/>
                  <a:pt x="1" y="9796"/>
                  <a:pt x="1" y="9796"/>
                </a:cubicBezTo>
                <a:lnTo>
                  <a:pt x="68737" y="9822"/>
                </a:lnTo>
                <a:cubicBezTo>
                  <a:pt x="68737" y="9822"/>
                  <a:pt x="67452" y="6537"/>
                  <a:pt x="63529" y="6537"/>
                </a:cubicBezTo>
                <a:cubicBezTo>
                  <a:pt x="62718" y="6537"/>
                  <a:pt x="61794" y="6677"/>
                  <a:pt x="60746" y="7016"/>
                </a:cubicBezTo>
                <a:cubicBezTo>
                  <a:pt x="58742" y="5012"/>
                  <a:pt x="56565" y="3094"/>
                  <a:pt x="53763" y="3094"/>
                </a:cubicBezTo>
                <a:cubicBezTo>
                  <a:pt x="52156" y="3094"/>
                  <a:pt x="50343" y="3725"/>
                  <a:pt x="48239" y="5333"/>
                </a:cubicBezTo>
                <a:cubicBezTo>
                  <a:pt x="44665" y="1758"/>
                  <a:pt x="39505" y="1"/>
                  <a:pt x="34359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786152" y="236974"/>
            <a:ext cx="2724649" cy="43259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890210" y="2464424"/>
            <a:ext cx="2480612" cy="2208894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081923" y="2813075"/>
            <a:ext cx="2090160" cy="1860258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271180" y="81668"/>
            <a:ext cx="2620355" cy="916503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052782" y="5"/>
            <a:ext cx="2478466" cy="868334"/>
          </a:xfrm>
          <a:custGeom>
            <a:avLst/>
            <a:gdLst/>
            <a:ahLst/>
            <a:cxnLst/>
            <a:rect l="l" t="t" r="r" b="b"/>
            <a:pathLst>
              <a:path w="25326" h="8873" extrusionOk="0">
                <a:moveTo>
                  <a:pt x="1" y="1305"/>
                </a:moveTo>
                <a:cubicBezTo>
                  <a:pt x="1" y="1305"/>
                  <a:pt x="4706" y="1"/>
                  <a:pt x="10284" y="5579"/>
                </a:cubicBezTo>
                <a:cubicBezTo>
                  <a:pt x="14518" y="2353"/>
                  <a:pt x="17140" y="4504"/>
                  <a:pt x="19465" y="6816"/>
                </a:cubicBezTo>
                <a:cubicBezTo>
                  <a:pt x="23968" y="5378"/>
                  <a:pt x="25326" y="8873"/>
                  <a:pt x="25326" y="8873"/>
                </a:cubicBezTo>
                <a:lnTo>
                  <a:pt x="1" y="887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4506849" y="1695088"/>
            <a:ext cx="4118100" cy="12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 idx="2"/>
          </p:nvPr>
        </p:nvSpPr>
        <p:spPr>
          <a:xfrm>
            <a:off x="4445050" y="3095675"/>
            <a:ext cx="4241700" cy="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1600" b="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0" y="4664225"/>
            <a:ext cx="9144000" cy="47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/>
          <p:nvPr/>
        </p:nvSpPr>
        <p:spPr>
          <a:xfrm>
            <a:off x="-7191" y="2946291"/>
            <a:ext cx="2480612" cy="2208894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7"/>
          <p:cNvSpPr/>
          <p:nvPr/>
        </p:nvSpPr>
        <p:spPr>
          <a:xfrm>
            <a:off x="7053848" y="3294926"/>
            <a:ext cx="2090160" cy="1860258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7"/>
          <p:cNvSpPr/>
          <p:nvPr/>
        </p:nvSpPr>
        <p:spPr>
          <a:xfrm>
            <a:off x="6535345" y="598368"/>
            <a:ext cx="2620355" cy="916503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7"/>
          <p:cNvSpPr/>
          <p:nvPr/>
        </p:nvSpPr>
        <p:spPr>
          <a:xfrm>
            <a:off x="-7189" y="303918"/>
            <a:ext cx="2724634" cy="954602"/>
          </a:xfrm>
          <a:custGeom>
            <a:avLst/>
            <a:gdLst/>
            <a:ahLst/>
            <a:cxnLst/>
            <a:rect l="l" t="t" r="r" b="b"/>
            <a:pathLst>
              <a:path w="25326" h="8873" extrusionOk="0">
                <a:moveTo>
                  <a:pt x="1" y="1305"/>
                </a:moveTo>
                <a:cubicBezTo>
                  <a:pt x="1" y="1305"/>
                  <a:pt x="4706" y="1"/>
                  <a:pt x="10284" y="5579"/>
                </a:cubicBezTo>
                <a:cubicBezTo>
                  <a:pt x="14518" y="2353"/>
                  <a:pt x="17140" y="4504"/>
                  <a:pt x="19465" y="6816"/>
                </a:cubicBezTo>
                <a:cubicBezTo>
                  <a:pt x="23968" y="5378"/>
                  <a:pt x="25326" y="8873"/>
                  <a:pt x="25326" y="8873"/>
                </a:cubicBezTo>
                <a:lnTo>
                  <a:pt x="1" y="887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7"/>
          <p:cNvSpPr txBox="1">
            <a:spLocks noGrp="1"/>
          </p:cNvSpPr>
          <p:nvPr>
            <p:ph type="title"/>
          </p:nvPr>
        </p:nvSpPr>
        <p:spPr>
          <a:xfrm>
            <a:off x="3036750" y="2931891"/>
            <a:ext cx="3070500" cy="3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93" name="Google Shape;193;p17"/>
          <p:cNvSpPr txBox="1">
            <a:spLocks noGrp="1"/>
          </p:cNvSpPr>
          <p:nvPr>
            <p:ph type="subTitle" idx="1"/>
          </p:nvPr>
        </p:nvSpPr>
        <p:spPr>
          <a:xfrm>
            <a:off x="2298450" y="1809789"/>
            <a:ext cx="4547100" cy="11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1_1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/>
          <p:nvPr/>
        </p:nvSpPr>
        <p:spPr>
          <a:xfrm>
            <a:off x="3369577" y="4559724"/>
            <a:ext cx="2724649" cy="43259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-291151" y="3108926"/>
            <a:ext cx="2480612" cy="2208894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7053848" y="3283250"/>
            <a:ext cx="2090160" cy="1860258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7797205" y="539918"/>
            <a:ext cx="2620355" cy="916503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-1111195" y="-26495"/>
            <a:ext cx="2478466" cy="868334"/>
          </a:xfrm>
          <a:custGeom>
            <a:avLst/>
            <a:gdLst/>
            <a:ahLst/>
            <a:cxnLst/>
            <a:rect l="l" t="t" r="r" b="b"/>
            <a:pathLst>
              <a:path w="25326" h="8873" extrusionOk="0">
                <a:moveTo>
                  <a:pt x="1" y="1305"/>
                </a:moveTo>
                <a:cubicBezTo>
                  <a:pt x="1" y="1305"/>
                  <a:pt x="4706" y="1"/>
                  <a:pt x="10284" y="5579"/>
                </a:cubicBezTo>
                <a:cubicBezTo>
                  <a:pt x="14518" y="2353"/>
                  <a:pt x="17140" y="4504"/>
                  <a:pt x="19465" y="6816"/>
                </a:cubicBezTo>
                <a:cubicBezTo>
                  <a:pt x="23968" y="5378"/>
                  <a:pt x="25326" y="8873"/>
                  <a:pt x="25326" y="8873"/>
                </a:cubicBezTo>
                <a:lnTo>
                  <a:pt x="1" y="887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" name="Google Shape;200;p18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201" name="Google Shape;201;p18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18"/>
          <p:cNvSpPr txBox="1">
            <a:spLocks noGrp="1"/>
          </p:cNvSpPr>
          <p:nvPr>
            <p:ph type="body" idx="1"/>
          </p:nvPr>
        </p:nvSpPr>
        <p:spPr>
          <a:xfrm>
            <a:off x="985337" y="1377838"/>
            <a:ext cx="4566600" cy="30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○"/>
              <a:defRPr sz="1600"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■"/>
              <a:defRPr sz="1600"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●"/>
              <a:defRPr sz="1600"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○"/>
              <a:defRPr sz="1600"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■"/>
              <a:defRPr sz="1600"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●"/>
              <a:defRPr sz="1600"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○"/>
              <a:defRPr sz="1600"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06" name="Google Shape;206;p18"/>
          <p:cNvSpPr txBox="1">
            <a:spLocks noGrp="1"/>
          </p:cNvSpPr>
          <p:nvPr>
            <p:ph type="title"/>
          </p:nvPr>
        </p:nvSpPr>
        <p:spPr>
          <a:xfrm>
            <a:off x="539400" y="445025"/>
            <a:ext cx="806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1_1_1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0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223" name="Google Shape;223;p20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20"/>
          <p:cNvSpPr txBox="1">
            <a:spLocks noGrp="1"/>
          </p:cNvSpPr>
          <p:nvPr>
            <p:ph type="subTitle" idx="1"/>
          </p:nvPr>
        </p:nvSpPr>
        <p:spPr>
          <a:xfrm>
            <a:off x="1735875" y="1098025"/>
            <a:ext cx="56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0"/>
          <p:cNvSpPr txBox="1">
            <a:spLocks noGrp="1"/>
          </p:cNvSpPr>
          <p:nvPr>
            <p:ph type="title"/>
          </p:nvPr>
        </p:nvSpPr>
        <p:spPr>
          <a:xfrm>
            <a:off x="539400" y="445025"/>
            <a:ext cx="806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0"/>
          <p:cNvSpPr/>
          <p:nvPr/>
        </p:nvSpPr>
        <p:spPr>
          <a:xfrm>
            <a:off x="7946030" y="397226"/>
            <a:ext cx="3915937" cy="1369650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0"/>
          <p:cNvSpPr/>
          <p:nvPr/>
        </p:nvSpPr>
        <p:spPr>
          <a:xfrm>
            <a:off x="-608939" y="3162263"/>
            <a:ext cx="2482327" cy="2210478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0"/>
          <p:cNvSpPr/>
          <p:nvPr/>
        </p:nvSpPr>
        <p:spPr>
          <a:xfrm>
            <a:off x="6345121" y="2643059"/>
            <a:ext cx="2798869" cy="2491016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0"/>
          <p:cNvSpPr/>
          <p:nvPr/>
        </p:nvSpPr>
        <p:spPr>
          <a:xfrm flipH="1">
            <a:off x="-1415525" y="827001"/>
            <a:ext cx="3509803" cy="1227599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"/>
          <p:cNvSpPr/>
          <p:nvPr/>
        </p:nvSpPr>
        <p:spPr>
          <a:xfrm>
            <a:off x="-7104" y="2063079"/>
            <a:ext cx="3511946" cy="3127259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2"/>
          <p:cNvSpPr/>
          <p:nvPr/>
        </p:nvSpPr>
        <p:spPr>
          <a:xfrm>
            <a:off x="7455403" y="4093211"/>
            <a:ext cx="1688587" cy="1502856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2"/>
          <p:cNvSpPr/>
          <p:nvPr/>
        </p:nvSpPr>
        <p:spPr>
          <a:xfrm>
            <a:off x="-147387" y="286053"/>
            <a:ext cx="1449280" cy="507757"/>
          </a:xfrm>
          <a:custGeom>
            <a:avLst/>
            <a:gdLst/>
            <a:ahLst/>
            <a:cxnLst/>
            <a:rect l="l" t="t" r="r" b="b"/>
            <a:pathLst>
              <a:path w="25326" h="8873" extrusionOk="0">
                <a:moveTo>
                  <a:pt x="1" y="1305"/>
                </a:moveTo>
                <a:cubicBezTo>
                  <a:pt x="1" y="1305"/>
                  <a:pt x="4706" y="1"/>
                  <a:pt x="10284" y="5579"/>
                </a:cubicBezTo>
                <a:cubicBezTo>
                  <a:pt x="14518" y="2353"/>
                  <a:pt x="17140" y="4504"/>
                  <a:pt x="19465" y="6816"/>
                </a:cubicBezTo>
                <a:cubicBezTo>
                  <a:pt x="23968" y="5378"/>
                  <a:pt x="25326" y="8873"/>
                  <a:pt x="25326" y="8873"/>
                </a:cubicBezTo>
                <a:lnTo>
                  <a:pt x="1" y="887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2"/>
          <p:cNvSpPr/>
          <p:nvPr/>
        </p:nvSpPr>
        <p:spPr>
          <a:xfrm>
            <a:off x="7461700" y="725500"/>
            <a:ext cx="1675992" cy="234393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2"/>
          <p:cNvSpPr/>
          <p:nvPr/>
        </p:nvSpPr>
        <p:spPr>
          <a:xfrm>
            <a:off x="6765687" y="1600675"/>
            <a:ext cx="3068026" cy="1073082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22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254" name="Google Shape;254;p22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2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2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22"/>
          <p:cNvSpPr txBox="1">
            <a:spLocks noGrp="1"/>
          </p:cNvSpPr>
          <p:nvPr>
            <p:ph type="subTitle" idx="1"/>
          </p:nvPr>
        </p:nvSpPr>
        <p:spPr>
          <a:xfrm>
            <a:off x="2046261" y="1915500"/>
            <a:ext cx="2030400" cy="49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>
                <a:latin typeface="Limelight"/>
                <a:ea typeface="Limelight"/>
                <a:cs typeface="Limelight"/>
                <a:sym typeface="Lime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2"/>
          </p:nvPr>
        </p:nvSpPr>
        <p:spPr>
          <a:xfrm>
            <a:off x="5069987" y="2984800"/>
            <a:ext cx="2030400" cy="49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>
                <a:solidFill>
                  <a:schemeClr val="dk2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0" name="Google Shape;260;p22"/>
          <p:cNvSpPr txBox="1">
            <a:spLocks noGrp="1"/>
          </p:cNvSpPr>
          <p:nvPr>
            <p:ph type="subTitle" idx="3"/>
          </p:nvPr>
        </p:nvSpPr>
        <p:spPr>
          <a:xfrm>
            <a:off x="2046261" y="2416625"/>
            <a:ext cx="2030400" cy="10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2"/>
          <p:cNvSpPr txBox="1">
            <a:spLocks noGrp="1"/>
          </p:cNvSpPr>
          <p:nvPr>
            <p:ph type="subTitle" idx="4"/>
          </p:nvPr>
        </p:nvSpPr>
        <p:spPr>
          <a:xfrm>
            <a:off x="5069988" y="3487429"/>
            <a:ext cx="2030400" cy="10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2"/>
          <p:cNvSpPr txBox="1">
            <a:spLocks noGrp="1"/>
          </p:cNvSpPr>
          <p:nvPr>
            <p:ph type="title"/>
          </p:nvPr>
        </p:nvSpPr>
        <p:spPr>
          <a:xfrm>
            <a:off x="539400" y="445025"/>
            <a:ext cx="806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2"/>
          <p:cNvSpPr txBox="1">
            <a:spLocks noGrp="1"/>
          </p:cNvSpPr>
          <p:nvPr>
            <p:ph type="title" idx="5" hasCustomPrompt="1"/>
          </p:nvPr>
        </p:nvSpPr>
        <p:spPr>
          <a:xfrm>
            <a:off x="1356249" y="1916550"/>
            <a:ext cx="585300" cy="49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64" name="Google Shape;264;p22"/>
          <p:cNvSpPr txBox="1">
            <a:spLocks noGrp="1"/>
          </p:cNvSpPr>
          <p:nvPr>
            <p:ph type="title" idx="6" hasCustomPrompt="1"/>
          </p:nvPr>
        </p:nvSpPr>
        <p:spPr>
          <a:xfrm>
            <a:off x="7212267" y="2985849"/>
            <a:ext cx="588900" cy="49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24"/>
          <p:cNvGrpSpPr/>
          <p:nvPr/>
        </p:nvGrpSpPr>
        <p:grpSpPr>
          <a:xfrm>
            <a:off x="1158600" y="987301"/>
            <a:ext cx="6826800" cy="4159980"/>
            <a:chOff x="1168975" y="987301"/>
            <a:chExt cx="6826800" cy="4159980"/>
          </a:xfrm>
        </p:grpSpPr>
        <p:sp>
          <p:nvSpPr>
            <p:cNvPr id="280" name="Google Shape;280;p24"/>
            <p:cNvSpPr/>
            <p:nvPr/>
          </p:nvSpPr>
          <p:spPr>
            <a:xfrm>
              <a:off x="3371200" y="2114881"/>
              <a:ext cx="74400" cy="3032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5765675" y="2114881"/>
              <a:ext cx="74400" cy="3032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1168975" y="987301"/>
              <a:ext cx="6826800" cy="2259900"/>
            </a:xfrm>
            <a:prstGeom prst="roundRect">
              <a:avLst>
                <a:gd name="adj" fmla="val 771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1272906" y="1093846"/>
              <a:ext cx="6610800" cy="2041500"/>
            </a:xfrm>
            <a:prstGeom prst="roundRect">
              <a:avLst>
                <a:gd name="adj" fmla="val 771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" name="Google Shape;284;p24"/>
          <p:cNvSpPr txBox="1">
            <a:spLocks noGrp="1"/>
          </p:cNvSpPr>
          <p:nvPr>
            <p:ph type="title"/>
          </p:nvPr>
        </p:nvSpPr>
        <p:spPr>
          <a:xfrm>
            <a:off x="1857775" y="1848548"/>
            <a:ext cx="5475000" cy="7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5" name="Google Shape;285;p24"/>
          <p:cNvSpPr txBox="1">
            <a:spLocks noGrp="1"/>
          </p:cNvSpPr>
          <p:nvPr>
            <p:ph type="title" idx="2" hasCustomPrompt="1"/>
          </p:nvPr>
        </p:nvSpPr>
        <p:spPr>
          <a:xfrm>
            <a:off x="3741625" y="1030491"/>
            <a:ext cx="1707300" cy="10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6" name="Google Shape;286;p24"/>
          <p:cNvSpPr txBox="1">
            <a:spLocks noGrp="1"/>
          </p:cNvSpPr>
          <p:nvPr>
            <p:ph type="subTitle" idx="1"/>
          </p:nvPr>
        </p:nvSpPr>
        <p:spPr>
          <a:xfrm>
            <a:off x="1520200" y="2494889"/>
            <a:ext cx="6091200" cy="3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4"/>
          <p:cNvSpPr/>
          <p:nvPr/>
        </p:nvSpPr>
        <p:spPr>
          <a:xfrm>
            <a:off x="-7104" y="2063079"/>
            <a:ext cx="3511946" cy="3127259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4"/>
          <p:cNvSpPr/>
          <p:nvPr/>
        </p:nvSpPr>
        <p:spPr>
          <a:xfrm>
            <a:off x="7455403" y="4093211"/>
            <a:ext cx="1688587" cy="1502856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4"/>
          <p:cNvSpPr/>
          <p:nvPr/>
        </p:nvSpPr>
        <p:spPr>
          <a:xfrm>
            <a:off x="-7125" y="143678"/>
            <a:ext cx="1449280" cy="507757"/>
          </a:xfrm>
          <a:custGeom>
            <a:avLst/>
            <a:gdLst/>
            <a:ahLst/>
            <a:cxnLst/>
            <a:rect l="l" t="t" r="r" b="b"/>
            <a:pathLst>
              <a:path w="25326" h="8873" extrusionOk="0">
                <a:moveTo>
                  <a:pt x="1" y="1305"/>
                </a:moveTo>
                <a:cubicBezTo>
                  <a:pt x="1" y="1305"/>
                  <a:pt x="4706" y="1"/>
                  <a:pt x="10284" y="5579"/>
                </a:cubicBezTo>
                <a:cubicBezTo>
                  <a:pt x="14518" y="2353"/>
                  <a:pt x="17140" y="4504"/>
                  <a:pt x="19465" y="6816"/>
                </a:cubicBezTo>
                <a:cubicBezTo>
                  <a:pt x="23968" y="5378"/>
                  <a:pt x="25326" y="8873"/>
                  <a:pt x="25326" y="8873"/>
                </a:cubicBezTo>
                <a:lnTo>
                  <a:pt x="1" y="887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4"/>
          <p:cNvSpPr/>
          <p:nvPr/>
        </p:nvSpPr>
        <p:spPr>
          <a:xfrm>
            <a:off x="6666337" y="-199550"/>
            <a:ext cx="3068026" cy="1073082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4"/>
          <p:cNvSpPr/>
          <p:nvPr/>
        </p:nvSpPr>
        <p:spPr>
          <a:xfrm>
            <a:off x="0" y="4664225"/>
            <a:ext cx="9144000" cy="47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/>
          <p:nvPr/>
        </p:nvSpPr>
        <p:spPr>
          <a:xfrm>
            <a:off x="-7104" y="2063079"/>
            <a:ext cx="3511946" cy="3127259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5"/>
          <p:cNvSpPr/>
          <p:nvPr/>
        </p:nvSpPr>
        <p:spPr>
          <a:xfrm>
            <a:off x="7455403" y="4093211"/>
            <a:ext cx="1688587" cy="1502856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5"/>
          <p:cNvSpPr/>
          <p:nvPr/>
        </p:nvSpPr>
        <p:spPr>
          <a:xfrm>
            <a:off x="-7112" y="365778"/>
            <a:ext cx="1449280" cy="507757"/>
          </a:xfrm>
          <a:custGeom>
            <a:avLst/>
            <a:gdLst/>
            <a:ahLst/>
            <a:cxnLst/>
            <a:rect l="l" t="t" r="r" b="b"/>
            <a:pathLst>
              <a:path w="25326" h="8873" extrusionOk="0">
                <a:moveTo>
                  <a:pt x="1" y="1305"/>
                </a:moveTo>
                <a:cubicBezTo>
                  <a:pt x="1" y="1305"/>
                  <a:pt x="4706" y="1"/>
                  <a:pt x="10284" y="5579"/>
                </a:cubicBezTo>
                <a:cubicBezTo>
                  <a:pt x="14518" y="2353"/>
                  <a:pt x="17140" y="4504"/>
                  <a:pt x="19465" y="6816"/>
                </a:cubicBezTo>
                <a:cubicBezTo>
                  <a:pt x="23968" y="5378"/>
                  <a:pt x="25326" y="8873"/>
                  <a:pt x="25326" y="8873"/>
                </a:cubicBezTo>
                <a:lnTo>
                  <a:pt x="1" y="887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5"/>
          <p:cNvSpPr/>
          <p:nvPr/>
        </p:nvSpPr>
        <p:spPr>
          <a:xfrm>
            <a:off x="7765162" y="-472900"/>
            <a:ext cx="3068026" cy="1073082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5"/>
          <p:cNvSpPr txBox="1">
            <a:spLocks noGrp="1"/>
          </p:cNvSpPr>
          <p:nvPr>
            <p:ph type="title"/>
          </p:nvPr>
        </p:nvSpPr>
        <p:spPr>
          <a:xfrm>
            <a:off x="4289100" y="1828995"/>
            <a:ext cx="3752400" cy="17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8" name="Google Shape;298;p25"/>
          <p:cNvSpPr txBox="1">
            <a:spLocks noGrp="1"/>
          </p:cNvSpPr>
          <p:nvPr>
            <p:ph type="title" idx="2" hasCustomPrompt="1"/>
          </p:nvPr>
        </p:nvSpPr>
        <p:spPr>
          <a:xfrm>
            <a:off x="6790725" y="1221805"/>
            <a:ext cx="1250700" cy="8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9" name="Google Shape;299;p25"/>
          <p:cNvSpPr txBox="1">
            <a:spLocks noGrp="1"/>
          </p:cNvSpPr>
          <p:nvPr>
            <p:ph type="subTitle" idx="1"/>
          </p:nvPr>
        </p:nvSpPr>
        <p:spPr>
          <a:xfrm>
            <a:off x="4803450" y="3276490"/>
            <a:ext cx="32379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"/>
          <p:cNvSpPr/>
          <p:nvPr/>
        </p:nvSpPr>
        <p:spPr>
          <a:xfrm>
            <a:off x="6012630" y="-468024"/>
            <a:ext cx="3915937" cy="1369650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" name="Google Shape;302;p26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303" name="Google Shape;303;p26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26"/>
          <p:cNvSpPr/>
          <p:nvPr/>
        </p:nvSpPr>
        <p:spPr>
          <a:xfrm>
            <a:off x="-619551" y="3454488"/>
            <a:ext cx="2482327" cy="2210478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6824396" y="3192234"/>
            <a:ext cx="2798869" cy="2491016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 flipH="1">
            <a:off x="-2420250" y="445013"/>
            <a:ext cx="3509803" cy="1227599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8510675" y="1672588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 txBox="1">
            <a:spLocks noGrp="1"/>
          </p:cNvSpPr>
          <p:nvPr>
            <p:ph type="title"/>
          </p:nvPr>
        </p:nvSpPr>
        <p:spPr>
          <a:xfrm>
            <a:off x="707324" y="2553850"/>
            <a:ext cx="22386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2" name="Google Shape;312;p26"/>
          <p:cNvSpPr txBox="1">
            <a:spLocks noGrp="1"/>
          </p:cNvSpPr>
          <p:nvPr>
            <p:ph type="subTitle" idx="1"/>
          </p:nvPr>
        </p:nvSpPr>
        <p:spPr>
          <a:xfrm>
            <a:off x="707324" y="3014609"/>
            <a:ext cx="2238600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6"/>
          <p:cNvSpPr txBox="1">
            <a:spLocks noGrp="1"/>
          </p:cNvSpPr>
          <p:nvPr>
            <p:ph type="title" idx="2"/>
          </p:nvPr>
        </p:nvSpPr>
        <p:spPr>
          <a:xfrm>
            <a:off x="3450775" y="2553850"/>
            <a:ext cx="22386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4" name="Google Shape;314;p26"/>
          <p:cNvSpPr txBox="1">
            <a:spLocks noGrp="1"/>
          </p:cNvSpPr>
          <p:nvPr>
            <p:ph type="subTitle" idx="3"/>
          </p:nvPr>
        </p:nvSpPr>
        <p:spPr>
          <a:xfrm>
            <a:off x="3450775" y="3014609"/>
            <a:ext cx="2238600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6"/>
          <p:cNvSpPr txBox="1">
            <a:spLocks noGrp="1"/>
          </p:cNvSpPr>
          <p:nvPr>
            <p:ph type="title" idx="4"/>
          </p:nvPr>
        </p:nvSpPr>
        <p:spPr>
          <a:xfrm>
            <a:off x="6198126" y="2553850"/>
            <a:ext cx="22386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6" name="Google Shape;316;p26"/>
          <p:cNvSpPr txBox="1">
            <a:spLocks noGrp="1"/>
          </p:cNvSpPr>
          <p:nvPr>
            <p:ph type="subTitle" idx="5"/>
          </p:nvPr>
        </p:nvSpPr>
        <p:spPr>
          <a:xfrm>
            <a:off x="6198126" y="3014609"/>
            <a:ext cx="2238600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title" idx="6"/>
          </p:nvPr>
        </p:nvSpPr>
        <p:spPr>
          <a:xfrm>
            <a:off x="827900" y="445025"/>
            <a:ext cx="7488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9"/>
          <p:cNvSpPr txBox="1">
            <a:spLocks noGrp="1"/>
          </p:cNvSpPr>
          <p:nvPr>
            <p:ph type="title" hasCustomPrompt="1"/>
          </p:nvPr>
        </p:nvSpPr>
        <p:spPr>
          <a:xfrm>
            <a:off x="2368625" y="548675"/>
            <a:ext cx="4406700" cy="6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63" name="Google Shape;363;p29"/>
          <p:cNvSpPr txBox="1">
            <a:spLocks noGrp="1"/>
          </p:cNvSpPr>
          <p:nvPr>
            <p:ph type="subTitle" idx="1"/>
          </p:nvPr>
        </p:nvSpPr>
        <p:spPr>
          <a:xfrm>
            <a:off x="2368625" y="1145641"/>
            <a:ext cx="4406700" cy="3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29"/>
          <p:cNvSpPr txBox="1">
            <a:spLocks noGrp="1"/>
          </p:cNvSpPr>
          <p:nvPr>
            <p:ph type="title" idx="2" hasCustomPrompt="1"/>
          </p:nvPr>
        </p:nvSpPr>
        <p:spPr>
          <a:xfrm>
            <a:off x="2368625" y="2097040"/>
            <a:ext cx="4406700" cy="6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65" name="Google Shape;365;p29"/>
          <p:cNvSpPr txBox="1">
            <a:spLocks noGrp="1"/>
          </p:cNvSpPr>
          <p:nvPr>
            <p:ph type="subTitle" idx="3"/>
          </p:nvPr>
        </p:nvSpPr>
        <p:spPr>
          <a:xfrm>
            <a:off x="2368625" y="2694708"/>
            <a:ext cx="44067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29"/>
          <p:cNvSpPr txBox="1">
            <a:spLocks noGrp="1"/>
          </p:cNvSpPr>
          <p:nvPr>
            <p:ph type="title" idx="4" hasCustomPrompt="1"/>
          </p:nvPr>
        </p:nvSpPr>
        <p:spPr>
          <a:xfrm>
            <a:off x="2368625" y="3645406"/>
            <a:ext cx="4406700" cy="6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67" name="Google Shape;367;p29"/>
          <p:cNvSpPr txBox="1">
            <a:spLocks noGrp="1"/>
          </p:cNvSpPr>
          <p:nvPr>
            <p:ph type="subTitle" idx="5"/>
          </p:nvPr>
        </p:nvSpPr>
        <p:spPr>
          <a:xfrm>
            <a:off x="2368625" y="4242275"/>
            <a:ext cx="4406700" cy="3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29"/>
          <p:cNvSpPr/>
          <p:nvPr/>
        </p:nvSpPr>
        <p:spPr>
          <a:xfrm>
            <a:off x="5228055" y="3805201"/>
            <a:ext cx="3915937" cy="1369650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9"/>
          <p:cNvSpPr/>
          <p:nvPr/>
        </p:nvSpPr>
        <p:spPr>
          <a:xfrm>
            <a:off x="11" y="2964363"/>
            <a:ext cx="2482327" cy="2210478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9"/>
          <p:cNvSpPr/>
          <p:nvPr/>
        </p:nvSpPr>
        <p:spPr>
          <a:xfrm rot="10800000" flipH="1">
            <a:off x="6345121" y="9"/>
            <a:ext cx="2798869" cy="2491016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9"/>
          <p:cNvSpPr/>
          <p:nvPr/>
        </p:nvSpPr>
        <p:spPr>
          <a:xfrm flipH="1">
            <a:off x="-843700" y="-258949"/>
            <a:ext cx="3509803" cy="1227599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9"/>
          <p:cNvSpPr/>
          <p:nvPr/>
        </p:nvSpPr>
        <p:spPr>
          <a:xfrm>
            <a:off x="152500" y="2129850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/>
          <p:nvPr/>
        </p:nvSpPr>
        <p:spPr>
          <a:xfrm>
            <a:off x="6012630" y="-468024"/>
            <a:ext cx="3915937" cy="1369650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1"/>
          <p:cNvSpPr/>
          <p:nvPr/>
        </p:nvSpPr>
        <p:spPr>
          <a:xfrm>
            <a:off x="-619551" y="3454488"/>
            <a:ext cx="2482327" cy="2210478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1"/>
          <p:cNvSpPr/>
          <p:nvPr/>
        </p:nvSpPr>
        <p:spPr>
          <a:xfrm>
            <a:off x="6824396" y="3192234"/>
            <a:ext cx="2798869" cy="2491016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1"/>
          <p:cNvSpPr/>
          <p:nvPr/>
        </p:nvSpPr>
        <p:spPr>
          <a:xfrm flipH="1">
            <a:off x="-2420250" y="445013"/>
            <a:ext cx="3509803" cy="1227599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1"/>
          <p:cNvSpPr/>
          <p:nvPr/>
        </p:nvSpPr>
        <p:spPr>
          <a:xfrm>
            <a:off x="8510675" y="1672588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2"/>
          <p:cNvSpPr/>
          <p:nvPr/>
        </p:nvSpPr>
        <p:spPr>
          <a:xfrm>
            <a:off x="5228055" y="3805201"/>
            <a:ext cx="3915937" cy="1369650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2"/>
          <p:cNvSpPr/>
          <p:nvPr/>
        </p:nvSpPr>
        <p:spPr>
          <a:xfrm>
            <a:off x="11" y="2964363"/>
            <a:ext cx="2482327" cy="2210478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2"/>
          <p:cNvSpPr/>
          <p:nvPr/>
        </p:nvSpPr>
        <p:spPr>
          <a:xfrm rot="10800000" flipH="1">
            <a:off x="6345121" y="9"/>
            <a:ext cx="2798869" cy="2491016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2"/>
          <p:cNvSpPr/>
          <p:nvPr/>
        </p:nvSpPr>
        <p:spPr>
          <a:xfrm flipH="1">
            <a:off x="-843700" y="-258949"/>
            <a:ext cx="3509803" cy="1227599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2"/>
          <p:cNvSpPr/>
          <p:nvPr/>
        </p:nvSpPr>
        <p:spPr>
          <a:xfrm>
            <a:off x="152500" y="2129850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7104" y="2063079"/>
            <a:ext cx="3511946" cy="3127259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7455403" y="4093211"/>
            <a:ext cx="1688587" cy="1502856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-7112" y="365778"/>
            <a:ext cx="1449280" cy="507757"/>
          </a:xfrm>
          <a:custGeom>
            <a:avLst/>
            <a:gdLst/>
            <a:ahLst/>
            <a:cxnLst/>
            <a:rect l="l" t="t" r="r" b="b"/>
            <a:pathLst>
              <a:path w="25326" h="8873" extrusionOk="0">
                <a:moveTo>
                  <a:pt x="1" y="1305"/>
                </a:moveTo>
                <a:cubicBezTo>
                  <a:pt x="1" y="1305"/>
                  <a:pt x="4706" y="1"/>
                  <a:pt x="10284" y="5579"/>
                </a:cubicBezTo>
                <a:cubicBezTo>
                  <a:pt x="14518" y="2353"/>
                  <a:pt x="17140" y="4504"/>
                  <a:pt x="19465" y="6816"/>
                </a:cubicBezTo>
                <a:cubicBezTo>
                  <a:pt x="23968" y="5378"/>
                  <a:pt x="25326" y="8873"/>
                  <a:pt x="25326" y="8873"/>
                </a:cubicBezTo>
                <a:lnTo>
                  <a:pt x="1" y="887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3158350" y="365775"/>
            <a:ext cx="1675992" cy="234393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6245487" y="-199550"/>
            <a:ext cx="3068026" cy="1073082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119704" y="1709680"/>
            <a:ext cx="4107000" cy="8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6646904" y="1127078"/>
            <a:ext cx="1579800" cy="7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5260304" y="2434107"/>
            <a:ext cx="2966400" cy="4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-1111195" y="-26495"/>
            <a:ext cx="2478466" cy="868334"/>
          </a:xfrm>
          <a:custGeom>
            <a:avLst/>
            <a:gdLst/>
            <a:ahLst/>
            <a:cxnLst/>
            <a:rect l="l" t="t" r="r" b="b"/>
            <a:pathLst>
              <a:path w="25326" h="8873" extrusionOk="0">
                <a:moveTo>
                  <a:pt x="1" y="1305"/>
                </a:moveTo>
                <a:cubicBezTo>
                  <a:pt x="1" y="1305"/>
                  <a:pt x="4706" y="1"/>
                  <a:pt x="10284" y="5579"/>
                </a:cubicBezTo>
                <a:cubicBezTo>
                  <a:pt x="14518" y="2353"/>
                  <a:pt x="17140" y="4504"/>
                  <a:pt x="19465" y="6816"/>
                </a:cubicBezTo>
                <a:cubicBezTo>
                  <a:pt x="23968" y="5378"/>
                  <a:pt x="25326" y="8873"/>
                  <a:pt x="25326" y="8873"/>
                </a:cubicBezTo>
                <a:lnTo>
                  <a:pt x="1" y="887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-291151" y="3108926"/>
            <a:ext cx="2480612" cy="2208894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7381398" y="3629600"/>
            <a:ext cx="2090160" cy="1860258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7797205" y="539918"/>
            <a:ext cx="2620355" cy="916503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5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47" name="Google Shape;47;p5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5"/>
          <p:cNvSpPr txBox="1">
            <a:spLocks noGrp="1"/>
          </p:cNvSpPr>
          <p:nvPr>
            <p:ph type="subTitle" idx="1"/>
          </p:nvPr>
        </p:nvSpPr>
        <p:spPr>
          <a:xfrm>
            <a:off x="717537" y="2035409"/>
            <a:ext cx="3054300" cy="4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>
                <a:solidFill>
                  <a:schemeClr val="accent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2"/>
          </p:nvPr>
        </p:nvSpPr>
        <p:spPr>
          <a:xfrm>
            <a:off x="5372163" y="3007811"/>
            <a:ext cx="3054300" cy="4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>
                <a:solidFill>
                  <a:schemeClr val="lt2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ubTitle" idx="3"/>
          </p:nvPr>
        </p:nvSpPr>
        <p:spPr>
          <a:xfrm>
            <a:off x="717537" y="2465907"/>
            <a:ext cx="3054300" cy="1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4"/>
          </p:nvPr>
        </p:nvSpPr>
        <p:spPr>
          <a:xfrm>
            <a:off x="5372163" y="3439315"/>
            <a:ext cx="3054300" cy="1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539400" y="445025"/>
            <a:ext cx="806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/>
          <p:nvPr/>
        </p:nvSpPr>
        <p:spPr>
          <a:xfrm>
            <a:off x="5786593" y="-210849"/>
            <a:ext cx="3915937" cy="1369650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-1" y="2933013"/>
            <a:ext cx="2482327" cy="2210478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6345121" y="2652484"/>
            <a:ext cx="2798869" cy="2491016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7"/>
          <p:cNvSpPr/>
          <p:nvPr/>
        </p:nvSpPr>
        <p:spPr>
          <a:xfrm flipH="1">
            <a:off x="-2420250" y="445013"/>
            <a:ext cx="3509803" cy="1227599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8510675" y="1672588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" name="Google Shape;73;p7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74" name="Google Shape;74;p7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7"/>
          <p:cNvSpPr txBox="1">
            <a:spLocks noGrp="1"/>
          </p:cNvSpPr>
          <p:nvPr>
            <p:ph type="title"/>
          </p:nvPr>
        </p:nvSpPr>
        <p:spPr>
          <a:xfrm>
            <a:off x="539500" y="408377"/>
            <a:ext cx="80649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717525" y="1679150"/>
            <a:ext cx="7708800" cy="239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600"/>
            </a:lvl1pPr>
            <a:lvl2pPr marL="914400" lvl="1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/>
          <p:nvPr/>
        </p:nvSpPr>
        <p:spPr>
          <a:xfrm>
            <a:off x="-1" y="2933026"/>
            <a:ext cx="2482327" cy="2210478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6345121" y="2666059"/>
            <a:ext cx="2798869" cy="2491016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6152905" y="-383574"/>
            <a:ext cx="3915937" cy="1369650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 flipH="1">
            <a:off x="-2246275" y="382013"/>
            <a:ext cx="3509803" cy="1227599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9"/>
          <p:cNvGrpSpPr/>
          <p:nvPr/>
        </p:nvGrpSpPr>
        <p:grpSpPr>
          <a:xfrm>
            <a:off x="2027250" y="1454410"/>
            <a:ext cx="5089500" cy="1030678"/>
            <a:chOff x="3097375" y="3240075"/>
            <a:chExt cx="5089500" cy="1370400"/>
          </a:xfrm>
        </p:grpSpPr>
        <p:sp>
          <p:nvSpPr>
            <p:cNvPr id="100" name="Google Shape;100;p9"/>
            <p:cNvSpPr/>
            <p:nvPr/>
          </p:nvSpPr>
          <p:spPr>
            <a:xfrm>
              <a:off x="3097375" y="3240075"/>
              <a:ext cx="5089500" cy="1370400"/>
            </a:xfrm>
            <a:prstGeom prst="roundRect">
              <a:avLst>
                <a:gd name="adj" fmla="val 771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77925" y="3327286"/>
              <a:ext cx="4928400" cy="1195800"/>
            </a:xfrm>
            <a:prstGeom prst="roundRect">
              <a:avLst>
                <a:gd name="adj" fmla="val 771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xfrm>
            <a:off x="2572500" y="1632549"/>
            <a:ext cx="3999000" cy="6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subTitle" idx="1"/>
          </p:nvPr>
        </p:nvSpPr>
        <p:spPr>
          <a:xfrm>
            <a:off x="2027250" y="2508249"/>
            <a:ext cx="5089500" cy="12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/>
          <p:nvPr/>
        </p:nvSpPr>
        <p:spPr>
          <a:xfrm>
            <a:off x="3828200" y="4924738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3"/>
          <p:cNvSpPr/>
          <p:nvPr/>
        </p:nvSpPr>
        <p:spPr>
          <a:xfrm>
            <a:off x="-342700" y="3767763"/>
            <a:ext cx="1760006" cy="1567221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3"/>
          <p:cNvSpPr/>
          <p:nvPr/>
        </p:nvSpPr>
        <p:spPr>
          <a:xfrm>
            <a:off x="7701850" y="3906450"/>
            <a:ext cx="1449258" cy="1289851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6523655" y="445022"/>
            <a:ext cx="2620355" cy="916503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/>
          <p:nvPr/>
        </p:nvSpPr>
        <p:spPr>
          <a:xfrm flipH="1">
            <a:off x="-772870" y="-134178"/>
            <a:ext cx="2620355" cy="916503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" name="Google Shape;134;p13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135" name="Google Shape;135;p13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3"/>
          <p:cNvSpPr txBox="1">
            <a:spLocks noGrp="1"/>
          </p:cNvSpPr>
          <p:nvPr>
            <p:ph type="title"/>
          </p:nvPr>
        </p:nvSpPr>
        <p:spPr>
          <a:xfrm>
            <a:off x="715444" y="1748505"/>
            <a:ext cx="3595200" cy="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2" hasCustomPrompt="1"/>
          </p:nvPr>
        </p:nvSpPr>
        <p:spPr>
          <a:xfrm>
            <a:off x="715444" y="1320359"/>
            <a:ext cx="9318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1"/>
          </p:nvPr>
        </p:nvSpPr>
        <p:spPr>
          <a:xfrm>
            <a:off x="715444" y="2191624"/>
            <a:ext cx="3595200" cy="5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title" idx="3"/>
          </p:nvPr>
        </p:nvSpPr>
        <p:spPr>
          <a:xfrm>
            <a:off x="715444" y="3538102"/>
            <a:ext cx="3595200" cy="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title" idx="4" hasCustomPrompt="1"/>
          </p:nvPr>
        </p:nvSpPr>
        <p:spPr>
          <a:xfrm>
            <a:off x="715444" y="3121220"/>
            <a:ext cx="9318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5"/>
          </p:nvPr>
        </p:nvSpPr>
        <p:spPr>
          <a:xfrm>
            <a:off x="715444" y="3966704"/>
            <a:ext cx="3595200" cy="5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 idx="6"/>
          </p:nvPr>
        </p:nvSpPr>
        <p:spPr>
          <a:xfrm>
            <a:off x="4823984" y="1748505"/>
            <a:ext cx="3595200" cy="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 idx="7" hasCustomPrompt="1"/>
          </p:nvPr>
        </p:nvSpPr>
        <p:spPr>
          <a:xfrm>
            <a:off x="4823984" y="1337894"/>
            <a:ext cx="9318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7" name="Google Shape;147;p13"/>
          <p:cNvSpPr txBox="1">
            <a:spLocks noGrp="1"/>
          </p:cNvSpPr>
          <p:nvPr>
            <p:ph type="subTitle" idx="8"/>
          </p:nvPr>
        </p:nvSpPr>
        <p:spPr>
          <a:xfrm>
            <a:off x="4823981" y="2191624"/>
            <a:ext cx="3595200" cy="5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9"/>
          </p:nvPr>
        </p:nvSpPr>
        <p:spPr>
          <a:xfrm>
            <a:off x="4823984" y="3538102"/>
            <a:ext cx="3595200" cy="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13" hasCustomPrompt="1"/>
          </p:nvPr>
        </p:nvSpPr>
        <p:spPr>
          <a:xfrm>
            <a:off x="4823984" y="3118138"/>
            <a:ext cx="9318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14"/>
          </p:nvPr>
        </p:nvSpPr>
        <p:spPr>
          <a:xfrm>
            <a:off x="4823981" y="3966704"/>
            <a:ext cx="3595200" cy="5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15"/>
          </p:nvPr>
        </p:nvSpPr>
        <p:spPr>
          <a:xfrm>
            <a:off x="539400" y="445025"/>
            <a:ext cx="806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/>
          <p:nvPr/>
        </p:nvSpPr>
        <p:spPr>
          <a:xfrm>
            <a:off x="5891205" y="-351924"/>
            <a:ext cx="3915937" cy="1369650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4"/>
          <p:cNvSpPr/>
          <p:nvPr/>
        </p:nvSpPr>
        <p:spPr>
          <a:xfrm>
            <a:off x="-702464" y="3805188"/>
            <a:ext cx="2482327" cy="2210478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4"/>
          <p:cNvSpPr/>
          <p:nvPr/>
        </p:nvSpPr>
        <p:spPr>
          <a:xfrm>
            <a:off x="7081596" y="3423334"/>
            <a:ext cx="2798869" cy="2491016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4"/>
          <p:cNvSpPr/>
          <p:nvPr/>
        </p:nvSpPr>
        <p:spPr>
          <a:xfrm flipH="1">
            <a:off x="-1216200" y="-73874"/>
            <a:ext cx="3509803" cy="1227599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" name="Google Shape;157;p14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158" name="Google Shape;158;p14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" name="Google Shape;162;p14"/>
          <p:cNvSpPr txBox="1">
            <a:spLocks noGrp="1"/>
          </p:cNvSpPr>
          <p:nvPr>
            <p:ph type="title"/>
          </p:nvPr>
        </p:nvSpPr>
        <p:spPr>
          <a:xfrm>
            <a:off x="539400" y="445025"/>
            <a:ext cx="806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4"/>
          <p:cNvSpPr/>
          <p:nvPr/>
        </p:nvSpPr>
        <p:spPr>
          <a:xfrm>
            <a:off x="8510675" y="1672588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2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/>
          <p:nvPr/>
        </p:nvSpPr>
        <p:spPr>
          <a:xfrm>
            <a:off x="-1111195" y="-26495"/>
            <a:ext cx="2478466" cy="868334"/>
          </a:xfrm>
          <a:custGeom>
            <a:avLst/>
            <a:gdLst/>
            <a:ahLst/>
            <a:cxnLst/>
            <a:rect l="l" t="t" r="r" b="b"/>
            <a:pathLst>
              <a:path w="25326" h="8873" extrusionOk="0">
                <a:moveTo>
                  <a:pt x="1" y="1305"/>
                </a:moveTo>
                <a:cubicBezTo>
                  <a:pt x="1" y="1305"/>
                  <a:pt x="4706" y="1"/>
                  <a:pt x="10284" y="5579"/>
                </a:cubicBezTo>
                <a:cubicBezTo>
                  <a:pt x="14518" y="2353"/>
                  <a:pt x="17140" y="4504"/>
                  <a:pt x="19465" y="6816"/>
                </a:cubicBezTo>
                <a:cubicBezTo>
                  <a:pt x="23968" y="5378"/>
                  <a:pt x="25326" y="8873"/>
                  <a:pt x="25326" y="8873"/>
                </a:cubicBezTo>
                <a:lnTo>
                  <a:pt x="1" y="887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-1427076" y="2934601"/>
            <a:ext cx="2480612" cy="2208894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7938573" y="3481700"/>
            <a:ext cx="2090160" cy="1860258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7002280" y="-184857"/>
            <a:ext cx="2620355" cy="916503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" name="Google Shape;181;p16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182" name="Google Shape;182;p16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16"/>
          <p:cNvSpPr txBox="1">
            <a:spLocks noGrp="1"/>
          </p:cNvSpPr>
          <p:nvPr>
            <p:ph type="title"/>
          </p:nvPr>
        </p:nvSpPr>
        <p:spPr>
          <a:xfrm>
            <a:off x="717613" y="43335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6599CC"/>
            </a:gs>
            <a:gs pos="47000">
              <a:srgbClr val="B2CAE3"/>
            </a:gs>
            <a:gs pos="100000">
              <a:schemeClr val="lt1"/>
            </a:gs>
          </a:gsLst>
          <a:lin ang="1619866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500" b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433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●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○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■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●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○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■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●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○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■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8" r:id="rId6"/>
    <p:sldLayoutId id="2147483659" r:id="rId7"/>
    <p:sldLayoutId id="2147483660" r:id="rId8"/>
    <p:sldLayoutId id="2147483662" r:id="rId9"/>
    <p:sldLayoutId id="2147483663" r:id="rId10"/>
    <p:sldLayoutId id="2147483664" r:id="rId11"/>
    <p:sldLayoutId id="2147483666" r:id="rId12"/>
    <p:sldLayoutId id="2147483668" r:id="rId13"/>
    <p:sldLayoutId id="2147483670" r:id="rId14"/>
    <p:sldLayoutId id="2147483671" r:id="rId15"/>
    <p:sldLayoutId id="2147483672" r:id="rId16"/>
    <p:sldLayoutId id="2147483675" r:id="rId17"/>
    <p:sldLayoutId id="2147483677" r:id="rId18"/>
    <p:sldLayoutId id="2147483678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heitornunes/aircraft-performance-dataset-aircraft-bluebook?select=Airplane_Stochastic_Imputation.csv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599CC"/>
            </a:gs>
            <a:gs pos="47000">
              <a:srgbClr val="B2CAE3"/>
            </a:gs>
            <a:gs pos="100000">
              <a:schemeClr val="lt1"/>
            </a:gs>
          </a:gsLst>
          <a:lin ang="16200038" scaled="0"/>
        </a:gra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36"/>
          <p:cNvGrpSpPr/>
          <p:nvPr/>
        </p:nvGrpSpPr>
        <p:grpSpPr>
          <a:xfrm>
            <a:off x="612038" y="296476"/>
            <a:ext cx="3499471" cy="3696144"/>
            <a:chOff x="612038" y="296476"/>
            <a:chExt cx="3499471" cy="3696144"/>
          </a:xfrm>
        </p:grpSpPr>
        <p:sp>
          <p:nvSpPr>
            <p:cNvPr id="412" name="Google Shape;412;p36"/>
            <p:cNvSpPr/>
            <p:nvPr/>
          </p:nvSpPr>
          <p:spPr>
            <a:xfrm>
              <a:off x="612038" y="1324085"/>
              <a:ext cx="3498620" cy="2668535"/>
            </a:xfrm>
            <a:custGeom>
              <a:avLst/>
              <a:gdLst/>
              <a:ahLst/>
              <a:cxnLst/>
              <a:rect l="l" t="t" r="r" b="b"/>
              <a:pathLst>
                <a:path w="57385" h="43768" extrusionOk="0">
                  <a:moveTo>
                    <a:pt x="0" y="7864"/>
                  </a:moveTo>
                  <a:lnTo>
                    <a:pt x="28632" y="0"/>
                  </a:lnTo>
                  <a:lnTo>
                    <a:pt x="57385" y="7864"/>
                  </a:lnTo>
                  <a:lnTo>
                    <a:pt x="28686" y="43768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EFAF9">
                    <a:alpha val="10196"/>
                  </a:srgbClr>
                </a:gs>
                <a:gs pos="100000">
                  <a:srgbClr val="FEFAF9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3" name="Google Shape;413;p36"/>
            <p:cNvGrpSpPr/>
            <p:nvPr/>
          </p:nvGrpSpPr>
          <p:grpSpPr>
            <a:xfrm>
              <a:off x="614474" y="296476"/>
              <a:ext cx="3497035" cy="1533517"/>
              <a:chOff x="835325" y="1238450"/>
              <a:chExt cx="1433975" cy="628800"/>
            </a:xfrm>
          </p:grpSpPr>
          <p:sp>
            <p:nvSpPr>
              <p:cNvPr id="414" name="Google Shape;414;p36"/>
              <p:cNvSpPr/>
              <p:nvPr/>
            </p:nvSpPr>
            <p:spPr>
              <a:xfrm>
                <a:off x="840375" y="1522075"/>
                <a:ext cx="648600" cy="316925"/>
              </a:xfrm>
              <a:custGeom>
                <a:avLst/>
                <a:gdLst/>
                <a:ahLst/>
                <a:cxnLst/>
                <a:rect l="l" t="t" r="r" b="b"/>
                <a:pathLst>
                  <a:path w="25944" h="12677" extrusionOk="0">
                    <a:moveTo>
                      <a:pt x="25890" y="1"/>
                    </a:moveTo>
                    <a:cubicBezTo>
                      <a:pt x="11144" y="6158"/>
                      <a:pt x="1909" y="9760"/>
                      <a:pt x="538" y="11158"/>
                    </a:cubicBezTo>
                    <a:lnTo>
                      <a:pt x="0" y="12677"/>
                    </a:lnTo>
                    <a:lnTo>
                      <a:pt x="25944" y="3308"/>
                    </a:lnTo>
                    <a:lnTo>
                      <a:pt x="2589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6"/>
              <p:cNvSpPr/>
              <p:nvPr/>
            </p:nvSpPr>
            <p:spPr>
              <a:xfrm>
                <a:off x="835325" y="1522425"/>
                <a:ext cx="1433975" cy="344825"/>
              </a:xfrm>
              <a:custGeom>
                <a:avLst/>
                <a:gdLst/>
                <a:ahLst/>
                <a:cxnLst/>
                <a:rect l="l" t="t" r="r" b="b"/>
                <a:pathLst>
                  <a:path w="57359" h="13793" extrusionOk="0">
                    <a:moveTo>
                      <a:pt x="30595" y="8025"/>
                    </a:moveTo>
                    <a:cubicBezTo>
                      <a:pt x="30595" y="8025"/>
                      <a:pt x="30514" y="9195"/>
                      <a:pt x="30272" y="10445"/>
                    </a:cubicBezTo>
                    <a:lnTo>
                      <a:pt x="33485" y="11789"/>
                    </a:lnTo>
                    <a:lnTo>
                      <a:pt x="34211" y="12959"/>
                    </a:lnTo>
                    <a:lnTo>
                      <a:pt x="29923" y="12018"/>
                    </a:lnTo>
                    <a:cubicBezTo>
                      <a:pt x="29614" y="12999"/>
                      <a:pt x="29210" y="13792"/>
                      <a:pt x="28659" y="13792"/>
                    </a:cubicBezTo>
                    <a:cubicBezTo>
                      <a:pt x="28108" y="13792"/>
                      <a:pt x="27705" y="12999"/>
                      <a:pt x="27396" y="12018"/>
                    </a:cubicBezTo>
                    <a:lnTo>
                      <a:pt x="23121" y="12959"/>
                    </a:lnTo>
                    <a:lnTo>
                      <a:pt x="23833" y="11789"/>
                    </a:lnTo>
                    <a:lnTo>
                      <a:pt x="27046" y="10445"/>
                    </a:lnTo>
                    <a:cubicBezTo>
                      <a:pt x="26818" y="9168"/>
                      <a:pt x="26724" y="8025"/>
                      <a:pt x="26724" y="8025"/>
                    </a:cubicBezTo>
                    <a:lnTo>
                      <a:pt x="25836" y="8025"/>
                    </a:lnTo>
                    <a:lnTo>
                      <a:pt x="25406" y="9007"/>
                    </a:lnTo>
                    <a:lnTo>
                      <a:pt x="24331" y="9007"/>
                    </a:lnTo>
                    <a:lnTo>
                      <a:pt x="23807" y="8482"/>
                    </a:lnTo>
                    <a:lnTo>
                      <a:pt x="19465" y="8657"/>
                    </a:lnTo>
                    <a:lnTo>
                      <a:pt x="1" y="13375"/>
                    </a:lnTo>
                    <a:lnTo>
                      <a:pt x="229" y="12690"/>
                    </a:lnTo>
                    <a:lnTo>
                      <a:pt x="26172" y="3307"/>
                    </a:lnTo>
                    <a:lnTo>
                      <a:pt x="26119" y="0"/>
                    </a:lnTo>
                    <a:cubicBezTo>
                      <a:pt x="26119" y="0"/>
                      <a:pt x="26455" y="1896"/>
                      <a:pt x="28686" y="1896"/>
                    </a:cubicBezTo>
                    <a:cubicBezTo>
                      <a:pt x="30904" y="1896"/>
                      <a:pt x="31240" y="0"/>
                      <a:pt x="31240" y="0"/>
                    </a:cubicBezTo>
                    <a:lnTo>
                      <a:pt x="31186" y="3307"/>
                    </a:lnTo>
                    <a:lnTo>
                      <a:pt x="57130" y="12690"/>
                    </a:lnTo>
                    <a:lnTo>
                      <a:pt x="57358" y="13375"/>
                    </a:lnTo>
                    <a:lnTo>
                      <a:pt x="37894" y="8657"/>
                    </a:lnTo>
                    <a:lnTo>
                      <a:pt x="33552" y="8482"/>
                    </a:lnTo>
                    <a:lnTo>
                      <a:pt x="33028" y="9007"/>
                    </a:lnTo>
                    <a:lnTo>
                      <a:pt x="31953" y="9007"/>
                    </a:lnTo>
                    <a:lnTo>
                      <a:pt x="31522" y="802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6"/>
              <p:cNvSpPr/>
              <p:nvPr/>
            </p:nvSpPr>
            <p:spPr>
              <a:xfrm>
                <a:off x="1304800" y="1557700"/>
                <a:ext cx="76975" cy="205025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8201" extrusionOk="0">
                    <a:moveTo>
                      <a:pt x="1533" y="8201"/>
                    </a:moveTo>
                    <a:lnTo>
                      <a:pt x="1533" y="8201"/>
                    </a:lnTo>
                    <a:cubicBezTo>
                      <a:pt x="686" y="8201"/>
                      <a:pt x="0" y="7515"/>
                      <a:pt x="0" y="6668"/>
                    </a:cubicBezTo>
                    <a:lnTo>
                      <a:pt x="0" y="1533"/>
                    </a:lnTo>
                    <a:cubicBezTo>
                      <a:pt x="0" y="686"/>
                      <a:pt x="686" y="1"/>
                      <a:pt x="1533" y="1"/>
                    </a:cubicBezTo>
                    <a:lnTo>
                      <a:pt x="1533" y="1"/>
                    </a:lnTo>
                    <a:cubicBezTo>
                      <a:pt x="2366" y="1"/>
                      <a:pt x="3065" y="686"/>
                      <a:pt x="3065" y="1533"/>
                    </a:cubicBezTo>
                    <a:lnTo>
                      <a:pt x="3065" y="6668"/>
                    </a:lnTo>
                    <a:cubicBezTo>
                      <a:pt x="3078" y="7488"/>
                      <a:pt x="2366" y="8201"/>
                      <a:pt x="1533" y="8201"/>
                    </a:cubicBezTo>
                    <a:close/>
                  </a:path>
                </a:pathLst>
              </a:custGeom>
              <a:solidFill>
                <a:srgbClr val="4A6C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6"/>
              <p:cNvSpPr/>
              <p:nvPr/>
            </p:nvSpPr>
            <p:spPr>
              <a:xfrm>
                <a:off x="1478875" y="1238450"/>
                <a:ext cx="146200" cy="331375"/>
              </a:xfrm>
              <a:custGeom>
                <a:avLst/>
                <a:gdLst/>
                <a:ahLst/>
                <a:cxnLst/>
                <a:rect l="l" t="t" r="r" b="b"/>
                <a:pathLst>
                  <a:path w="5848" h="13255" extrusionOk="0">
                    <a:moveTo>
                      <a:pt x="2914" y="1"/>
                    </a:moveTo>
                    <a:cubicBezTo>
                      <a:pt x="2601" y="1"/>
                      <a:pt x="2292" y="135"/>
                      <a:pt x="2084" y="404"/>
                    </a:cubicBezTo>
                    <a:cubicBezTo>
                      <a:pt x="1210" y="1533"/>
                      <a:pt x="0" y="4356"/>
                      <a:pt x="363" y="11359"/>
                    </a:cubicBezTo>
                    <a:cubicBezTo>
                      <a:pt x="363" y="11359"/>
                      <a:pt x="699" y="13255"/>
                      <a:pt x="2917" y="13255"/>
                    </a:cubicBezTo>
                    <a:cubicBezTo>
                      <a:pt x="5135" y="13255"/>
                      <a:pt x="5471" y="11359"/>
                      <a:pt x="5471" y="11359"/>
                    </a:cubicBezTo>
                    <a:cubicBezTo>
                      <a:pt x="5848" y="4356"/>
                      <a:pt x="4638" y="1533"/>
                      <a:pt x="3764" y="404"/>
                    </a:cubicBezTo>
                    <a:cubicBezTo>
                      <a:pt x="3542" y="135"/>
                      <a:pt x="3226" y="1"/>
                      <a:pt x="29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6"/>
              <p:cNvSpPr/>
              <p:nvPr/>
            </p:nvSpPr>
            <p:spPr>
              <a:xfrm>
                <a:off x="1314550" y="1567450"/>
                <a:ext cx="57150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2017" extrusionOk="0">
                    <a:moveTo>
                      <a:pt x="1143" y="1"/>
                    </a:moveTo>
                    <a:cubicBezTo>
                      <a:pt x="1761" y="1"/>
                      <a:pt x="2285" y="444"/>
                      <a:pt x="2285" y="1009"/>
                    </a:cubicBezTo>
                    <a:cubicBezTo>
                      <a:pt x="2285" y="1560"/>
                      <a:pt x="1774" y="2017"/>
                      <a:pt x="1143" y="2017"/>
                    </a:cubicBezTo>
                    <a:cubicBezTo>
                      <a:pt x="524" y="2017"/>
                      <a:pt x="0" y="1560"/>
                      <a:pt x="0" y="1009"/>
                    </a:cubicBezTo>
                    <a:cubicBezTo>
                      <a:pt x="0" y="444"/>
                      <a:pt x="524" y="1"/>
                      <a:pt x="11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6"/>
              <p:cNvSpPr/>
              <p:nvPr/>
            </p:nvSpPr>
            <p:spPr>
              <a:xfrm>
                <a:off x="1329325" y="1580225"/>
                <a:ext cx="27575" cy="24550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982" extrusionOk="0">
                    <a:moveTo>
                      <a:pt x="552" y="0"/>
                    </a:moveTo>
                    <a:cubicBezTo>
                      <a:pt x="256" y="0"/>
                      <a:pt x="0" y="229"/>
                      <a:pt x="0" y="498"/>
                    </a:cubicBezTo>
                    <a:cubicBezTo>
                      <a:pt x="0" y="767"/>
                      <a:pt x="256" y="982"/>
                      <a:pt x="552" y="982"/>
                    </a:cubicBezTo>
                    <a:cubicBezTo>
                      <a:pt x="847" y="982"/>
                      <a:pt x="1103" y="767"/>
                      <a:pt x="1103" y="498"/>
                    </a:cubicBezTo>
                    <a:cubicBezTo>
                      <a:pt x="1103" y="229"/>
                      <a:pt x="847" y="0"/>
                      <a:pt x="5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6"/>
              <p:cNvSpPr/>
              <p:nvPr/>
            </p:nvSpPr>
            <p:spPr>
              <a:xfrm>
                <a:off x="1613950" y="1522075"/>
                <a:ext cx="648625" cy="316925"/>
              </a:xfrm>
              <a:custGeom>
                <a:avLst/>
                <a:gdLst/>
                <a:ahLst/>
                <a:cxnLst/>
                <a:rect l="l" t="t" r="r" b="b"/>
                <a:pathLst>
                  <a:path w="25945" h="12677" extrusionOk="0">
                    <a:moveTo>
                      <a:pt x="55" y="1"/>
                    </a:moveTo>
                    <a:lnTo>
                      <a:pt x="1" y="3308"/>
                    </a:lnTo>
                    <a:lnTo>
                      <a:pt x="25944" y="12677"/>
                    </a:lnTo>
                    <a:lnTo>
                      <a:pt x="25407" y="11158"/>
                    </a:lnTo>
                    <a:cubicBezTo>
                      <a:pt x="24036" y="9760"/>
                      <a:pt x="14814" y="6158"/>
                      <a:pt x="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6"/>
              <p:cNvSpPr/>
              <p:nvPr/>
            </p:nvSpPr>
            <p:spPr>
              <a:xfrm>
                <a:off x="1721500" y="1557700"/>
                <a:ext cx="76650" cy="205025"/>
              </a:xfrm>
              <a:custGeom>
                <a:avLst/>
                <a:gdLst/>
                <a:ahLst/>
                <a:cxnLst/>
                <a:rect l="l" t="t" r="r" b="b"/>
                <a:pathLst>
                  <a:path w="3066" h="8201" extrusionOk="0">
                    <a:moveTo>
                      <a:pt x="1533" y="8201"/>
                    </a:moveTo>
                    <a:lnTo>
                      <a:pt x="1533" y="8201"/>
                    </a:lnTo>
                    <a:cubicBezTo>
                      <a:pt x="2380" y="8201"/>
                      <a:pt x="3065" y="7515"/>
                      <a:pt x="3065" y="6668"/>
                    </a:cubicBezTo>
                    <a:lnTo>
                      <a:pt x="3065" y="1533"/>
                    </a:lnTo>
                    <a:cubicBezTo>
                      <a:pt x="3065" y="686"/>
                      <a:pt x="2380" y="1"/>
                      <a:pt x="1533" y="1"/>
                    </a:cubicBezTo>
                    <a:lnTo>
                      <a:pt x="1533" y="1"/>
                    </a:lnTo>
                    <a:cubicBezTo>
                      <a:pt x="699" y="1"/>
                      <a:pt x="0" y="686"/>
                      <a:pt x="0" y="1533"/>
                    </a:cubicBezTo>
                    <a:lnTo>
                      <a:pt x="0" y="6668"/>
                    </a:lnTo>
                    <a:cubicBezTo>
                      <a:pt x="0" y="7488"/>
                      <a:pt x="699" y="8201"/>
                      <a:pt x="1533" y="8201"/>
                    </a:cubicBezTo>
                    <a:close/>
                  </a:path>
                </a:pathLst>
              </a:custGeom>
              <a:solidFill>
                <a:srgbClr val="4A6C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6"/>
              <p:cNvSpPr/>
              <p:nvPr/>
            </p:nvSpPr>
            <p:spPr>
              <a:xfrm>
                <a:off x="1731250" y="1567450"/>
                <a:ext cx="57150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2017" extrusionOk="0">
                    <a:moveTo>
                      <a:pt x="2285" y="1009"/>
                    </a:moveTo>
                    <a:cubicBezTo>
                      <a:pt x="2285" y="1560"/>
                      <a:pt x="1788" y="2017"/>
                      <a:pt x="1143" y="2017"/>
                    </a:cubicBezTo>
                    <a:cubicBezTo>
                      <a:pt x="511" y="2017"/>
                      <a:pt x="0" y="1560"/>
                      <a:pt x="0" y="1009"/>
                    </a:cubicBezTo>
                    <a:cubicBezTo>
                      <a:pt x="0" y="444"/>
                      <a:pt x="511" y="1"/>
                      <a:pt x="1143" y="1"/>
                    </a:cubicBezTo>
                    <a:cubicBezTo>
                      <a:pt x="1788" y="1"/>
                      <a:pt x="2285" y="444"/>
                      <a:pt x="2285" y="10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6"/>
              <p:cNvSpPr/>
              <p:nvPr/>
            </p:nvSpPr>
            <p:spPr>
              <a:xfrm>
                <a:off x="1746025" y="1580225"/>
                <a:ext cx="27575" cy="24550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982" extrusionOk="0">
                    <a:moveTo>
                      <a:pt x="552" y="0"/>
                    </a:moveTo>
                    <a:cubicBezTo>
                      <a:pt x="256" y="0"/>
                      <a:pt x="1" y="229"/>
                      <a:pt x="1" y="498"/>
                    </a:cubicBezTo>
                    <a:cubicBezTo>
                      <a:pt x="1" y="767"/>
                      <a:pt x="256" y="982"/>
                      <a:pt x="552" y="982"/>
                    </a:cubicBezTo>
                    <a:cubicBezTo>
                      <a:pt x="861" y="982"/>
                      <a:pt x="1103" y="767"/>
                      <a:pt x="1103" y="498"/>
                    </a:cubicBezTo>
                    <a:cubicBezTo>
                      <a:pt x="1103" y="229"/>
                      <a:pt x="861" y="0"/>
                      <a:pt x="5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6"/>
              <p:cNvSpPr/>
              <p:nvPr/>
            </p:nvSpPr>
            <p:spPr>
              <a:xfrm>
                <a:off x="1522550" y="1252225"/>
                <a:ext cx="57825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1803" extrusionOk="0">
                    <a:moveTo>
                      <a:pt x="1163" y="1"/>
                    </a:moveTo>
                    <a:cubicBezTo>
                      <a:pt x="871" y="1"/>
                      <a:pt x="579" y="135"/>
                      <a:pt x="391" y="404"/>
                    </a:cubicBezTo>
                    <a:cubicBezTo>
                      <a:pt x="162" y="686"/>
                      <a:pt x="1" y="1144"/>
                      <a:pt x="1" y="1802"/>
                    </a:cubicBezTo>
                    <a:cubicBezTo>
                      <a:pt x="1" y="1802"/>
                      <a:pt x="337" y="552"/>
                      <a:pt x="1157" y="552"/>
                    </a:cubicBezTo>
                    <a:cubicBezTo>
                      <a:pt x="1977" y="552"/>
                      <a:pt x="2313" y="1802"/>
                      <a:pt x="2313" y="1802"/>
                    </a:cubicBezTo>
                    <a:cubicBezTo>
                      <a:pt x="2313" y="1130"/>
                      <a:pt x="2151" y="686"/>
                      <a:pt x="1936" y="404"/>
                    </a:cubicBezTo>
                    <a:cubicBezTo>
                      <a:pt x="1748" y="135"/>
                      <a:pt x="1456" y="1"/>
                      <a:pt x="11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5" name="Google Shape;425;p36"/>
          <p:cNvSpPr/>
          <p:nvPr/>
        </p:nvSpPr>
        <p:spPr>
          <a:xfrm>
            <a:off x="5368450" y="2632550"/>
            <a:ext cx="74400" cy="20379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6"/>
          <p:cNvSpPr/>
          <p:nvPr/>
        </p:nvSpPr>
        <p:spPr>
          <a:xfrm>
            <a:off x="7762925" y="2632550"/>
            <a:ext cx="74400" cy="20379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6"/>
          <p:cNvSpPr/>
          <p:nvPr/>
        </p:nvSpPr>
        <p:spPr>
          <a:xfrm>
            <a:off x="4448400" y="1551446"/>
            <a:ext cx="4241700" cy="2037900"/>
          </a:xfrm>
          <a:prstGeom prst="roundRect">
            <a:avLst>
              <a:gd name="adj" fmla="val 7713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6"/>
          <p:cNvSpPr/>
          <p:nvPr/>
        </p:nvSpPr>
        <p:spPr>
          <a:xfrm>
            <a:off x="4512975" y="1608150"/>
            <a:ext cx="4107300" cy="1927200"/>
          </a:xfrm>
          <a:prstGeom prst="roundRect">
            <a:avLst>
              <a:gd name="adj" fmla="val 771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9" name="Google Shape;429;p36"/>
          <p:cNvGrpSpPr/>
          <p:nvPr/>
        </p:nvGrpSpPr>
        <p:grpSpPr>
          <a:xfrm>
            <a:off x="1637158" y="2558345"/>
            <a:ext cx="1449237" cy="2153793"/>
            <a:chOff x="1285725" y="3740925"/>
            <a:chExt cx="910725" cy="1353650"/>
          </a:xfrm>
        </p:grpSpPr>
        <p:sp>
          <p:nvSpPr>
            <p:cNvPr id="430" name="Google Shape;430;p36"/>
            <p:cNvSpPr/>
            <p:nvPr/>
          </p:nvSpPr>
          <p:spPr>
            <a:xfrm>
              <a:off x="1360000" y="3752000"/>
              <a:ext cx="359600" cy="411375"/>
            </a:xfrm>
            <a:custGeom>
              <a:avLst/>
              <a:gdLst/>
              <a:ahLst/>
              <a:cxnLst/>
              <a:rect l="l" t="t" r="r" b="b"/>
              <a:pathLst>
                <a:path w="14384" h="16455" extrusionOk="0">
                  <a:moveTo>
                    <a:pt x="10203" y="1305"/>
                  </a:moveTo>
                  <a:cubicBezTo>
                    <a:pt x="10203" y="1305"/>
                    <a:pt x="7528" y="1"/>
                    <a:pt x="6399" y="2918"/>
                  </a:cubicBezTo>
                  <a:cubicBezTo>
                    <a:pt x="5283" y="5862"/>
                    <a:pt x="807" y="5942"/>
                    <a:pt x="484" y="9962"/>
                  </a:cubicBezTo>
                  <a:cubicBezTo>
                    <a:pt x="0" y="16226"/>
                    <a:pt x="11896" y="16454"/>
                    <a:pt x="13147" y="12260"/>
                  </a:cubicBezTo>
                  <a:cubicBezTo>
                    <a:pt x="14383" y="8080"/>
                    <a:pt x="12044" y="8496"/>
                    <a:pt x="12811" y="4907"/>
                  </a:cubicBezTo>
                  <a:cubicBezTo>
                    <a:pt x="13254" y="2689"/>
                    <a:pt x="12448" y="1076"/>
                    <a:pt x="10203" y="13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1747800" y="3740925"/>
              <a:ext cx="188550" cy="177450"/>
            </a:xfrm>
            <a:custGeom>
              <a:avLst/>
              <a:gdLst/>
              <a:ahLst/>
              <a:cxnLst/>
              <a:rect l="l" t="t" r="r" b="b"/>
              <a:pathLst>
                <a:path w="7542" h="7098" extrusionOk="0">
                  <a:moveTo>
                    <a:pt x="5498" y="1519"/>
                  </a:moveTo>
                  <a:cubicBezTo>
                    <a:pt x="5498" y="1519"/>
                    <a:pt x="2635" y="0"/>
                    <a:pt x="1412" y="1923"/>
                  </a:cubicBezTo>
                  <a:cubicBezTo>
                    <a:pt x="0" y="4140"/>
                    <a:pt x="1694" y="5848"/>
                    <a:pt x="4168" y="5848"/>
                  </a:cubicBezTo>
                  <a:cubicBezTo>
                    <a:pt x="6641" y="5848"/>
                    <a:pt x="6009" y="7098"/>
                    <a:pt x="6009" y="7098"/>
                  </a:cubicBezTo>
                  <a:cubicBezTo>
                    <a:pt x="6009" y="7098"/>
                    <a:pt x="7541" y="6668"/>
                    <a:pt x="7541" y="4719"/>
                  </a:cubicBezTo>
                  <a:cubicBezTo>
                    <a:pt x="7541" y="2756"/>
                    <a:pt x="6869" y="1519"/>
                    <a:pt x="5498" y="15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1785425" y="3808675"/>
              <a:ext cx="156300" cy="241775"/>
            </a:xfrm>
            <a:custGeom>
              <a:avLst/>
              <a:gdLst/>
              <a:ahLst/>
              <a:cxnLst/>
              <a:rect l="l" t="t" r="r" b="b"/>
              <a:pathLst>
                <a:path w="6252" h="9671" extrusionOk="0">
                  <a:moveTo>
                    <a:pt x="1494" y="0"/>
                  </a:moveTo>
                  <a:cubicBezTo>
                    <a:pt x="574" y="0"/>
                    <a:pt x="176" y="467"/>
                    <a:pt x="176" y="1027"/>
                  </a:cubicBezTo>
                  <a:cubicBezTo>
                    <a:pt x="176" y="1027"/>
                    <a:pt x="1" y="1901"/>
                    <a:pt x="176" y="3527"/>
                  </a:cubicBezTo>
                  <a:cubicBezTo>
                    <a:pt x="337" y="5154"/>
                    <a:pt x="1829" y="5329"/>
                    <a:pt x="1829" y="5329"/>
                  </a:cubicBezTo>
                  <a:cubicBezTo>
                    <a:pt x="1829" y="5329"/>
                    <a:pt x="2152" y="6202"/>
                    <a:pt x="1197" y="6565"/>
                  </a:cubicBezTo>
                  <a:cubicBezTo>
                    <a:pt x="1023" y="6633"/>
                    <a:pt x="821" y="6686"/>
                    <a:pt x="619" y="6754"/>
                  </a:cubicBezTo>
                  <a:lnTo>
                    <a:pt x="3617" y="9671"/>
                  </a:lnTo>
                  <a:lnTo>
                    <a:pt x="6252" y="6364"/>
                  </a:lnTo>
                  <a:cubicBezTo>
                    <a:pt x="6010" y="6350"/>
                    <a:pt x="5781" y="6323"/>
                    <a:pt x="5633" y="6229"/>
                  </a:cubicBezTo>
                  <a:cubicBezTo>
                    <a:pt x="4706" y="5813"/>
                    <a:pt x="4612" y="4186"/>
                    <a:pt x="4961" y="3205"/>
                  </a:cubicBezTo>
                  <a:cubicBezTo>
                    <a:pt x="5311" y="2250"/>
                    <a:pt x="5109" y="1592"/>
                    <a:pt x="4518" y="1592"/>
                  </a:cubicBezTo>
                  <a:cubicBezTo>
                    <a:pt x="3940" y="1592"/>
                    <a:pt x="3832" y="2197"/>
                    <a:pt x="3832" y="2197"/>
                  </a:cubicBezTo>
                  <a:cubicBezTo>
                    <a:pt x="3832" y="2197"/>
                    <a:pt x="3267" y="1363"/>
                    <a:pt x="3550" y="503"/>
                  </a:cubicBezTo>
                  <a:cubicBezTo>
                    <a:pt x="2687" y="146"/>
                    <a:pt x="2009" y="0"/>
                    <a:pt x="1494" y="0"/>
                  </a:cubicBezTo>
                  <a:close/>
                </a:path>
              </a:pathLst>
            </a:custGeom>
            <a:solidFill>
              <a:srgbClr val="F292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1632525" y="3965750"/>
              <a:ext cx="563925" cy="376725"/>
            </a:xfrm>
            <a:custGeom>
              <a:avLst/>
              <a:gdLst/>
              <a:ahLst/>
              <a:cxnLst/>
              <a:rect l="l" t="t" r="r" b="b"/>
              <a:pathLst>
                <a:path w="22557" h="15069" extrusionOk="0">
                  <a:moveTo>
                    <a:pt x="17301" y="2258"/>
                  </a:moveTo>
                  <a:cubicBezTo>
                    <a:pt x="15647" y="0"/>
                    <a:pt x="13564" y="175"/>
                    <a:pt x="12368" y="67"/>
                  </a:cubicBezTo>
                  <a:lnTo>
                    <a:pt x="9733" y="3401"/>
                  </a:lnTo>
                  <a:lnTo>
                    <a:pt x="6749" y="471"/>
                  </a:lnTo>
                  <a:cubicBezTo>
                    <a:pt x="5808" y="726"/>
                    <a:pt x="4544" y="1022"/>
                    <a:pt x="3052" y="3172"/>
                  </a:cubicBezTo>
                  <a:cubicBezTo>
                    <a:pt x="1896" y="5122"/>
                    <a:pt x="1" y="9490"/>
                    <a:pt x="1" y="9490"/>
                  </a:cubicBezTo>
                  <a:lnTo>
                    <a:pt x="2730" y="10687"/>
                  </a:lnTo>
                  <a:lnTo>
                    <a:pt x="4773" y="7030"/>
                  </a:lnTo>
                  <a:lnTo>
                    <a:pt x="5687" y="15069"/>
                  </a:lnTo>
                  <a:lnTo>
                    <a:pt x="16104" y="15069"/>
                  </a:lnTo>
                  <a:lnTo>
                    <a:pt x="15715" y="6788"/>
                  </a:lnTo>
                  <a:cubicBezTo>
                    <a:pt x="15715" y="6788"/>
                    <a:pt x="18887" y="13308"/>
                    <a:pt x="20715" y="12434"/>
                  </a:cubicBezTo>
                  <a:cubicBezTo>
                    <a:pt x="22557" y="11601"/>
                    <a:pt x="19277" y="4987"/>
                    <a:pt x="17301" y="22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1744775" y="4343475"/>
              <a:ext cx="304500" cy="751100"/>
            </a:xfrm>
            <a:custGeom>
              <a:avLst/>
              <a:gdLst/>
              <a:ahLst/>
              <a:cxnLst/>
              <a:rect l="l" t="t" r="r" b="b"/>
              <a:pathLst>
                <a:path w="12180" h="30044" extrusionOk="0">
                  <a:moveTo>
                    <a:pt x="1183" y="0"/>
                  </a:moveTo>
                  <a:cubicBezTo>
                    <a:pt x="1183" y="0"/>
                    <a:pt x="0" y="14746"/>
                    <a:pt x="915" y="20123"/>
                  </a:cubicBezTo>
                  <a:cubicBezTo>
                    <a:pt x="1815" y="25500"/>
                    <a:pt x="2796" y="30043"/>
                    <a:pt x="2796" y="30043"/>
                  </a:cubicBezTo>
                  <a:lnTo>
                    <a:pt x="5807" y="30043"/>
                  </a:lnTo>
                  <a:cubicBezTo>
                    <a:pt x="5807" y="30043"/>
                    <a:pt x="3939" y="13456"/>
                    <a:pt x="6103" y="4705"/>
                  </a:cubicBezTo>
                  <a:cubicBezTo>
                    <a:pt x="8456" y="26979"/>
                    <a:pt x="9356" y="30043"/>
                    <a:pt x="9356" y="30043"/>
                  </a:cubicBezTo>
                  <a:lnTo>
                    <a:pt x="12179" y="30043"/>
                  </a:lnTo>
                  <a:lnTo>
                    <a:pt x="11574" y="0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1303200" y="3838625"/>
              <a:ext cx="418750" cy="503850"/>
            </a:xfrm>
            <a:custGeom>
              <a:avLst/>
              <a:gdLst/>
              <a:ahLst/>
              <a:cxnLst/>
              <a:rect l="l" t="t" r="r" b="b"/>
              <a:pathLst>
                <a:path w="16750" h="20154" extrusionOk="0">
                  <a:moveTo>
                    <a:pt x="12039" y="0"/>
                  </a:moveTo>
                  <a:cubicBezTo>
                    <a:pt x="11576" y="0"/>
                    <a:pt x="11129" y="229"/>
                    <a:pt x="10875" y="649"/>
                  </a:cubicBezTo>
                  <a:cubicBezTo>
                    <a:pt x="10700" y="905"/>
                    <a:pt x="10485" y="1120"/>
                    <a:pt x="10203" y="1200"/>
                  </a:cubicBezTo>
                  <a:cubicBezTo>
                    <a:pt x="10059" y="1103"/>
                    <a:pt x="9927" y="1061"/>
                    <a:pt x="9812" y="1061"/>
                  </a:cubicBezTo>
                  <a:cubicBezTo>
                    <a:pt x="9232" y="1061"/>
                    <a:pt x="9068" y="2130"/>
                    <a:pt x="9719" y="2477"/>
                  </a:cubicBezTo>
                  <a:lnTo>
                    <a:pt x="9719" y="2666"/>
                  </a:lnTo>
                  <a:cubicBezTo>
                    <a:pt x="9759" y="4561"/>
                    <a:pt x="8536" y="6255"/>
                    <a:pt x="6708" y="6765"/>
                  </a:cubicBezTo>
                  <a:cubicBezTo>
                    <a:pt x="5525" y="7088"/>
                    <a:pt x="4436" y="8056"/>
                    <a:pt x="4114" y="9440"/>
                  </a:cubicBezTo>
                  <a:cubicBezTo>
                    <a:pt x="820" y="15395"/>
                    <a:pt x="0" y="15718"/>
                    <a:pt x="1197" y="16699"/>
                  </a:cubicBezTo>
                  <a:cubicBezTo>
                    <a:pt x="1370" y="16842"/>
                    <a:pt x="1555" y="16908"/>
                    <a:pt x="1748" y="16908"/>
                  </a:cubicBezTo>
                  <a:cubicBezTo>
                    <a:pt x="3659" y="16908"/>
                    <a:pt x="6385" y="10556"/>
                    <a:pt x="6385" y="10556"/>
                  </a:cubicBezTo>
                  <a:lnTo>
                    <a:pt x="6385" y="10556"/>
                  </a:lnTo>
                  <a:lnTo>
                    <a:pt x="5512" y="20154"/>
                  </a:lnTo>
                  <a:lnTo>
                    <a:pt x="13160" y="20154"/>
                  </a:lnTo>
                  <a:lnTo>
                    <a:pt x="14249" y="15046"/>
                  </a:lnTo>
                  <a:cubicBezTo>
                    <a:pt x="14249" y="15046"/>
                    <a:pt x="16118" y="13661"/>
                    <a:pt x="16749" y="12048"/>
                  </a:cubicBezTo>
                  <a:cubicBezTo>
                    <a:pt x="16749" y="8441"/>
                    <a:pt x="15171" y="6287"/>
                    <a:pt x="13538" y="6287"/>
                  </a:cubicBezTo>
                  <a:cubicBezTo>
                    <a:pt x="13479" y="6287"/>
                    <a:pt x="13421" y="6289"/>
                    <a:pt x="13362" y="6295"/>
                  </a:cubicBezTo>
                  <a:cubicBezTo>
                    <a:pt x="13134" y="6318"/>
                    <a:pt x="12935" y="6331"/>
                    <a:pt x="12763" y="6331"/>
                  </a:cubicBezTo>
                  <a:cubicBezTo>
                    <a:pt x="11657" y="6331"/>
                    <a:pt x="11644" y="5832"/>
                    <a:pt x="11924" y="4668"/>
                  </a:cubicBezTo>
                  <a:lnTo>
                    <a:pt x="11924" y="4668"/>
                  </a:lnTo>
                  <a:cubicBezTo>
                    <a:pt x="12028" y="4700"/>
                    <a:pt x="12138" y="4715"/>
                    <a:pt x="12251" y="4715"/>
                  </a:cubicBezTo>
                  <a:cubicBezTo>
                    <a:pt x="12968" y="4715"/>
                    <a:pt x="13814" y="4095"/>
                    <a:pt x="14209" y="2934"/>
                  </a:cubicBezTo>
                  <a:cubicBezTo>
                    <a:pt x="14639" y="1590"/>
                    <a:pt x="14424" y="595"/>
                    <a:pt x="14424" y="595"/>
                  </a:cubicBezTo>
                  <a:cubicBezTo>
                    <a:pt x="13738" y="528"/>
                    <a:pt x="13066" y="313"/>
                    <a:pt x="12555" y="98"/>
                  </a:cubicBezTo>
                  <a:cubicBezTo>
                    <a:pt x="12387" y="32"/>
                    <a:pt x="12212" y="0"/>
                    <a:pt x="12039" y="0"/>
                  </a:cubicBezTo>
                  <a:close/>
                </a:path>
              </a:pathLst>
            </a:custGeom>
            <a:solidFill>
              <a:srgbClr val="F292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1398650" y="4343475"/>
              <a:ext cx="335400" cy="751100"/>
            </a:xfrm>
            <a:custGeom>
              <a:avLst/>
              <a:gdLst/>
              <a:ahLst/>
              <a:cxnLst/>
              <a:rect l="l" t="t" r="r" b="b"/>
              <a:pathLst>
                <a:path w="13416" h="30044" extrusionOk="0">
                  <a:moveTo>
                    <a:pt x="9342" y="0"/>
                  </a:moveTo>
                  <a:lnTo>
                    <a:pt x="1694" y="0"/>
                  </a:lnTo>
                  <a:cubicBezTo>
                    <a:pt x="1694" y="0"/>
                    <a:pt x="0" y="3361"/>
                    <a:pt x="457" y="10673"/>
                  </a:cubicBezTo>
                  <a:cubicBezTo>
                    <a:pt x="901" y="17999"/>
                    <a:pt x="2366" y="30043"/>
                    <a:pt x="2366" y="30043"/>
                  </a:cubicBezTo>
                  <a:lnTo>
                    <a:pt x="4019" y="30043"/>
                  </a:lnTo>
                  <a:lnTo>
                    <a:pt x="5619" y="3388"/>
                  </a:lnTo>
                  <a:cubicBezTo>
                    <a:pt x="5619" y="3388"/>
                    <a:pt x="9342" y="15754"/>
                    <a:pt x="9342" y="18550"/>
                  </a:cubicBezTo>
                  <a:lnTo>
                    <a:pt x="9342" y="30043"/>
                  </a:lnTo>
                  <a:lnTo>
                    <a:pt x="10942" y="30043"/>
                  </a:lnTo>
                  <a:cubicBezTo>
                    <a:pt x="10942" y="30043"/>
                    <a:pt x="11574" y="25406"/>
                    <a:pt x="12488" y="18833"/>
                  </a:cubicBezTo>
                  <a:cubicBezTo>
                    <a:pt x="13415" y="12246"/>
                    <a:pt x="10996" y="2352"/>
                    <a:pt x="93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1532400" y="3927425"/>
              <a:ext cx="88050" cy="96825"/>
            </a:xfrm>
            <a:custGeom>
              <a:avLst/>
              <a:gdLst/>
              <a:ahLst/>
              <a:cxnLst/>
              <a:rect l="l" t="t" r="r" b="b"/>
              <a:pathLst>
                <a:path w="3522" h="3873" extrusionOk="0">
                  <a:moveTo>
                    <a:pt x="3428" y="3872"/>
                  </a:moveTo>
                  <a:lnTo>
                    <a:pt x="3522" y="2797"/>
                  </a:lnTo>
                  <a:cubicBezTo>
                    <a:pt x="2500" y="2756"/>
                    <a:pt x="2500" y="2259"/>
                    <a:pt x="2769" y="1130"/>
                  </a:cubicBezTo>
                  <a:cubicBezTo>
                    <a:pt x="2769" y="1130"/>
                    <a:pt x="1747" y="982"/>
                    <a:pt x="968" y="1"/>
                  </a:cubicBezTo>
                  <a:cubicBezTo>
                    <a:pt x="0" y="3254"/>
                    <a:pt x="3428" y="3872"/>
                    <a:pt x="3428" y="3872"/>
                  </a:cubicBezTo>
                  <a:close/>
                </a:path>
              </a:pathLst>
            </a:custGeom>
            <a:solidFill>
              <a:srgbClr val="F0B0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7800" y="3977175"/>
              <a:ext cx="345500" cy="366325"/>
            </a:xfrm>
            <a:custGeom>
              <a:avLst/>
              <a:gdLst/>
              <a:ahLst/>
              <a:cxnLst/>
              <a:rect l="l" t="t" r="r" b="b"/>
              <a:pathLst>
                <a:path w="13820" h="14653" extrusionOk="0">
                  <a:moveTo>
                    <a:pt x="5189" y="498"/>
                  </a:moveTo>
                  <a:cubicBezTo>
                    <a:pt x="5189" y="498"/>
                    <a:pt x="1" y="269"/>
                    <a:pt x="485" y="4234"/>
                  </a:cubicBezTo>
                  <a:cubicBezTo>
                    <a:pt x="1479" y="5216"/>
                    <a:pt x="3321" y="5982"/>
                    <a:pt x="3321" y="5982"/>
                  </a:cubicBezTo>
                  <a:lnTo>
                    <a:pt x="2528" y="14652"/>
                  </a:lnTo>
                  <a:lnTo>
                    <a:pt x="10176" y="14652"/>
                  </a:lnTo>
                  <a:cubicBezTo>
                    <a:pt x="10176" y="14652"/>
                    <a:pt x="12300" y="7944"/>
                    <a:pt x="11655" y="5592"/>
                  </a:cubicBezTo>
                  <a:cubicBezTo>
                    <a:pt x="11655" y="5592"/>
                    <a:pt x="12919" y="4853"/>
                    <a:pt x="13819" y="3925"/>
                  </a:cubicBezTo>
                  <a:cubicBezTo>
                    <a:pt x="13523" y="1344"/>
                    <a:pt x="11373" y="0"/>
                    <a:pt x="9424" y="793"/>
                  </a:cubicBezTo>
                  <a:cubicBezTo>
                    <a:pt x="9114" y="4463"/>
                    <a:pt x="5189" y="4423"/>
                    <a:pt x="5189" y="4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1433250" y="4010425"/>
              <a:ext cx="313575" cy="452375"/>
            </a:xfrm>
            <a:custGeom>
              <a:avLst/>
              <a:gdLst/>
              <a:ahLst/>
              <a:cxnLst/>
              <a:rect l="l" t="t" r="r" b="b"/>
              <a:pathLst>
                <a:path w="12543" h="18095" extrusionOk="0">
                  <a:moveTo>
                    <a:pt x="1" y="1"/>
                  </a:moveTo>
                  <a:lnTo>
                    <a:pt x="1" y="15742"/>
                  </a:lnTo>
                  <a:lnTo>
                    <a:pt x="12542" y="18094"/>
                  </a:lnTo>
                  <a:lnTo>
                    <a:pt x="12542" y="20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1746800" y="4010425"/>
              <a:ext cx="313900" cy="452375"/>
            </a:xfrm>
            <a:custGeom>
              <a:avLst/>
              <a:gdLst/>
              <a:ahLst/>
              <a:cxnLst/>
              <a:rect l="l" t="t" r="r" b="b"/>
              <a:pathLst>
                <a:path w="12556" h="18095" extrusionOk="0">
                  <a:moveTo>
                    <a:pt x="12555" y="1"/>
                  </a:moveTo>
                  <a:lnTo>
                    <a:pt x="0" y="2098"/>
                  </a:lnTo>
                  <a:lnTo>
                    <a:pt x="0" y="18094"/>
                  </a:lnTo>
                  <a:lnTo>
                    <a:pt x="12555" y="15742"/>
                  </a:lnTo>
                  <a:lnTo>
                    <a:pt x="125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1458450" y="4033950"/>
              <a:ext cx="288375" cy="353225"/>
            </a:xfrm>
            <a:custGeom>
              <a:avLst/>
              <a:gdLst/>
              <a:ahLst/>
              <a:cxnLst/>
              <a:rect l="l" t="t" r="r" b="b"/>
              <a:pathLst>
                <a:path w="11535" h="14129" extrusionOk="0">
                  <a:moveTo>
                    <a:pt x="1" y="1"/>
                  </a:moveTo>
                  <a:lnTo>
                    <a:pt x="1" y="11897"/>
                  </a:lnTo>
                  <a:lnTo>
                    <a:pt x="11534" y="14129"/>
                  </a:lnTo>
                  <a:lnTo>
                    <a:pt x="11534" y="2219"/>
                  </a:lnTo>
                  <a:close/>
                </a:path>
              </a:pathLst>
            </a:custGeom>
            <a:solidFill>
              <a:srgbClr val="304F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746800" y="4033950"/>
              <a:ext cx="289025" cy="353225"/>
            </a:xfrm>
            <a:custGeom>
              <a:avLst/>
              <a:gdLst/>
              <a:ahLst/>
              <a:cxnLst/>
              <a:rect l="l" t="t" r="r" b="b"/>
              <a:pathLst>
                <a:path w="11561" h="14129" extrusionOk="0">
                  <a:moveTo>
                    <a:pt x="0" y="2219"/>
                  </a:moveTo>
                  <a:lnTo>
                    <a:pt x="0" y="14129"/>
                  </a:lnTo>
                  <a:lnTo>
                    <a:pt x="11560" y="11897"/>
                  </a:lnTo>
                  <a:lnTo>
                    <a:pt x="11560" y="1"/>
                  </a:lnTo>
                  <a:close/>
                </a:path>
              </a:pathLst>
            </a:custGeom>
            <a:solidFill>
              <a:srgbClr val="304F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1746800" y="4411350"/>
              <a:ext cx="4375" cy="28250"/>
            </a:xfrm>
            <a:custGeom>
              <a:avLst/>
              <a:gdLst/>
              <a:ahLst/>
              <a:cxnLst/>
              <a:rect l="l" t="t" r="r" b="b"/>
              <a:pathLst>
                <a:path w="175" h="1130" extrusionOk="0">
                  <a:moveTo>
                    <a:pt x="0" y="0"/>
                  </a:moveTo>
                  <a:lnTo>
                    <a:pt x="0" y="1130"/>
                  </a:lnTo>
                  <a:lnTo>
                    <a:pt x="175" y="1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1913800" y="4343800"/>
              <a:ext cx="75975" cy="66575"/>
            </a:xfrm>
            <a:custGeom>
              <a:avLst/>
              <a:gdLst/>
              <a:ahLst/>
              <a:cxnLst/>
              <a:rect l="l" t="t" r="r" b="b"/>
              <a:pathLst>
                <a:path w="3039" h="2663" extrusionOk="0">
                  <a:moveTo>
                    <a:pt x="2515" y="1"/>
                  </a:moveTo>
                  <a:lnTo>
                    <a:pt x="1" y="1183"/>
                  </a:lnTo>
                  <a:lnTo>
                    <a:pt x="28" y="2662"/>
                  </a:lnTo>
                  <a:lnTo>
                    <a:pt x="3039" y="2124"/>
                  </a:lnTo>
                  <a:cubicBezTo>
                    <a:pt x="2837" y="1385"/>
                    <a:pt x="2662" y="673"/>
                    <a:pt x="251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815000" y="4377075"/>
              <a:ext cx="88750" cy="50775"/>
            </a:xfrm>
            <a:custGeom>
              <a:avLst/>
              <a:gdLst/>
              <a:ahLst/>
              <a:cxnLst/>
              <a:rect l="l" t="t" r="r" b="b"/>
              <a:pathLst>
                <a:path w="3550" h="2031" extrusionOk="0">
                  <a:moveTo>
                    <a:pt x="3509" y="0"/>
                  </a:moveTo>
                  <a:lnTo>
                    <a:pt x="1" y="968"/>
                  </a:lnTo>
                  <a:lnTo>
                    <a:pt x="1" y="2030"/>
                  </a:lnTo>
                  <a:lnTo>
                    <a:pt x="3550" y="1398"/>
                  </a:lnTo>
                  <a:lnTo>
                    <a:pt x="350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987750" y="4316290"/>
              <a:ext cx="47725" cy="77650"/>
            </a:xfrm>
            <a:custGeom>
              <a:avLst/>
              <a:gdLst/>
              <a:ahLst/>
              <a:cxnLst/>
              <a:rect l="l" t="t" r="r" b="b"/>
              <a:pathLst>
                <a:path w="1909" h="3106" extrusionOk="0">
                  <a:moveTo>
                    <a:pt x="1909" y="0"/>
                  </a:moveTo>
                  <a:lnTo>
                    <a:pt x="0" y="887"/>
                  </a:lnTo>
                  <a:cubicBezTo>
                    <a:pt x="148" y="1600"/>
                    <a:pt x="336" y="2339"/>
                    <a:pt x="538" y="3105"/>
                  </a:cubicBezTo>
                  <a:lnTo>
                    <a:pt x="1909" y="2877"/>
                  </a:lnTo>
                  <a:lnTo>
                    <a:pt x="190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1964960" y="4174417"/>
              <a:ext cx="69582" cy="80008"/>
            </a:xfrm>
            <a:custGeom>
              <a:avLst/>
              <a:gdLst/>
              <a:ahLst/>
              <a:cxnLst/>
              <a:rect l="l" t="t" r="r" b="b"/>
              <a:pathLst>
                <a:path w="2770" h="3200" extrusionOk="0">
                  <a:moveTo>
                    <a:pt x="2770" y="1"/>
                  </a:moveTo>
                  <a:lnTo>
                    <a:pt x="1" y="807"/>
                  </a:lnTo>
                  <a:cubicBezTo>
                    <a:pt x="55" y="1547"/>
                    <a:pt x="122" y="2340"/>
                    <a:pt x="229" y="3200"/>
                  </a:cubicBezTo>
                  <a:lnTo>
                    <a:pt x="2770" y="1829"/>
                  </a:lnTo>
                  <a:lnTo>
                    <a:pt x="277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1972990" y="4232225"/>
              <a:ext cx="61850" cy="96475"/>
            </a:xfrm>
            <a:custGeom>
              <a:avLst/>
              <a:gdLst/>
              <a:ahLst/>
              <a:cxnLst/>
              <a:rect l="l" t="t" r="r" b="b"/>
              <a:pathLst>
                <a:path w="2474" h="3859" extrusionOk="0">
                  <a:moveTo>
                    <a:pt x="2474" y="1"/>
                  </a:moveTo>
                  <a:lnTo>
                    <a:pt x="1" y="1318"/>
                  </a:lnTo>
                  <a:cubicBezTo>
                    <a:pt x="122" y="2111"/>
                    <a:pt x="269" y="2971"/>
                    <a:pt x="458" y="3859"/>
                  </a:cubicBezTo>
                  <a:lnTo>
                    <a:pt x="2474" y="2931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1815000" y="4147550"/>
              <a:ext cx="84725" cy="80325"/>
            </a:xfrm>
            <a:custGeom>
              <a:avLst/>
              <a:gdLst/>
              <a:ahLst/>
              <a:cxnLst/>
              <a:rect l="l" t="t" r="r" b="b"/>
              <a:pathLst>
                <a:path w="3389" h="3213" extrusionOk="0">
                  <a:moveTo>
                    <a:pt x="3335" y="0"/>
                  </a:moveTo>
                  <a:lnTo>
                    <a:pt x="1695" y="296"/>
                  </a:lnTo>
                  <a:cubicBezTo>
                    <a:pt x="1600" y="1183"/>
                    <a:pt x="888" y="2003"/>
                    <a:pt x="1" y="2272"/>
                  </a:cubicBezTo>
                  <a:lnTo>
                    <a:pt x="1" y="3213"/>
                  </a:lnTo>
                  <a:lnTo>
                    <a:pt x="3388" y="2245"/>
                  </a:lnTo>
                  <a:lnTo>
                    <a:pt x="333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1746800" y="4355900"/>
              <a:ext cx="57150" cy="83025"/>
            </a:xfrm>
            <a:custGeom>
              <a:avLst/>
              <a:gdLst/>
              <a:ahLst/>
              <a:cxnLst/>
              <a:rect l="l" t="t" r="r" b="b"/>
              <a:pathLst>
                <a:path w="2286" h="3321" extrusionOk="0">
                  <a:moveTo>
                    <a:pt x="2285" y="0"/>
                  </a:moveTo>
                  <a:lnTo>
                    <a:pt x="0" y="1237"/>
                  </a:lnTo>
                  <a:lnTo>
                    <a:pt x="0" y="2218"/>
                  </a:lnTo>
                  <a:lnTo>
                    <a:pt x="175" y="3321"/>
                  </a:lnTo>
                  <a:lnTo>
                    <a:pt x="2285" y="2944"/>
                  </a:lnTo>
                  <a:lnTo>
                    <a:pt x="228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1815004" y="4259484"/>
              <a:ext cx="86075" cy="80011"/>
            </a:xfrm>
            <a:custGeom>
              <a:avLst/>
              <a:gdLst/>
              <a:ahLst/>
              <a:cxnLst/>
              <a:rect l="l" t="t" r="r" b="b"/>
              <a:pathLst>
                <a:path w="3443" h="3146" extrusionOk="0">
                  <a:moveTo>
                    <a:pt x="3429" y="0"/>
                  </a:moveTo>
                  <a:lnTo>
                    <a:pt x="1" y="1345"/>
                  </a:lnTo>
                  <a:lnTo>
                    <a:pt x="1" y="3146"/>
                  </a:lnTo>
                  <a:lnTo>
                    <a:pt x="3442" y="1304"/>
                  </a:lnTo>
                  <a:lnTo>
                    <a:pt x="342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1746800" y="4074275"/>
              <a:ext cx="57150" cy="84050"/>
            </a:xfrm>
            <a:custGeom>
              <a:avLst/>
              <a:gdLst/>
              <a:ahLst/>
              <a:cxnLst/>
              <a:rect l="l" t="t" r="r" b="b"/>
              <a:pathLst>
                <a:path w="2286" h="3362" extrusionOk="0">
                  <a:moveTo>
                    <a:pt x="2285" y="1"/>
                  </a:moveTo>
                  <a:lnTo>
                    <a:pt x="0" y="404"/>
                  </a:lnTo>
                  <a:lnTo>
                    <a:pt x="0" y="3227"/>
                  </a:lnTo>
                  <a:lnTo>
                    <a:pt x="605" y="3361"/>
                  </a:lnTo>
                  <a:cubicBezTo>
                    <a:pt x="739" y="2501"/>
                    <a:pt x="1438" y="1708"/>
                    <a:pt x="2285" y="1453"/>
                  </a:cubicBezTo>
                  <a:lnTo>
                    <a:pt x="2285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1815000" y="4058150"/>
              <a:ext cx="83375" cy="85725"/>
            </a:xfrm>
            <a:custGeom>
              <a:avLst/>
              <a:gdLst/>
              <a:ahLst/>
              <a:cxnLst/>
              <a:rect l="l" t="t" r="r" b="b"/>
              <a:pathLst>
                <a:path w="3335" h="3429" extrusionOk="0">
                  <a:moveTo>
                    <a:pt x="3281" y="1"/>
                  </a:moveTo>
                  <a:lnTo>
                    <a:pt x="1" y="579"/>
                  </a:lnTo>
                  <a:lnTo>
                    <a:pt x="1" y="2030"/>
                  </a:lnTo>
                  <a:cubicBezTo>
                    <a:pt x="31" y="2029"/>
                    <a:pt x="60" y="2028"/>
                    <a:pt x="90" y="2028"/>
                  </a:cubicBezTo>
                  <a:cubicBezTo>
                    <a:pt x="935" y="2028"/>
                    <a:pt x="1604" y="2584"/>
                    <a:pt x="1695" y="3428"/>
                  </a:cubicBezTo>
                  <a:lnTo>
                    <a:pt x="3335" y="3146"/>
                  </a:lnTo>
                  <a:lnTo>
                    <a:pt x="3281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1963915" y="4033950"/>
              <a:ext cx="70925" cy="91100"/>
            </a:xfrm>
            <a:custGeom>
              <a:avLst/>
              <a:gdLst/>
              <a:ahLst/>
              <a:cxnLst/>
              <a:rect l="l" t="t" r="r" b="b"/>
              <a:pathLst>
                <a:path w="2837" h="3644" extrusionOk="0">
                  <a:moveTo>
                    <a:pt x="2837" y="1"/>
                  </a:moveTo>
                  <a:lnTo>
                    <a:pt x="323" y="431"/>
                  </a:lnTo>
                  <a:cubicBezTo>
                    <a:pt x="202" y="982"/>
                    <a:pt x="28" y="2058"/>
                    <a:pt x="1" y="3644"/>
                  </a:cubicBezTo>
                  <a:lnTo>
                    <a:pt x="2837" y="3133"/>
                  </a:lnTo>
                  <a:lnTo>
                    <a:pt x="283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1907115" y="4047035"/>
              <a:ext cx="53475" cy="87725"/>
            </a:xfrm>
            <a:custGeom>
              <a:avLst/>
              <a:gdLst/>
              <a:ahLst/>
              <a:cxnLst/>
              <a:rect l="l" t="t" r="r" b="b"/>
              <a:pathLst>
                <a:path w="2139" h="3509" extrusionOk="0">
                  <a:moveTo>
                    <a:pt x="2138" y="0"/>
                  </a:moveTo>
                  <a:lnTo>
                    <a:pt x="1" y="377"/>
                  </a:lnTo>
                  <a:lnTo>
                    <a:pt x="68" y="3509"/>
                  </a:lnTo>
                  <a:lnTo>
                    <a:pt x="1816" y="3213"/>
                  </a:lnTo>
                  <a:cubicBezTo>
                    <a:pt x="1842" y="1681"/>
                    <a:pt x="2017" y="605"/>
                    <a:pt x="213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1815000" y="4213440"/>
              <a:ext cx="85725" cy="68925"/>
            </a:xfrm>
            <a:custGeom>
              <a:avLst/>
              <a:gdLst/>
              <a:ahLst/>
              <a:cxnLst/>
              <a:rect l="l" t="t" r="r" b="b"/>
              <a:pathLst>
                <a:path w="3429" h="2757" extrusionOk="0">
                  <a:moveTo>
                    <a:pt x="3388" y="1"/>
                  </a:moveTo>
                  <a:lnTo>
                    <a:pt x="1" y="996"/>
                  </a:lnTo>
                  <a:lnTo>
                    <a:pt x="1" y="2757"/>
                  </a:lnTo>
                  <a:lnTo>
                    <a:pt x="3429" y="1399"/>
                  </a:lnTo>
                  <a:lnTo>
                    <a:pt x="338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1909450" y="4137475"/>
              <a:ext cx="45050" cy="62850"/>
            </a:xfrm>
            <a:custGeom>
              <a:avLst/>
              <a:gdLst/>
              <a:ahLst/>
              <a:cxnLst/>
              <a:rect l="l" t="t" r="r" b="b"/>
              <a:pathLst>
                <a:path w="1802" h="2514" extrusionOk="0">
                  <a:moveTo>
                    <a:pt x="1748" y="0"/>
                  </a:moveTo>
                  <a:lnTo>
                    <a:pt x="0" y="323"/>
                  </a:lnTo>
                  <a:lnTo>
                    <a:pt x="40" y="2514"/>
                  </a:lnTo>
                  <a:lnTo>
                    <a:pt x="1801" y="2003"/>
                  </a:lnTo>
                  <a:cubicBezTo>
                    <a:pt x="1748" y="1250"/>
                    <a:pt x="1734" y="592"/>
                    <a:pt x="1748" y="0"/>
                  </a:cubicBezTo>
                  <a:close/>
                </a:path>
              </a:pathLst>
            </a:custGeom>
            <a:solidFill>
              <a:srgbClr val="DF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1910775" y="4197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1775" y="1"/>
                  </a:moveTo>
                  <a:lnTo>
                    <a:pt x="1" y="525"/>
                  </a:lnTo>
                  <a:lnTo>
                    <a:pt x="28" y="1883"/>
                  </a:lnTo>
                  <a:lnTo>
                    <a:pt x="1883" y="1143"/>
                  </a:lnTo>
                  <a:cubicBezTo>
                    <a:pt x="1829" y="740"/>
                    <a:pt x="1802" y="364"/>
                    <a:pt x="177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1815000" y="4303800"/>
              <a:ext cx="87750" cy="86750"/>
            </a:xfrm>
            <a:custGeom>
              <a:avLst/>
              <a:gdLst/>
              <a:ahLst/>
              <a:cxnLst/>
              <a:rect l="l" t="t" r="r" b="b"/>
              <a:pathLst>
                <a:path w="3510" h="3470" extrusionOk="0">
                  <a:moveTo>
                    <a:pt x="3456" y="1"/>
                  </a:moveTo>
                  <a:lnTo>
                    <a:pt x="1" y="1869"/>
                  </a:lnTo>
                  <a:lnTo>
                    <a:pt x="1" y="3469"/>
                  </a:lnTo>
                  <a:lnTo>
                    <a:pt x="3509" y="2488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DF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1772000" y="4119800"/>
              <a:ext cx="74950" cy="75325"/>
            </a:xfrm>
            <a:custGeom>
              <a:avLst/>
              <a:gdLst/>
              <a:ahLst/>
              <a:cxnLst/>
              <a:rect l="l" t="t" r="r" b="b"/>
              <a:pathLst>
                <a:path w="2998" h="3013" extrusionOk="0">
                  <a:moveTo>
                    <a:pt x="1754" y="1"/>
                  </a:moveTo>
                  <a:cubicBezTo>
                    <a:pt x="1673" y="1"/>
                    <a:pt x="1590" y="8"/>
                    <a:pt x="1506" y="22"/>
                  </a:cubicBezTo>
                  <a:cubicBezTo>
                    <a:pt x="672" y="169"/>
                    <a:pt x="0" y="949"/>
                    <a:pt x="0" y="1769"/>
                  </a:cubicBezTo>
                  <a:cubicBezTo>
                    <a:pt x="0" y="2504"/>
                    <a:pt x="541" y="3013"/>
                    <a:pt x="1254" y="3013"/>
                  </a:cubicBezTo>
                  <a:cubicBezTo>
                    <a:pt x="1336" y="3013"/>
                    <a:pt x="1420" y="3006"/>
                    <a:pt x="1506" y="2992"/>
                  </a:cubicBezTo>
                  <a:cubicBezTo>
                    <a:pt x="2326" y="2844"/>
                    <a:pt x="2998" y="2078"/>
                    <a:pt x="2998" y="1245"/>
                  </a:cubicBezTo>
                  <a:cubicBezTo>
                    <a:pt x="2998" y="509"/>
                    <a:pt x="2457" y="1"/>
                    <a:pt x="175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1747450" y="4167025"/>
              <a:ext cx="56500" cy="80700"/>
            </a:xfrm>
            <a:custGeom>
              <a:avLst/>
              <a:gdLst/>
              <a:ahLst/>
              <a:cxnLst/>
              <a:rect l="l" t="t" r="r" b="b"/>
              <a:pathLst>
                <a:path w="2260" h="3228" extrusionOk="0">
                  <a:moveTo>
                    <a:pt x="1" y="1"/>
                  </a:moveTo>
                  <a:lnTo>
                    <a:pt x="1" y="3227"/>
                  </a:lnTo>
                  <a:lnTo>
                    <a:pt x="2259" y="2555"/>
                  </a:lnTo>
                  <a:lnTo>
                    <a:pt x="2259" y="1560"/>
                  </a:lnTo>
                  <a:cubicBezTo>
                    <a:pt x="2222" y="1562"/>
                    <a:pt x="2185" y="1564"/>
                    <a:pt x="2149" y="1564"/>
                  </a:cubicBezTo>
                  <a:cubicBezTo>
                    <a:pt x="1300" y="1564"/>
                    <a:pt x="630" y="972"/>
                    <a:pt x="566" y="12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1962956" y="4123350"/>
              <a:ext cx="71250" cy="60850"/>
            </a:xfrm>
            <a:custGeom>
              <a:avLst/>
              <a:gdLst/>
              <a:ahLst/>
              <a:cxnLst/>
              <a:rect l="l" t="t" r="r" b="b"/>
              <a:pathLst>
                <a:path w="2850" h="2434" extrusionOk="0">
                  <a:moveTo>
                    <a:pt x="2850" y="0"/>
                  </a:moveTo>
                  <a:lnTo>
                    <a:pt x="0" y="498"/>
                  </a:lnTo>
                  <a:cubicBezTo>
                    <a:pt x="0" y="1076"/>
                    <a:pt x="14" y="1735"/>
                    <a:pt x="41" y="2434"/>
                  </a:cubicBezTo>
                  <a:lnTo>
                    <a:pt x="2850" y="1627"/>
                  </a:lnTo>
                  <a:lnTo>
                    <a:pt x="285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6"/>
            <p:cNvSpPr/>
            <p:nvPr/>
          </p:nvSpPr>
          <p:spPr>
            <a:xfrm>
              <a:off x="1911450" y="4237275"/>
              <a:ext cx="50100" cy="49425"/>
            </a:xfrm>
            <a:custGeom>
              <a:avLst/>
              <a:gdLst/>
              <a:ahLst/>
              <a:cxnLst/>
              <a:rect l="l" t="t" r="r" b="b"/>
              <a:pathLst>
                <a:path w="2004" h="1977" extrusionOk="0">
                  <a:moveTo>
                    <a:pt x="1883" y="0"/>
                  </a:moveTo>
                  <a:lnTo>
                    <a:pt x="1" y="740"/>
                  </a:lnTo>
                  <a:lnTo>
                    <a:pt x="28" y="1976"/>
                  </a:lnTo>
                  <a:lnTo>
                    <a:pt x="2004" y="914"/>
                  </a:lnTo>
                  <a:cubicBezTo>
                    <a:pt x="1977" y="605"/>
                    <a:pt x="1923" y="296"/>
                    <a:pt x="18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1911718" y="4270593"/>
              <a:ext cx="62525" cy="91104"/>
            </a:xfrm>
            <a:custGeom>
              <a:avLst/>
              <a:gdLst/>
              <a:ahLst/>
              <a:cxnLst/>
              <a:rect l="l" t="t" r="r" b="b"/>
              <a:pathLst>
                <a:path w="2501" h="3630" extrusionOk="0">
                  <a:moveTo>
                    <a:pt x="2043" y="0"/>
                  </a:moveTo>
                  <a:lnTo>
                    <a:pt x="0" y="1075"/>
                  </a:lnTo>
                  <a:lnTo>
                    <a:pt x="54" y="3629"/>
                  </a:lnTo>
                  <a:lnTo>
                    <a:pt x="2500" y="2500"/>
                  </a:lnTo>
                  <a:cubicBezTo>
                    <a:pt x="2312" y="1613"/>
                    <a:pt x="2164" y="766"/>
                    <a:pt x="204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1746800" y="4241650"/>
              <a:ext cx="57150" cy="133775"/>
            </a:xfrm>
            <a:custGeom>
              <a:avLst/>
              <a:gdLst/>
              <a:ahLst/>
              <a:cxnLst/>
              <a:rect l="l" t="t" r="r" b="b"/>
              <a:pathLst>
                <a:path w="2286" h="5351" extrusionOk="0">
                  <a:moveTo>
                    <a:pt x="2285" y="0"/>
                  </a:moveTo>
                  <a:lnTo>
                    <a:pt x="0" y="659"/>
                  </a:lnTo>
                  <a:lnTo>
                    <a:pt x="0" y="5350"/>
                  </a:lnTo>
                  <a:lnTo>
                    <a:pt x="2285" y="4127"/>
                  </a:lnTo>
                  <a:lnTo>
                    <a:pt x="22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1746450" y="4044725"/>
              <a:ext cx="288375" cy="384800"/>
            </a:xfrm>
            <a:custGeom>
              <a:avLst/>
              <a:gdLst/>
              <a:ahLst/>
              <a:cxnLst/>
              <a:rect l="l" t="t" r="r" b="b"/>
              <a:pathLst>
                <a:path w="11535" h="15392" extrusionOk="0">
                  <a:moveTo>
                    <a:pt x="2791" y="3001"/>
                  </a:moveTo>
                  <a:cubicBezTo>
                    <a:pt x="3487" y="3001"/>
                    <a:pt x="4020" y="3518"/>
                    <a:pt x="4020" y="4248"/>
                  </a:cubicBezTo>
                  <a:cubicBezTo>
                    <a:pt x="4020" y="5081"/>
                    <a:pt x="3348" y="5847"/>
                    <a:pt x="2528" y="5995"/>
                  </a:cubicBezTo>
                  <a:cubicBezTo>
                    <a:pt x="2432" y="6014"/>
                    <a:pt x="2338" y="6023"/>
                    <a:pt x="2246" y="6023"/>
                  </a:cubicBezTo>
                  <a:cubicBezTo>
                    <a:pt x="1548" y="6023"/>
                    <a:pt x="1022" y="5497"/>
                    <a:pt x="1022" y="4772"/>
                  </a:cubicBezTo>
                  <a:cubicBezTo>
                    <a:pt x="1022" y="3952"/>
                    <a:pt x="1694" y="3172"/>
                    <a:pt x="2528" y="3025"/>
                  </a:cubicBezTo>
                  <a:cubicBezTo>
                    <a:pt x="2618" y="3008"/>
                    <a:pt x="2706" y="3001"/>
                    <a:pt x="2791" y="3001"/>
                  </a:cubicBezTo>
                  <a:close/>
                  <a:moveTo>
                    <a:pt x="8268" y="3737"/>
                  </a:moveTo>
                  <a:cubicBezTo>
                    <a:pt x="8268" y="4302"/>
                    <a:pt x="8281" y="4974"/>
                    <a:pt x="8321" y="5713"/>
                  </a:cubicBezTo>
                  <a:lnTo>
                    <a:pt x="6560" y="6224"/>
                  </a:lnTo>
                  <a:lnTo>
                    <a:pt x="6520" y="4033"/>
                  </a:lnTo>
                  <a:lnTo>
                    <a:pt x="8268" y="3737"/>
                  </a:lnTo>
                  <a:close/>
                  <a:moveTo>
                    <a:pt x="6077" y="4100"/>
                  </a:moveTo>
                  <a:lnTo>
                    <a:pt x="6130" y="6331"/>
                  </a:lnTo>
                  <a:lnTo>
                    <a:pt x="2743" y="7313"/>
                  </a:lnTo>
                  <a:lnTo>
                    <a:pt x="2743" y="6385"/>
                  </a:lnTo>
                  <a:cubicBezTo>
                    <a:pt x="3630" y="6130"/>
                    <a:pt x="4342" y="5296"/>
                    <a:pt x="4437" y="4409"/>
                  </a:cubicBezTo>
                  <a:lnTo>
                    <a:pt x="6077" y="4100"/>
                  </a:lnTo>
                  <a:close/>
                  <a:moveTo>
                    <a:pt x="8348" y="6116"/>
                  </a:moveTo>
                  <a:cubicBezTo>
                    <a:pt x="8389" y="6493"/>
                    <a:pt x="8415" y="6856"/>
                    <a:pt x="8456" y="7259"/>
                  </a:cubicBezTo>
                  <a:lnTo>
                    <a:pt x="6601" y="7998"/>
                  </a:lnTo>
                  <a:lnTo>
                    <a:pt x="6574" y="6640"/>
                  </a:lnTo>
                  <a:lnTo>
                    <a:pt x="8348" y="6116"/>
                  </a:lnTo>
                  <a:close/>
                  <a:moveTo>
                    <a:pt x="6130" y="6761"/>
                  </a:moveTo>
                  <a:lnTo>
                    <a:pt x="6171" y="8173"/>
                  </a:lnTo>
                  <a:lnTo>
                    <a:pt x="2743" y="9517"/>
                  </a:lnTo>
                  <a:lnTo>
                    <a:pt x="2743" y="7743"/>
                  </a:lnTo>
                  <a:lnTo>
                    <a:pt x="6130" y="6761"/>
                  </a:lnTo>
                  <a:close/>
                  <a:moveTo>
                    <a:pt x="8483" y="7702"/>
                  </a:moveTo>
                  <a:cubicBezTo>
                    <a:pt x="8523" y="7998"/>
                    <a:pt x="8550" y="8307"/>
                    <a:pt x="8604" y="8616"/>
                  </a:cubicBezTo>
                  <a:lnTo>
                    <a:pt x="6614" y="9678"/>
                  </a:lnTo>
                  <a:lnTo>
                    <a:pt x="6601" y="8442"/>
                  </a:lnTo>
                  <a:lnTo>
                    <a:pt x="8483" y="7702"/>
                  </a:lnTo>
                  <a:close/>
                  <a:moveTo>
                    <a:pt x="6157" y="8603"/>
                  </a:moveTo>
                  <a:lnTo>
                    <a:pt x="6184" y="9920"/>
                  </a:lnTo>
                  <a:lnTo>
                    <a:pt x="2729" y="11762"/>
                  </a:lnTo>
                  <a:lnTo>
                    <a:pt x="2729" y="9961"/>
                  </a:lnTo>
                  <a:lnTo>
                    <a:pt x="6157" y="8603"/>
                  </a:lnTo>
                  <a:close/>
                  <a:moveTo>
                    <a:pt x="8657" y="9047"/>
                  </a:moveTo>
                  <a:cubicBezTo>
                    <a:pt x="8792" y="9826"/>
                    <a:pt x="8940" y="10673"/>
                    <a:pt x="9128" y="11560"/>
                  </a:cubicBezTo>
                  <a:lnTo>
                    <a:pt x="6668" y="12689"/>
                  </a:lnTo>
                  <a:lnTo>
                    <a:pt x="6614" y="10135"/>
                  </a:lnTo>
                  <a:lnTo>
                    <a:pt x="8657" y="9047"/>
                  </a:lnTo>
                  <a:close/>
                  <a:moveTo>
                    <a:pt x="6198" y="10391"/>
                  </a:moveTo>
                  <a:lnTo>
                    <a:pt x="6251" y="12878"/>
                  </a:lnTo>
                  <a:lnTo>
                    <a:pt x="2743" y="13832"/>
                  </a:lnTo>
                  <a:lnTo>
                    <a:pt x="2743" y="12232"/>
                  </a:lnTo>
                  <a:lnTo>
                    <a:pt x="6198" y="10391"/>
                  </a:lnTo>
                  <a:close/>
                  <a:moveTo>
                    <a:pt x="9047" y="0"/>
                  </a:moveTo>
                  <a:lnTo>
                    <a:pt x="8590" y="81"/>
                  </a:lnTo>
                  <a:cubicBezTo>
                    <a:pt x="8469" y="686"/>
                    <a:pt x="8308" y="1748"/>
                    <a:pt x="8268" y="3293"/>
                  </a:cubicBezTo>
                  <a:lnTo>
                    <a:pt x="6507" y="3603"/>
                  </a:lnTo>
                  <a:lnTo>
                    <a:pt x="6439" y="457"/>
                  </a:lnTo>
                  <a:lnTo>
                    <a:pt x="5996" y="538"/>
                  </a:lnTo>
                  <a:lnTo>
                    <a:pt x="6063" y="3683"/>
                  </a:lnTo>
                  <a:lnTo>
                    <a:pt x="4423" y="3965"/>
                  </a:lnTo>
                  <a:cubicBezTo>
                    <a:pt x="4319" y="3121"/>
                    <a:pt x="3663" y="2565"/>
                    <a:pt x="2818" y="2565"/>
                  </a:cubicBezTo>
                  <a:cubicBezTo>
                    <a:pt x="2789" y="2565"/>
                    <a:pt x="2759" y="2566"/>
                    <a:pt x="2729" y="2567"/>
                  </a:cubicBezTo>
                  <a:lnTo>
                    <a:pt x="2729" y="1116"/>
                  </a:lnTo>
                  <a:lnTo>
                    <a:pt x="2286" y="1196"/>
                  </a:lnTo>
                  <a:lnTo>
                    <a:pt x="2286" y="2662"/>
                  </a:lnTo>
                  <a:cubicBezTo>
                    <a:pt x="1426" y="2904"/>
                    <a:pt x="740" y="3683"/>
                    <a:pt x="606" y="4557"/>
                  </a:cubicBezTo>
                  <a:lnTo>
                    <a:pt x="14" y="4422"/>
                  </a:lnTo>
                  <a:lnTo>
                    <a:pt x="14" y="4893"/>
                  </a:lnTo>
                  <a:lnTo>
                    <a:pt x="592" y="5014"/>
                  </a:lnTo>
                  <a:cubicBezTo>
                    <a:pt x="656" y="5869"/>
                    <a:pt x="1313" y="6457"/>
                    <a:pt x="2150" y="6457"/>
                  </a:cubicBezTo>
                  <a:cubicBezTo>
                    <a:pt x="2195" y="6457"/>
                    <a:pt x="2240" y="6456"/>
                    <a:pt x="2286" y="6452"/>
                  </a:cubicBezTo>
                  <a:lnTo>
                    <a:pt x="2286" y="7447"/>
                  </a:lnTo>
                  <a:lnTo>
                    <a:pt x="1" y="8106"/>
                  </a:lnTo>
                  <a:lnTo>
                    <a:pt x="1" y="8536"/>
                  </a:lnTo>
                  <a:lnTo>
                    <a:pt x="2286" y="7877"/>
                  </a:lnTo>
                  <a:lnTo>
                    <a:pt x="2286" y="12004"/>
                  </a:lnTo>
                  <a:lnTo>
                    <a:pt x="1" y="13227"/>
                  </a:lnTo>
                  <a:lnTo>
                    <a:pt x="1" y="13684"/>
                  </a:lnTo>
                  <a:lnTo>
                    <a:pt x="2286" y="12447"/>
                  </a:lnTo>
                  <a:lnTo>
                    <a:pt x="2286" y="15391"/>
                  </a:lnTo>
                  <a:lnTo>
                    <a:pt x="2729" y="15311"/>
                  </a:lnTo>
                  <a:lnTo>
                    <a:pt x="2729" y="14249"/>
                  </a:lnTo>
                  <a:lnTo>
                    <a:pt x="6238" y="13281"/>
                  </a:lnTo>
                  <a:lnTo>
                    <a:pt x="6265" y="14692"/>
                  </a:lnTo>
                  <a:lnTo>
                    <a:pt x="6708" y="14598"/>
                  </a:lnTo>
                  <a:lnTo>
                    <a:pt x="6668" y="13120"/>
                  </a:lnTo>
                  <a:lnTo>
                    <a:pt x="9195" y="11964"/>
                  </a:lnTo>
                  <a:cubicBezTo>
                    <a:pt x="9343" y="12636"/>
                    <a:pt x="9518" y="13348"/>
                    <a:pt x="9719" y="14087"/>
                  </a:cubicBezTo>
                  <a:lnTo>
                    <a:pt x="10163" y="13993"/>
                  </a:lnTo>
                  <a:cubicBezTo>
                    <a:pt x="9961" y="13227"/>
                    <a:pt x="9787" y="12488"/>
                    <a:pt x="9612" y="11762"/>
                  </a:cubicBezTo>
                  <a:lnTo>
                    <a:pt x="11534" y="10875"/>
                  </a:lnTo>
                  <a:lnTo>
                    <a:pt x="11534" y="10418"/>
                  </a:lnTo>
                  <a:lnTo>
                    <a:pt x="9518" y="11345"/>
                  </a:lnTo>
                  <a:cubicBezTo>
                    <a:pt x="9330" y="10458"/>
                    <a:pt x="9182" y="9598"/>
                    <a:pt x="9061" y="8805"/>
                  </a:cubicBezTo>
                  <a:lnTo>
                    <a:pt x="11534" y="7474"/>
                  </a:lnTo>
                  <a:lnTo>
                    <a:pt x="11534" y="7030"/>
                  </a:lnTo>
                  <a:lnTo>
                    <a:pt x="8993" y="8388"/>
                  </a:lnTo>
                  <a:cubicBezTo>
                    <a:pt x="8872" y="7528"/>
                    <a:pt x="8792" y="6735"/>
                    <a:pt x="8738" y="5995"/>
                  </a:cubicBezTo>
                  <a:lnTo>
                    <a:pt x="11507" y="5189"/>
                  </a:lnTo>
                  <a:lnTo>
                    <a:pt x="11507" y="4759"/>
                  </a:lnTo>
                  <a:lnTo>
                    <a:pt x="8711" y="5565"/>
                  </a:lnTo>
                  <a:cubicBezTo>
                    <a:pt x="8671" y="4853"/>
                    <a:pt x="8657" y="4221"/>
                    <a:pt x="8657" y="3629"/>
                  </a:cubicBezTo>
                  <a:lnTo>
                    <a:pt x="11507" y="3132"/>
                  </a:lnTo>
                  <a:lnTo>
                    <a:pt x="11507" y="2688"/>
                  </a:lnTo>
                  <a:lnTo>
                    <a:pt x="8671" y="3199"/>
                  </a:lnTo>
                  <a:cubicBezTo>
                    <a:pt x="8752" y="1627"/>
                    <a:pt x="8926" y="551"/>
                    <a:pt x="9047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6"/>
            <p:cNvSpPr/>
            <p:nvPr/>
          </p:nvSpPr>
          <p:spPr>
            <a:xfrm>
              <a:off x="1689325" y="4389500"/>
              <a:ext cx="50775" cy="48750"/>
            </a:xfrm>
            <a:custGeom>
              <a:avLst/>
              <a:gdLst/>
              <a:ahLst/>
              <a:cxnLst/>
              <a:rect l="l" t="t" r="r" b="b"/>
              <a:pathLst>
                <a:path w="2031" h="1950" extrusionOk="0">
                  <a:moveTo>
                    <a:pt x="1748" y="1"/>
                  </a:moveTo>
                  <a:lnTo>
                    <a:pt x="1" y="377"/>
                  </a:lnTo>
                  <a:lnTo>
                    <a:pt x="350" y="1654"/>
                  </a:lnTo>
                  <a:lnTo>
                    <a:pt x="2030" y="195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6"/>
            <p:cNvSpPr/>
            <p:nvPr/>
          </p:nvSpPr>
          <p:spPr>
            <a:xfrm>
              <a:off x="1698725" y="4075975"/>
              <a:ext cx="48100" cy="79325"/>
            </a:xfrm>
            <a:custGeom>
              <a:avLst/>
              <a:gdLst/>
              <a:ahLst/>
              <a:cxnLst/>
              <a:rect l="l" t="t" r="r" b="b"/>
              <a:pathLst>
                <a:path w="1924" h="3173" extrusionOk="0">
                  <a:moveTo>
                    <a:pt x="1" y="0"/>
                  </a:moveTo>
                  <a:lnTo>
                    <a:pt x="310" y="2245"/>
                  </a:lnTo>
                  <a:lnTo>
                    <a:pt x="1923" y="3172"/>
                  </a:lnTo>
                  <a:lnTo>
                    <a:pt x="1923" y="3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6"/>
            <p:cNvSpPr/>
            <p:nvPr/>
          </p:nvSpPr>
          <p:spPr>
            <a:xfrm>
              <a:off x="1607000" y="4061525"/>
              <a:ext cx="83350" cy="30250"/>
            </a:xfrm>
            <a:custGeom>
              <a:avLst/>
              <a:gdLst/>
              <a:ahLst/>
              <a:cxnLst/>
              <a:rect l="l" t="t" r="r" b="b"/>
              <a:pathLst>
                <a:path w="3334" h="1210" extrusionOk="0">
                  <a:moveTo>
                    <a:pt x="484" y="0"/>
                  </a:moveTo>
                  <a:cubicBezTo>
                    <a:pt x="350" y="215"/>
                    <a:pt x="188" y="511"/>
                    <a:pt x="0" y="820"/>
                  </a:cubicBezTo>
                  <a:lnTo>
                    <a:pt x="3334" y="1210"/>
                  </a:lnTo>
                  <a:lnTo>
                    <a:pt x="3226" y="484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6"/>
            <p:cNvSpPr/>
            <p:nvPr/>
          </p:nvSpPr>
          <p:spPr>
            <a:xfrm>
              <a:off x="1640250" y="4400925"/>
              <a:ext cx="46075" cy="27925"/>
            </a:xfrm>
            <a:custGeom>
              <a:avLst/>
              <a:gdLst/>
              <a:ahLst/>
              <a:cxnLst/>
              <a:rect l="l" t="t" r="r" b="b"/>
              <a:pathLst>
                <a:path w="1843" h="1117" extrusionOk="0">
                  <a:moveTo>
                    <a:pt x="1547" y="1"/>
                  </a:moveTo>
                  <a:lnTo>
                    <a:pt x="1" y="337"/>
                  </a:lnTo>
                  <a:cubicBezTo>
                    <a:pt x="122" y="538"/>
                    <a:pt x="216" y="713"/>
                    <a:pt x="283" y="848"/>
                  </a:cubicBezTo>
                  <a:lnTo>
                    <a:pt x="1843" y="1116"/>
                  </a:lnTo>
                  <a:lnTo>
                    <a:pt x="1843" y="1116"/>
                  </a:lnTo>
                  <a:lnTo>
                    <a:pt x="1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1458450" y="4033950"/>
              <a:ext cx="175775" cy="385825"/>
            </a:xfrm>
            <a:custGeom>
              <a:avLst/>
              <a:gdLst/>
              <a:ahLst/>
              <a:cxnLst/>
              <a:rect l="l" t="t" r="r" b="b"/>
              <a:pathLst>
                <a:path w="7031" h="15433" extrusionOk="0">
                  <a:moveTo>
                    <a:pt x="1" y="1"/>
                  </a:moveTo>
                  <a:lnTo>
                    <a:pt x="1" y="14196"/>
                  </a:lnTo>
                  <a:lnTo>
                    <a:pt x="7031" y="15432"/>
                  </a:lnTo>
                  <a:cubicBezTo>
                    <a:pt x="6090" y="13806"/>
                    <a:pt x="3375" y="8900"/>
                    <a:pt x="3657" y="6534"/>
                  </a:cubicBezTo>
                  <a:cubicBezTo>
                    <a:pt x="3899" y="4544"/>
                    <a:pt x="5176" y="2246"/>
                    <a:pt x="5915" y="103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1708189" y="4144847"/>
              <a:ext cx="39262" cy="102525"/>
            </a:xfrm>
            <a:custGeom>
              <a:avLst/>
              <a:gdLst/>
              <a:ahLst/>
              <a:cxnLst/>
              <a:rect l="l" t="t" r="r" b="b"/>
              <a:pathLst>
                <a:path w="1520" h="4101" extrusionOk="0">
                  <a:moveTo>
                    <a:pt x="0" y="1"/>
                  </a:moveTo>
                  <a:lnTo>
                    <a:pt x="565" y="4047"/>
                  </a:lnTo>
                  <a:lnTo>
                    <a:pt x="1519" y="4101"/>
                  </a:lnTo>
                  <a:lnTo>
                    <a:pt x="1519" y="8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1633200" y="4141825"/>
              <a:ext cx="79350" cy="103875"/>
            </a:xfrm>
            <a:custGeom>
              <a:avLst/>
              <a:gdLst/>
              <a:ahLst/>
              <a:cxnLst/>
              <a:rect l="l" t="t" r="r" b="b"/>
              <a:pathLst>
                <a:path w="3174" h="4155" extrusionOk="0">
                  <a:moveTo>
                    <a:pt x="2568" y="1"/>
                  </a:moveTo>
                  <a:lnTo>
                    <a:pt x="1" y="418"/>
                  </a:lnTo>
                  <a:lnTo>
                    <a:pt x="579" y="4033"/>
                  </a:lnTo>
                  <a:lnTo>
                    <a:pt x="3173" y="4154"/>
                  </a:lnTo>
                  <a:lnTo>
                    <a:pt x="256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1573016" y="4092776"/>
              <a:ext cx="123062" cy="57819"/>
            </a:xfrm>
            <a:custGeom>
              <a:avLst/>
              <a:gdLst/>
              <a:ahLst/>
              <a:cxnLst/>
              <a:rect l="l" t="t" r="r" b="b"/>
              <a:pathLst>
                <a:path w="4867" h="2313" extrusionOk="0">
                  <a:moveTo>
                    <a:pt x="1076" y="0"/>
                  </a:moveTo>
                  <a:cubicBezTo>
                    <a:pt x="699" y="672"/>
                    <a:pt x="296" y="1479"/>
                    <a:pt x="0" y="2312"/>
                  </a:cubicBezTo>
                  <a:lnTo>
                    <a:pt x="4866" y="1519"/>
                  </a:lnTo>
                  <a:lnTo>
                    <a:pt x="4705" y="417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1559600" y="4153925"/>
              <a:ext cx="77650" cy="88750"/>
            </a:xfrm>
            <a:custGeom>
              <a:avLst/>
              <a:gdLst/>
              <a:ahLst/>
              <a:cxnLst/>
              <a:rect l="l" t="t" r="r" b="b"/>
              <a:pathLst>
                <a:path w="3106" h="3550" extrusionOk="0">
                  <a:moveTo>
                    <a:pt x="2515" y="1"/>
                  </a:moveTo>
                  <a:lnTo>
                    <a:pt x="404" y="350"/>
                  </a:lnTo>
                  <a:cubicBezTo>
                    <a:pt x="229" y="861"/>
                    <a:pt x="122" y="1385"/>
                    <a:pt x="55" y="1869"/>
                  </a:cubicBezTo>
                  <a:cubicBezTo>
                    <a:pt x="1" y="2299"/>
                    <a:pt x="68" y="2837"/>
                    <a:pt x="202" y="3428"/>
                  </a:cubicBezTo>
                  <a:lnTo>
                    <a:pt x="3106" y="3549"/>
                  </a:lnTo>
                  <a:lnTo>
                    <a:pt x="251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1724600" y="4256775"/>
              <a:ext cx="22225" cy="119300"/>
            </a:xfrm>
            <a:custGeom>
              <a:avLst/>
              <a:gdLst/>
              <a:ahLst/>
              <a:cxnLst/>
              <a:rect l="l" t="t" r="r" b="b"/>
              <a:pathLst>
                <a:path w="889" h="4772" extrusionOk="0">
                  <a:moveTo>
                    <a:pt x="1" y="0"/>
                  </a:moveTo>
                  <a:lnTo>
                    <a:pt x="686" y="4772"/>
                  </a:lnTo>
                  <a:lnTo>
                    <a:pt x="888" y="4745"/>
                  </a:lnTo>
                  <a:lnTo>
                    <a:pt x="888" y="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1669089" y="4310518"/>
              <a:ext cx="62530" cy="77333"/>
            </a:xfrm>
            <a:custGeom>
              <a:avLst/>
              <a:gdLst/>
              <a:ahLst/>
              <a:cxnLst/>
              <a:rect l="l" t="t" r="r" b="b"/>
              <a:pathLst>
                <a:path w="2488" h="3093" extrusionOk="0">
                  <a:moveTo>
                    <a:pt x="2098" y="1"/>
                  </a:moveTo>
                  <a:lnTo>
                    <a:pt x="1" y="525"/>
                  </a:lnTo>
                  <a:lnTo>
                    <a:pt x="687" y="3092"/>
                  </a:lnTo>
                  <a:lnTo>
                    <a:pt x="2488" y="2716"/>
                  </a:lnTo>
                  <a:lnTo>
                    <a:pt x="209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1649976" y="4254075"/>
              <a:ext cx="69575" cy="58825"/>
            </a:xfrm>
            <a:custGeom>
              <a:avLst/>
              <a:gdLst/>
              <a:ahLst/>
              <a:cxnLst/>
              <a:rect l="l" t="t" r="r" b="b"/>
              <a:pathLst>
                <a:path w="2783" h="2353" extrusionOk="0">
                  <a:moveTo>
                    <a:pt x="0" y="0"/>
                  </a:moveTo>
                  <a:lnTo>
                    <a:pt x="619" y="2353"/>
                  </a:lnTo>
                  <a:lnTo>
                    <a:pt x="2783" y="1815"/>
                  </a:lnTo>
                  <a:lnTo>
                    <a:pt x="2541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1567675" y="4250725"/>
              <a:ext cx="88400" cy="78975"/>
            </a:xfrm>
            <a:custGeom>
              <a:avLst/>
              <a:gdLst/>
              <a:ahLst/>
              <a:cxnLst/>
              <a:rect l="l" t="t" r="r" b="b"/>
              <a:pathLst>
                <a:path w="3536" h="3159" extrusionOk="0">
                  <a:moveTo>
                    <a:pt x="0" y="0"/>
                  </a:moveTo>
                  <a:lnTo>
                    <a:pt x="0" y="0"/>
                  </a:lnTo>
                  <a:cubicBezTo>
                    <a:pt x="283" y="981"/>
                    <a:pt x="740" y="2110"/>
                    <a:pt x="1237" y="3159"/>
                  </a:cubicBezTo>
                  <a:lnTo>
                    <a:pt x="3536" y="2581"/>
                  </a:lnTo>
                  <a:lnTo>
                    <a:pt x="2864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1603300" y="4326040"/>
              <a:ext cx="72950" cy="72600"/>
            </a:xfrm>
            <a:custGeom>
              <a:avLst/>
              <a:gdLst/>
              <a:ahLst/>
              <a:cxnLst/>
              <a:rect l="l" t="t" r="r" b="b"/>
              <a:pathLst>
                <a:path w="2918" h="2904" extrusionOk="0">
                  <a:moveTo>
                    <a:pt x="2232" y="0"/>
                  </a:moveTo>
                  <a:lnTo>
                    <a:pt x="0" y="538"/>
                  </a:lnTo>
                  <a:cubicBezTo>
                    <a:pt x="430" y="1438"/>
                    <a:pt x="887" y="2272"/>
                    <a:pt x="1237" y="2904"/>
                  </a:cubicBezTo>
                  <a:lnTo>
                    <a:pt x="2917" y="2554"/>
                  </a:lnTo>
                  <a:lnTo>
                    <a:pt x="223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1542800" y="4059175"/>
              <a:ext cx="204025" cy="379750"/>
            </a:xfrm>
            <a:custGeom>
              <a:avLst/>
              <a:gdLst/>
              <a:ahLst/>
              <a:cxnLst/>
              <a:rect l="l" t="t" r="r" b="b"/>
              <a:pathLst>
                <a:path w="8161" h="15190" extrusionOk="0">
                  <a:moveTo>
                    <a:pt x="2313" y="1344"/>
                  </a:moveTo>
                  <a:lnTo>
                    <a:pt x="5942" y="1761"/>
                  </a:lnTo>
                  <a:lnTo>
                    <a:pt x="6103" y="2850"/>
                  </a:lnTo>
                  <a:lnTo>
                    <a:pt x="1224" y="3643"/>
                  </a:lnTo>
                  <a:cubicBezTo>
                    <a:pt x="1547" y="2823"/>
                    <a:pt x="1950" y="2016"/>
                    <a:pt x="2313" y="1344"/>
                  </a:cubicBezTo>
                  <a:close/>
                  <a:moveTo>
                    <a:pt x="3187" y="3777"/>
                  </a:moveTo>
                  <a:lnTo>
                    <a:pt x="3765" y="7326"/>
                  </a:lnTo>
                  <a:lnTo>
                    <a:pt x="861" y="7205"/>
                  </a:lnTo>
                  <a:cubicBezTo>
                    <a:pt x="727" y="6614"/>
                    <a:pt x="673" y="6076"/>
                    <a:pt x="727" y="5646"/>
                  </a:cubicBezTo>
                  <a:cubicBezTo>
                    <a:pt x="767" y="5148"/>
                    <a:pt x="901" y="4651"/>
                    <a:pt x="1076" y="4127"/>
                  </a:cubicBezTo>
                  <a:lnTo>
                    <a:pt x="3187" y="3777"/>
                  </a:lnTo>
                  <a:close/>
                  <a:moveTo>
                    <a:pt x="6184" y="3307"/>
                  </a:moveTo>
                  <a:lnTo>
                    <a:pt x="6789" y="7460"/>
                  </a:lnTo>
                  <a:lnTo>
                    <a:pt x="4195" y="7353"/>
                  </a:lnTo>
                  <a:lnTo>
                    <a:pt x="3617" y="3724"/>
                  </a:lnTo>
                  <a:lnTo>
                    <a:pt x="6184" y="3307"/>
                  </a:lnTo>
                  <a:close/>
                  <a:moveTo>
                    <a:pt x="4289" y="7796"/>
                  </a:moveTo>
                  <a:lnTo>
                    <a:pt x="6829" y="7891"/>
                  </a:lnTo>
                  <a:lnTo>
                    <a:pt x="7085" y="9611"/>
                  </a:lnTo>
                  <a:lnTo>
                    <a:pt x="4921" y="10149"/>
                  </a:lnTo>
                  <a:lnTo>
                    <a:pt x="4289" y="7796"/>
                  </a:lnTo>
                  <a:close/>
                  <a:moveTo>
                    <a:pt x="995" y="7662"/>
                  </a:moveTo>
                  <a:lnTo>
                    <a:pt x="3859" y="7770"/>
                  </a:lnTo>
                  <a:lnTo>
                    <a:pt x="4531" y="10243"/>
                  </a:lnTo>
                  <a:lnTo>
                    <a:pt x="2232" y="10808"/>
                  </a:lnTo>
                  <a:cubicBezTo>
                    <a:pt x="1735" y="9772"/>
                    <a:pt x="1264" y="8643"/>
                    <a:pt x="995" y="7662"/>
                  </a:cubicBezTo>
                  <a:close/>
                  <a:moveTo>
                    <a:pt x="7179" y="10055"/>
                  </a:moveTo>
                  <a:lnTo>
                    <a:pt x="7555" y="12770"/>
                  </a:lnTo>
                  <a:lnTo>
                    <a:pt x="5741" y="13146"/>
                  </a:lnTo>
                  <a:lnTo>
                    <a:pt x="5055" y="10579"/>
                  </a:lnTo>
                  <a:lnTo>
                    <a:pt x="7179" y="10055"/>
                  </a:lnTo>
                  <a:close/>
                  <a:moveTo>
                    <a:pt x="4638" y="10673"/>
                  </a:moveTo>
                  <a:lnTo>
                    <a:pt x="5324" y="13227"/>
                  </a:lnTo>
                  <a:lnTo>
                    <a:pt x="3657" y="13604"/>
                  </a:lnTo>
                  <a:cubicBezTo>
                    <a:pt x="3307" y="12985"/>
                    <a:pt x="2850" y="12138"/>
                    <a:pt x="2420" y="11238"/>
                  </a:cubicBezTo>
                  <a:lnTo>
                    <a:pt x="4638" y="10673"/>
                  </a:lnTo>
                  <a:close/>
                  <a:moveTo>
                    <a:pt x="2541" y="0"/>
                  </a:moveTo>
                  <a:cubicBezTo>
                    <a:pt x="1775" y="1210"/>
                    <a:pt x="525" y="3508"/>
                    <a:pt x="283" y="5484"/>
                  </a:cubicBezTo>
                  <a:cubicBezTo>
                    <a:pt x="1" y="7877"/>
                    <a:pt x="2716" y="12770"/>
                    <a:pt x="3657" y="14397"/>
                  </a:cubicBezTo>
                  <a:lnTo>
                    <a:pt x="4181" y="14477"/>
                  </a:lnTo>
                  <a:cubicBezTo>
                    <a:pt x="4114" y="14343"/>
                    <a:pt x="4020" y="14182"/>
                    <a:pt x="3899" y="13980"/>
                  </a:cubicBezTo>
                  <a:lnTo>
                    <a:pt x="5458" y="13644"/>
                  </a:lnTo>
                  <a:lnTo>
                    <a:pt x="5767" y="14746"/>
                  </a:lnTo>
                  <a:lnTo>
                    <a:pt x="6211" y="14827"/>
                  </a:lnTo>
                  <a:lnTo>
                    <a:pt x="6211" y="14827"/>
                  </a:lnTo>
                  <a:lnTo>
                    <a:pt x="5862" y="13550"/>
                  </a:lnTo>
                  <a:lnTo>
                    <a:pt x="7609" y="13187"/>
                  </a:lnTo>
                  <a:lnTo>
                    <a:pt x="7891" y="15136"/>
                  </a:lnTo>
                  <a:lnTo>
                    <a:pt x="8160" y="15190"/>
                  </a:lnTo>
                  <a:lnTo>
                    <a:pt x="8160" y="14061"/>
                  </a:lnTo>
                  <a:lnTo>
                    <a:pt x="8026" y="13133"/>
                  </a:lnTo>
                  <a:lnTo>
                    <a:pt x="8160" y="13106"/>
                  </a:lnTo>
                  <a:lnTo>
                    <a:pt x="8160" y="12649"/>
                  </a:lnTo>
                  <a:lnTo>
                    <a:pt x="7958" y="12676"/>
                  </a:lnTo>
                  <a:lnTo>
                    <a:pt x="7273" y="7904"/>
                  </a:lnTo>
                  <a:lnTo>
                    <a:pt x="8160" y="7958"/>
                  </a:lnTo>
                  <a:lnTo>
                    <a:pt x="8160" y="7528"/>
                  </a:lnTo>
                  <a:lnTo>
                    <a:pt x="7206" y="7460"/>
                  </a:lnTo>
                  <a:lnTo>
                    <a:pt x="6614" y="3401"/>
                  </a:lnTo>
                  <a:lnTo>
                    <a:pt x="8160" y="4275"/>
                  </a:lnTo>
                  <a:lnTo>
                    <a:pt x="8160" y="3804"/>
                  </a:lnTo>
                  <a:lnTo>
                    <a:pt x="6547" y="2904"/>
                  </a:lnTo>
                  <a:lnTo>
                    <a:pt x="6238" y="645"/>
                  </a:lnTo>
                  <a:lnTo>
                    <a:pt x="5794" y="565"/>
                  </a:lnTo>
                  <a:lnTo>
                    <a:pt x="5902" y="1290"/>
                  </a:lnTo>
                  <a:lnTo>
                    <a:pt x="2555" y="901"/>
                  </a:lnTo>
                  <a:cubicBezTo>
                    <a:pt x="2743" y="578"/>
                    <a:pt x="2904" y="309"/>
                    <a:pt x="3039" y="81"/>
                  </a:cubicBezTo>
                  <a:lnTo>
                    <a:pt x="254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6"/>
            <p:cNvSpPr/>
            <p:nvPr/>
          </p:nvSpPr>
          <p:spPr>
            <a:xfrm>
              <a:off x="1743425" y="4386825"/>
              <a:ext cx="3400" cy="24550"/>
            </a:xfrm>
            <a:custGeom>
              <a:avLst/>
              <a:gdLst/>
              <a:ahLst/>
              <a:cxnLst/>
              <a:rect l="l" t="t" r="r" b="b"/>
              <a:pathLst>
                <a:path w="136" h="982" extrusionOk="0">
                  <a:moveTo>
                    <a:pt x="135" y="0"/>
                  </a:moveTo>
                  <a:lnTo>
                    <a:pt x="1" y="27"/>
                  </a:lnTo>
                  <a:lnTo>
                    <a:pt x="135" y="981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DF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1990425" y="4105500"/>
              <a:ext cx="171425" cy="181875"/>
            </a:xfrm>
            <a:custGeom>
              <a:avLst/>
              <a:gdLst/>
              <a:ahLst/>
              <a:cxnLst/>
              <a:rect l="l" t="t" r="r" b="b"/>
              <a:pathLst>
                <a:path w="6857" h="7275" extrusionOk="0">
                  <a:moveTo>
                    <a:pt x="1448" y="0"/>
                  </a:moveTo>
                  <a:cubicBezTo>
                    <a:pt x="1238" y="0"/>
                    <a:pt x="1027" y="75"/>
                    <a:pt x="834" y="271"/>
                  </a:cubicBezTo>
                  <a:cubicBezTo>
                    <a:pt x="1" y="1091"/>
                    <a:pt x="2810" y="2570"/>
                    <a:pt x="2810" y="2570"/>
                  </a:cubicBezTo>
                  <a:cubicBezTo>
                    <a:pt x="2810" y="2570"/>
                    <a:pt x="4934" y="7274"/>
                    <a:pt x="6023" y="7274"/>
                  </a:cubicBezTo>
                  <a:cubicBezTo>
                    <a:pt x="6856" y="7274"/>
                    <a:pt x="6776" y="6105"/>
                    <a:pt x="6708" y="5648"/>
                  </a:cubicBezTo>
                  <a:cubicBezTo>
                    <a:pt x="6453" y="3994"/>
                    <a:pt x="5055" y="2932"/>
                    <a:pt x="3953" y="1803"/>
                  </a:cubicBezTo>
                  <a:cubicBezTo>
                    <a:pt x="3953" y="1803"/>
                    <a:pt x="3334" y="580"/>
                    <a:pt x="2810" y="69"/>
                  </a:cubicBezTo>
                  <a:lnTo>
                    <a:pt x="2810" y="795"/>
                  </a:lnTo>
                  <a:cubicBezTo>
                    <a:pt x="2810" y="795"/>
                    <a:pt x="2133" y="0"/>
                    <a:pt x="1448" y="0"/>
                  </a:cubicBezTo>
                  <a:close/>
                </a:path>
              </a:pathLst>
            </a:custGeom>
            <a:solidFill>
              <a:srgbClr val="F292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1285725" y="4079125"/>
              <a:ext cx="210400" cy="180625"/>
            </a:xfrm>
            <a:custGeom>
              <a:avLst/>
              <a:gdLst/>
              <a:ahLst/>
              <a:cxnLst/>
              <a:rect l="l" t="t" r="r" b="b"/>
              <a:pathLst>
                <a:path w="8416" h="7225" extrusionOk="0">
                  <a:moveTo>
                    <a:pt x="7081" y="0"/>
                  </a:moveTo>
                  <a:cubicBezTo>
                    <a:pt x="6471" y="0"/>
                    <a:pt x="5915" y="721"/>
                    <a:pt x="5915" y="721"/>
                  </a:cubicBezTo>
                  <a:lnTo>
                    <a:pt x="5915" y="9"/>
                  </a:lnTo>
                  <a:cubicBezTo>
                    <a:pt x="5404" y="492"/>
                    <a:pt x="5310" y="1890"/>
                    <a:pt x="5310" y="1890"/>
                  </a:cubicBezTo>
                  <a:cubicBezTo>
                    <a:pt x="5310" y="1890"/>
                    <a:pt x="0" y="5990"/>
                    <a:pt x="1896" y="7079"/>
                  </a:cubicBezTo>
                  <a:cubicBezTo>
                    <a:pt x="2065" y="7179"/>
                    <a:pt x="2238" y="7224"/>
                    <a:pt x="2412" y="7224"/>
                  </a:cubicBezTo>
                  <a:cubicBezTo>
                    <a:pt x="4190" y="7224"/>
                    <a:pt x="6130" y="2509"/>
                    <a:pt x="6130" y="2509"/>
                  </a:cubicBezTo>
                  <a:cubicBezTo>
                    <a:pt x="6130" y="2509"/>
                    <a:pt x="8415" y="1030"/>
                    <a:pt x="7649" y="251"/>
                  </a:cubicBezTo>
                  <a:cubicBezTo>
                    <a:pt x="7465" y="69"/>
                    <a:pt x="7270" y="0"/>
                    <a:pt x="7081" y="0"/>
                  </a:cubicBezTo>
                  <a:close/>
                </a:path>
              </a:pathLst>
            </a:custGeom>
            <a:solidFill>
              <a:srgbClr val="F292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1801575" y="3918350"/>
              <a:ext cx="96475" cy="102525"/>
            </a:xfrm>
            <a:custGeom>
              <a:avLst/>
              <a:gdLst/>
              <a:ahLst/>
              <a:cxnLst/>
              <a:rect l="l" t="t" r="r" b="b"/>
              <a:pathLst>
                <a:path w="3859" h="4101" extrusionOk="0">
                  <a:moveTo>
                    <a:pt x="3858" y="1"/>
                  </a:moveTo>
                  <a:cubicBezTo>
                    <a:pt x="2514" y="1157"/>
                    <a:pt x="1210" y="942"/>
                    <a:pt x="1210" y="942"/>
                  </a:cubicBezTo>
                  <a:cubicBezTo>
                    <a:pt x="1210" y="942"/>
                    <a:pt x="1533" y="1815"/>
                    <a:pt x="565" y="2178"/>
                  </a:cubicBezTo>
                  <a:cubicBezTo>
                    <a:pt x="403" y="2246"/>
                    <a:pt x="202" y="2299"/>
                    <a:pt x="0" y="2367"/>
                  </a:cubicBezTo>
                  <a:lnTo>
                    <a:pt x="1761" y="4101"/>
                  </a:lnTo>
                  <a:cubicBezTo>
                    <a:pt x="2957" y="3657"/>
                    <a:pt x="3858" y="1627"/>
                    <a:pt x="3858" y="1"/>
                  </a:cubicBezTo>
                  <a:close/>
                </a:path>
              </a:pathLst>
            </a:custGeom>
            <a:solidFill>
              <a:srgbClr val="F0B0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1542800" y="3864600"/>
              <a:ext cx="27575" cy="32600"/>
            </a:xfrm>
            <a:custGeom>
              <a:avLst/>
              <a:gdLst/>
              <a:ahLst/>
              <a:cxnLst/>
              <a:rect l="l" t="t" r="r" b="b"/>
              <a:pathLst>
                <a:path w="1103" h="1304" extrusionOk="0">
                  <a:moveTo>
                    <a:pt x="364" y="1304"/>
                  </a:moveTo>
                  <a:cubicBezTo>
                    <a:pt x="364" y="1304"/>
                    <a:pt x="1" y="1223"/>
                    <a:pt x="1" y="618"/>
                  </a:cubicBezTo>
                  <a:cubicBezTo>
                    <a:pt x="1" y="0"/>
                    <a:pt x="1103" y="470"/>
                    <a:pt x="364" y="1304"/>
                  </a:cubicBezTo>
                  <a:close/>
                </a:path>
              </a:pathLst>
            </a:custGeom>
            <a:solidFill>
              <a:srgbClr val="F0B0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1876850" y="3847775"/>
              <a:ext cx="29600" cy="34975"/>
            </a:xfrm>
            <a:custGeom>
              <a:avLst/>
              <a:gdLst/>
              <a:ahLst/>
              <a:cxnLst/>
              <a:rect l="l" t="t" r="r" b="b"/>
              <a:pathLst>
                <a:path w="1184" h="1399" extrusionOk="0">
                  <a:moveTo>
                    <a:pt x="780" y="1399"/>
                  </a:moveTo>
                  <a:cubicBezTo>
                    <a:pt x="780" y="1399"/>
                    <a:pt x="1183" y="1291"/>
                    <a:pt x="1183" y="660"/>
                  </a:cubicBezTo>
                  <a:cubicBezTo>
                    <a:pt x="1183" y="1"/>
                    <a:pt x="0" y="485"/>
                    <a:pt x="780" y="1399"/>
                  </a:cubicBezTo>
                  <a:close/>
                </a:path>
              </a:pathLst>
            </a:custGeom>
            <a:solidFill>
              <a:srgbClr val="F0B0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1618425" y="3890125"/>
              <a:ext cx="24875" cy="41700"/>
            </a:xfrm>
            <a:custGeom>
              <a:avLst/>
              <a:gdLst/>
              <a:ahLst/>
              <a:cxnLst/>
              <a:rect l="l" t="t" r="r" b="b"/>
              <a:pathLst>
                <a:path w="995" h="1668" extrusionOk="0">
                  <a:moveTo>
                    <a:pt x="551" y="1"/>
                  </a:moveTo>
                  <a:cubicBezTo>
                    <a:pt x="551" y="1"/>
                    <a:pt x="995" y="1667"/>
                    <a:pt x="0" y="1318"/>
                  </a:cubicBezTo>
                </a:path>
              </a:pathLst>
            </a:custGeom>
            <a:solidFill>
              <a:srgbClr val="F0B0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6"/>
            <p:cNvSpPr/>
            <p:nvPr/>
          </p:nvSpPr>
          <p:spPr>
            <a:xfrm>
              <a:off x="1790150" y="3864600"/>
              <a:ext cx="30250" cy="40675"/>
            </a:xfrm>
            <a:custGeom>
              <a:avLst/>
              <a:gdLst/>
              <a:ahLst/>
              <a:cxnLst/>
              <a:rect l="l" t="t" r="r" b="b"/>
              <a:pathLst>
                <a:path w="1210" h="1627" extrusionOk="0">
                  <a:moveTo>
                    <a:pt x="1143" y="0"/>
                  </a:moveTo>
                  <a:cubicBezTo>
                    <a:pt x="1143" y="0"/>
                    <a:pt x="0" y="1613"/>
                    <a:pt x="1210" y="1627"/>
                  </a:cubicBezTo>
                </a:path>
              </a:pathLst>
            </a:custGeom>
            <a:solidFill>
              <a:srgbClr val="F0B0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90" name="Google Shape;490;p36"/>
          <p:cNvCxnSpPr/>
          <p:nvPr/>
        </p:nvCxnSpPr>
        <p:spPr>
          <a:xfrm>
            <a:off x="4510200" y="3095668"/>
            <a:ext cx="4118100" cy="0"/>
          </a:xfrm>
          <a:prstGeom prst="straightConnector1">
            <a:avLst/>
          </a:prstGeom>
          <a:noFill/>
          <a:ln w="28575" cap="flat" cmpd="sng">
            <a:solidFill>
              <a:srgbClr val="11224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1" name="Google Shape;491;p36"/>
          <p:cNvSpPr txBox="1">
            <a:spLocks noGrp="1"/>
          </p:cNvSpPr>
          <p:nvPr>
            <p:ph type="ctrTitle" idx="2"/>
          </p:nvPr>
        </p:nvSpPr>
        <p:spPr>
          <a:xfrm>
            <a:off x="4304303" y="3106414"/>
            <a:ext cx="4533907" cy="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/>
              <a:t>Juan David Velásquez – Nathalia Rivadeneira</a:t>
            </a:r>
            <a:endParaRPr sz="1400" dirty="0"/>
          </a:p>
        </p:txBody>
      </p:sp>
      <p:sp>
        <p:nvSpPr>
          <p:cNvPr id="492" name="Google Shape;492;p36"/>
          <p:cNvSpPr txBox="1">
            <a:spLocks noGrp="1"/>
          </p:cNvSpPr>
          <p:nvPr>
            <p:ph type="ctrTitle"/>
          </p:nvPr>
        </p:nvSpPr>
        <p:spPr>
          <a:xfrm>
            <a:off x="4506849" y="1695088"/>
            <a:ext cx="4118100" cy="12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AIRCRAFT</a:t>
            </a:r>
            <a:br>
              <a:rPr lang="en" dirty="0"/>
            </a:br>
            <a:r>
              <a:rPr lang="en-US" sz="3200" dirty="0"/>
              <a:t>PERFORMANCE</a:t>
            </a:r>
            <a:br>
              <a:rPr lang="en-US" sz="3200" dirty="0"/>
            </a:br>
            <a:r>
              <a:rPr lang="en-US" sz="1800" dirty="0"/>
              <a:t>(Aircraft bluebook)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4"/>
          <p:cNvSpPr txBox="1">
            <a:spLocks noGrp="1"/>
          </p:cNvSpPr>
          <p:nvPr>
            <p:ph type="subTitle" idx="1"/>
          </p:nvPr>
        </p:nvSpPr>
        <p:spPr>
          <a:xfrm>
            <a:off x="900911" y="2136552"/>
            <a:ext cx="3054300" cy="4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45" name="Google Shape;745;p44"/>
          <p:cNvSpPr txBox="1">
            <a:spLocks noGrp="1"/>
          </p:cNvSpPr>
          <p:nvPr>
            <p:ph type="subTitle" idx="2"/>
          </p:nvPr>
        </p:nvSpPr>
        <p:spPr>
          <a:xfrm>
            <a:off x="4711763" y="2168376"/>
            <a:ext cx="3054300" cy="4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04</a:t>
            </a:r>
            <a:endParaRPr dirty="0"/>
          </a:p>
        </p:txBody>
      </p:sp>
      <p:sp>
        <p:nvSpPr>
          <p:cNvPr id="746" name="Google Shape;746;p44"/>
          <p:cNvSpPr txBox="1">
            <a:spLocks noGrp="1"/>
          </p:cNvSpPr>
          <p:nvPr>
            <p:ph type="subTitle" idx="3"/>
          </p:nvPr>
        </p:nvSpPr>
        <p:spPr>
          <a:xfrm>
            <a:off x="900911" y="2679876"/>
            <a:ext cx="3054300" cy="1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/>
              <a:t>Comparación de 5 clasificadores diferentes empleando el método GridSearch CV en cada uno.</a:t>
            </a:r>
            <a:endParaRPr sz="1800" dirty="0"/>
          </a:p>
        </p:txBody>
      </p:sp>
      <p:sp>
        <p:nvSpPr>
          <p:cNvPr id="747" name="Google Shape;747;p44"/>
          <p:cNvSpPr txBox="1">
            <a:spLocks noGrp="1"/>
          </p:cNvSpPr>
          <p:nvPr>
            <p:ph type="subTitle" idx="4"/>
          </p:nvPr>
        </p:nvSpPr>
        <p:spPr>
          <a:xfrm>
            <a:off x="4711763" y="2701811"/>
            <a:ext cx="3054300" cy="1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/>
              <a:t>Escogencia del mejor clasificador a partir de la métrica de MCC y evaluar su rendimiento.</a:t>
            </a:r>
            <a:endParaRPr sz="1800" dirty="0"/>
          </a:p>
        </p:txBody>
      </p:sp>
      <p:sp>
        <p:nvSpPr>
          <p:cNvPr id="748" name="Google Shape;748;p44"/>
          <p:cNvSpPr txBox="1">
            <a:spLocks noGrp="1"/>
          </p:cNvSpPr>
          <p:nvPr>
            <p:ph type="title"/>
          </p:nvPr>
        </p:nvSpPr>
        <p:spPr>
          <a:xfrm>
            <a:off x="539400" y="445025"/>
            <a:ext cx="806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dk2"/>
                </a:solidFill>
              </a:rPr>
              <a:t>METODOLOGÍA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749" name="Google Shape;749;p44"/>
          <p:cNvGrpSpPr/>
          <p:nvPr/>
        </p:nvGrpSpPr>
        <p:grpSpPr>
          <a:xfrm>
            <a:off x="2242154" y="1690722"/>
            <a:ext cx="371814" cy="338690"/>
            <a:chOff x="-40745125" y="3632900"/>
            <a:chExt cx="318225" cy="289875"/>
          </a:xfrm>
        </p:grpSpPr>
        <p:sp>
          <p:nvSpPr>
            <p:cNvPr id="750" name="Google Shape;750;p44"/>
            <p:cNvSpPr/>
            <p:nvPr/>
          </p:nvSpPr>
          <p:spPr>
            <a:xfrm>
              <a:off x="-40745125" y="3632900"/>
              <a:ext cx="300125" cy="82725"/>
            </a:xfrm>
            <a:custGeom>
              <a:avLst/>
              <a:gdLst/>
              <a:ahLst/>
              <a:cxnLst/>
              <a:rect l="l" t="t" r="r" b="b"/>
              <a:pathLst>
                <a:path w="12005" h="3309" extrusionOk="0">
                  <a:moveTo>
                    <a:pt x="1671" y="0"/>
                  </a:moveTo>
                  <a:cubicBezTo>
                    <a:pt x="757" y="0"/>
                    <a:pt x="1" y="757"/>
                    <a:pt x="1" y="1670"/>
                  </a:cubicBezTo>
                  <a:cubicBezTo>
                    <a:pt x="1" y="2552"/>
                    <a:pt x="757" y="3308"/>
                    <a:pt x="1671" y="3308"/>
                  </a:cubicBezTo>
                  <a:lnTo>
                    <a:pt x="11469" y="3308"/>
                  </a:lnTo>
                  <a:cubicBezTo>
                    <a:pt x="11815" y="3308"/>
                    <a:pt x="12004" y="2930"/>
                    <a:pt x="11784" y="2647"/>
                  </a:cubicBezTo>
                  <a:cubicBezTo>
                    <a:pt x="11595" y="2363"/>
                    <a:pt x="11469" y="2017"/>
                    <a:pt x="11469" y="1670"/>
                  </a:cubicBezTo>
                  <a:cubicBezTo>
                    <a:pt x="11469" y="1292"/>
                    <a:pt x="11595" y="946"/>
                    <a:pt x="11784" y="662"/>
                  </a:cubicBezTo>
                  <a:cubicBezTo>
                    <a:pt x="11973" y="410"/>
                    <a:pt x="11784" y="0"/>
                    <a:pt x="11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-40508050" y="3736075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2" y="3309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-40466300" y="3736875"/>
              <a:ext cx="39400" cy="82725"/>
            </a:xfrm>
            <a:custGeom>
              <a:avLst/>
              <a:gdLst/>
              <a:ahLst/>
              <a:cxnLst/>
              <a:rect l="l" t="t" r="r" b="b"/>
              <a:pathLst>
                <a:path w="1576" h="3309" extrusionOk="0">
                  <a:moveTo>
                    <a:pt x="1" y="0"/>
                  </a:moveTo>
                  <a:lnTo>
                    <a:pt x="1" y="3308"/>
                  </a:lnTo>
                  <a:lnTo>
                    <a:pt x="1198" y="3308"/>
                  </a:lnTo>
                  <a:cubicBezTo>
                    <a:pt x="1387" y="3277"/>
                    <a:pt x="1576" y="3088"/>
                    <a:pt x="1576" y="2899"/>
                  </a:cubicBezTo>
                  <a:lnTo>
                    <a:pt x="1576" y="410"/>
                  </a:lnTo>
                  <a:cubicBezTo>
                    <a:pt x="1576" y="158"/>
                    <a:pt x="1387" y="0"/>
                    <a:pt x="1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-40723050" y="3736075"/>
              <a:ext cx="194550" cy="82725"/>
            </a:xfrm>
            <a:custGeom>
              <a:avLst/>
              <a:gdLst/>
              <a:ahLst/>
              <a:cxnLst/>
              <a:rect l="l" t="t" r="r" b="b"/>
              <a:pathLst>
                <a:path w="7782" h="3309" extrusionOk="0"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931"/>
                  </a:lnTo>
                  <a:cubicBezTo>
                    <a:pt x="0" y="3151"/>
                    <a:pt x="189" y="3309"/>
                    <a:pt x="441" y="3309"/>
                  </a:cubicBezTo>
                  <a:lnTo>
                    <a:pt x="7782" y="3309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-40681325" y="3839250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1" y="330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4"/>
            <p:cNvSpPr/>
            <p:nvPr/>
          </p:nvSpPr>
          <p:spPr>
            <a:xfrm>
              <a:off x="-40639575" y="3840825"/>
              <a:ext cx="190625" cy="81950"/>
            </a:xfrm>
            <a:custGeom>
              <a:avLst/>
              <a:gdLst/>
              <a:ahLst/>
              <a:cxnLst/>
              <a:rect l="l" t="t" r="r" b="b"/>
              <a:pathLst>
                <a:path w="7625" h="3278" extrusionOk="0">
                  <a:moveTo>
                    <a:pt x="1" y="1"/>
                  </a:moveTo>
                  <a:lnTo>
                    <a:pt x="1" y="3277"/>
                  </a:lnTo>
                  <a:lnTo>
                    <a:pt x="7247" y="3277"/>
                  </a:lnTo>
                  <a:cubicBezTo>
                    <a:pt x="7467" y="3277"/>
                    <a:pt x="7625" y="3057"/>
                    <a:pt x="7625" y="2868"/>
                  </a:cubicBezTo>
                  <a:lnTo>
                    <a:pt x="7625" y="379"/>
                  </a:lnTo>
                  <a:cubicBezTo>
                    <a:pt x="7625" y="158"/>
                    <a:pt x="7436" y="1"/>
                    <a:pt x="72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4"/>
            <p:cNvSpPr/>
            <p:nvPr/>
          </p:nvSpPr>
          <p:spPr>
            <a:xfrm>
              <a:off x="-40745125" y="3840050"/>
              <a:ext cx="43350" cy="82725"/>
            </a:xfrm>
            <a:custGeom>
              <a:avLst/>
              <a:gdLst/>
              <a:ahLst/>
              <a:cxnLst/>
              <a:rect l="l" t="t" r="r" b="b"/>
              <a:pathLst>
                <a:path w="1734" h="3309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lnTo>
                    <a:pt x="1" y="2867"/>
                  </a:lnTo>
                  <a:cubicBezTo>
                    <a:pt x="1" y="3088"/>
                    <a:pt x="190" y="3308"/>
                    <a:pt x="442" y="3308"/>
                  </a:cubicBezTo>
                  <a:lnTo>
                    <a:pt x="1734" y="3308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44"/>
          <p:cNvGrpSpPr/>
          <p:nvPr/>
        </p:nvGrpSpPr>
        <p:grpSpPr>
          <a:xfrm>
            <a:off x="6053473" y="1713415"/>
            <a:ext cx="370879" cy="337755"/>
            <a:chOff x="-40378075" y="3267450"/>
            <a:chExt cx="317425" cy="289075"/>
          </a:xfrm>
        </p:grpSpPr>
        <p:sp>
          <p:nvSpPr>
            <p:cNvPr id="758" name="Google Shape;758;p44"/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4"/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4"/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4"/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2" name="Google Shape;762;p44"/>
          <p:cNvSpPr/>
          <p:nvPr/>
        </p:nvSpPr>
        <p:spPr>
          <a:xfrm>
            <a:off x="3430674" y="1713415"/>
            <a:ext cx="2133218" cy="338702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3" name="Google Shape;763;p44"/>
          <p:cNvGrpSpPr/>
          <p:nvPr/>
        </p:nvGrpSpPr>
        <p:grpSpPr>
          <a:xfrm>
            <a:off x="4301041" y="3990546"/>
            <a:ext cx="1507118" cy="838832"/>
            <a:chOff x="7636893" y="2346251"/>
            <a:chExt cx="1507118" cy="838832"/>
          </a:xfrm>
        </p:grpSpPr>
        <p:grpSp>
          <p:nvGrpSpPr>
            <p:cNvPr id="764" name="Google Shape;764;p44"/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765" name="Google Shape;765;p44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44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7" name="Google Shape;767;p44"/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768" name="Google Shape;768;p44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44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44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44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44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44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44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44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44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44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0100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1" name="Google Shape;831;p47"/>
          <p:cNvGrpSpPr/>
          <p:nvPr/>
        </p:nvGrpSpPr>
        <p:grpSpPr>
          <a:xfrm>
            <a:off x="3133606" y="1503748"/>
            <a:ext cx="2875049" cy="2879133"/>
            <a:chOff x="2675582" y="676586"/>
            <a:chExt cx="3793942" cy="3790328"/>
          </a:xfrm>
        </p:grpSpPr>
        <p:sp>
          <p:nvSpPr>
            <p:cNvPr id="832" name="Google Shape;832;p47"/>
            <p:cNvSpPr/>
            <p:nvPr/>
          </p:nvSpPr>
          <p:spPr>
            <a:xfrm rot="-7199815">
              <a:off x="3183352" y="1184485"/>
              <a:ext cx="2774659" cy="2774659"/>
            </a:xfrm>
            <a:prstGeom prst="blockArc">
              <a:avLst>
                <a:gd name="adj1" fmla="val 12622480"/>
                <a:gd name="adj2" fmla="val 18176457"/>
                <a:gd name="adj3" fmla="val 20786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7"/>
            <p:cNvSpPr/>
            <p:nvPr/>
          </p:nvSpPr>
          <p:spPr>
            <a:xfrm rot="-1799815">
              <a:off x="3183352" y="1184357"/>
              <a:ext cx="2774659" cy="2774659"/>
            </a:xfrm>
            <a:prstGeom prst="blockArc">
              <a:avLst>
                <a:gd name="adj1" fmla="val 12622480"/>
                <a:gd name="adj2" fmla="val 18176457"/>
                <a:gd name="adj3" fmla="val 2078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7"/>
            <p:cNvSpPr/>
            <p:nvPr/>
          </p:nvSpPr>
          <p:spPr>
            <a:xfrm rot="3600185">
              <a:off x="3187094" y="1184439"/>
              <a:ext cx="2774659" cy="2774659"/>
            </a:xfrm>
            <a:prstGeom prst="blockArc">
              <a:avLst>
                <a:gd name="adj1" fmla="val 12564381"/>
                <a:gd name="adj2" fmla="val 18346131"/>
                <a:gd name="adj3" fmla="val 2084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835" name="Google Shape;835;p47"/>
            <p:cNvSpPr/>
            <p:nvPr/>
          </p:nvSpPr>
          <p:spPr>
            <a:xfrm rot="9000185">
              <a:off x="3185977" y="1184485"/>
              <a:ext cx="2774659" cy="2774659"/>
            </a:xfrm>
            <a:prstGeom prst="blockArc">
              <a:avLst>
                <a:gd name="adj1" fmla="val 12622480"/>
                <a:gd name="adj2" fmla="val 18081133"/>
                <a:gd name="adj3" fmla="val 2080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6" name="Google Shape;836;p47"/>
            <p:cNvGrpSpPr/>
            <p:nvPr/>
          </p:nvGrpSpPr>
          <p:grpSpPr>
            <a:xfrm rot="5400000">
              <a:off x="5379663" y="2278951"/>
              <a:ext cx="585001" cy="585472"/>
              <a:chOff x="1967628" y="812211"/>
              <a:chExt cx="588000" cy="588000"/>
            </a:xfrm>
          </p:grpSpPr>
          <p:sp>
            <p:nvSpPr>
              <p:cNvPr id="837" name="Google Shape;837;p47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47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9" name="Google Shape;839;p47"/>
            <p:cNvGrpSpPr/>
            <p:nvPr/>
          </p:nvGrpSpPr>
          <p:grpSpPr>
            <a:xfrm rot="10800000">
              <a:off x="4280709" y="3378529"/>
              <a:ext cx="585001" cy="585472"/>
              <a:chOff x="1967628" y="812211"/>
              <a:chExt cx="588000" cy="588000"/>
            </a:xfrm>
          </p:grpSpPr>
          <p:sp>
            <p:nvSpPr>
              <p:cNvPr id="840" name="Google Shape;840;p47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47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2" name="Google Shape;842;p47"/>
            <p:cNvGrpSpPr/>
            <p:nvPr/>
          </p:nvGrpSpPr>
          <p:grpSpPr>
            <a:xfrm rot="-5400000">
              <a:off x="3179922" y="2281478"/>
              <a:ext cx="585001" cy="585472"/>
              <a:chOff x="1967628" y="812211"/>
              <a:chExt cx="588000" cy="588000"/>
            </a:xfrm>
          </p:grpSpPr>
          <p:sp>
            <p:nvSpPr>
              <p:cNvPr id="843" name="Google Shape;843;p47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47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5" name="Google Shape;845;p47"/>
            <p:cNvGrpSpPr/>
            <p:nvPr/>
          </p:nvGrpSpPr>
          <p:grpSpPr>
            <a:xfrm>
              <a:off x="4261689" y="1180926"/>
              <a:ext cx="585001" cy="585530"/>
              <a:chOff x="1967628" y="812211"/>
              <a:chExt cx="588000" cy="588000"/>
            </a:xfrm>
          </p:grpSpPr>
          <p:sp>
            <p:nvSpPr>
              <p:cNvPr id="846" name="Google Shape;846;p47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47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8" name="Google Shape;848;p47"/>
          <p:cNvSpPr/>
          <p:nvPr/>
        </p:nvSpPr>
        <p:spPr>
          <a:xfrm>
            <a:off x="3506925" y="1898325"/>
            <a:ext cx="2114400" cy="2114400"/>
          </a:xfrm>
          <a:prstGeom prst="donut">
            <a:avLst>
              <a:gd name="adj" fmla="val 20932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47"/>
          <p:cNvSpPr txBox="1">
            <a:spLocks noGrp="1"/>
          </p:cNvSpPr>
          <p:nvPr>
            <p:ph type="title"/>
          </p:nvPr>
        </p:nvSpPr>
        <p:spPr>
          <a:xfrm>
            <a:off x="539400" y="445025"/>
            <a:ext cx="806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NUESTRA </a:t>
            </a:r>
            <a:r>
              <a:rPr lang="en" dirty="0">
                <a:solidFill>
                  <a:schemeClr val="dk2"/>
                </a:solidFill>
              </a:rPr>
              <a:t>METODOLOGÍA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851" name="Google Shape;851;p47"/>
          <p:cNvSpPr txBox="1">
            <a:spLocks noGrp="1"/>
          </p:cNvSpPr>
          <p:nvPr>
            <p:ph type="title" idx="4294967295"/>
          </p:nvPr>
        </p:nvSpPr>
        <p:spPr>
          <a:xfrm>
            <a:off x="6270405" y="1928214"/>
            <a:ext cx="25245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</a:rPr>
              <a:t>K- VECINOS MÁS CERCANOS</a:t>
            </a:r>
            <a:endParaRPr sz="2000" dirty="0">
              <a:solidFill>
                <a:schemeClr val="lt2"/>
              </a:solidFill>
            </a:endParaRPr>
          </a:p>
        </p:txBody>
      </p:sp>
      <p:sp>
        <p:nvSpPr>
          <p:cNvPr id="853" name="Google Shape;853;p47"/>
          <p:cNvSpPr txBox="1">
            <a:spLocks noGrp="1"/>
          </p:cNvSpPr>
          <p:nvPr>
            <p:ph type="title" idx="4294967295"/>
          </p:nvPr>
        </p:nvSpPr>
        <p:spPr>
          <a:xfrm>
            <a:off x="747267" y="1287362"/>
            <a:ext cx="22080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>
                <a:solidFill>
                  <a:schemeClr val="accent1"/>
                </a:solidFill>
              </a:rPr>
              <a:t>NAIVE BAYES</a:t>
            </a:r>
            <a:br>
              <a:rPr lang="es-CO" sz="2000" dirty="0">
                <a:solidFill>
                  <a:schemeClr val="accent1"/>
                </a:solidFill>
              </a:rPr>
            </a:br>
            <a:r>
              <a:rPr lang="es-CO" sz="2000" dirty="0">
                <a:solidFill>
                  <a:schemeClr val="accent1"/>
                </a:solidFill>
              </a:rPr>
              <a:t>GAUSIANO</a:t>
            </a:r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855" name="Google Shape;855;p47"/>
          <p:cNvSpPr txBox="1">
            <a:spLocks noGrp="1"/>
          </p:cNvSpPr>
          <p:nvPr>
            <p:ph type="title" idx="4294967295"/>
          </p:nvPr>
        </p:nvSpPr>
        <p:spPr>
          <a:xfrm>
            <a:off x="733575" y="3632504"/>
            <a:ext cx="22080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</a:rPr>
              <a:t>REGRESIÓN LOGISTICA </a:t>
            </a:r>
            <a:endParaRPr sz="2000" dirty="0">
              <a:solidFill>
                <a:schemeClr val="lt2"/>
              </a:solidFill>
            </a:endParaRPr>
          </a:p>
        </p:txBody>
      </p:sp>
      <p:sp>
        <p:nvSpPr>
          <p:cNvPr id="857" name="Google Shape;857;p47"/>
          <p:cNvSpPr txBox="1">
            <a:spLocks noGrp="1"/>
          </p:cNvSpPr>
          <p:nvPr>
            <p:ph type="title" idx="4294967295"/>
          </p:nvPr>
        </p:nvSpPr>
        <p:spPr>
          <a:xfrm>
            <a:off x="5633743" y="3645947"/>
            <a:ext cx="3252795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>
                <a:solidFill>
                  <a:schemeClr val="accent1"/>
                </a:solidFill>
              </a:rPr>
              <a:t>MÁQUINAS DE </a:t>
            </a:r>
            <a:br>
              <a:rPr lang="es-CO" sz="2000" dirty="0">
                <a:solidFill>
                  <a:schemeClr val="accent1"/>
                </a:solidFill>
              </a:rPr>
            </a:br>
            <a:r>
              <a:rPr lang="es-CO" sz="2000" dirty="0">
                <a:solidFill>
                  <a:schemeClr val="accent1"/>
                </a:solidFill>
              </a:rPr>
              <a:t>SOPORTE VECTORIAL</a:t>
            </a:r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858" name="Google Shape;858;p47"/>
          <p:cNvSpPr txBox="1"/>
          <p:nvPr/>
        </p:nvSpPr>
        <p:spPr>
          <a:xfrm>
            <a:off x="3414630" y="2838179"/>
            <a:ext cx="6165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01</a:t>
            </a:r>
            <a:endParaRPr sz="1600" b="1" dirty="0">
              <a:solidFill>
                <a:schemeClr val="lt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859" name="Google Shape;859;p47"/>
          <p:cNvSpPr txBox="1"/>
          <p:nvPr/>
        </p:nvSpPr>
        <p:spPr>
          <a:xfrm>
            <a:off x="4140961" y="3586000"/>
            <a:ext cx="6165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latin typeface="Limelight"/>
                <a:ea typeface="Limelight"/>
                <a:cs typeface="Limelight"/>
                <a:sym typeface="Limelight"/>
              </a:rPr>
              <a:t>02</a:t>
            </a:r>
            <a:endParaRPr sz="1600" b="1" dirty="0">
              <a:solidFill>
                <a:schemeClr val="accent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860" name="Google Shape;860;p47"/>
          <p:cNvSpPr txBox="1"/>
          <p:nvPr/>
        </p:nvSpPr>
        <p:spPr>
          <a:xfrm>
            <a:off x="5101656" y="2871351"/>
            <a:ext cx="6165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03</a:t>
            </a:r>
            <a:endParaRPr sz="1600" b="1" dirty="0">
              <a:solidFill>
                <a:schemeClr val="lt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861" name="Google Shape;861;p47"/>
          <p:cNvSpPr txBox="1"/>
          <p:nvPr/>
        </p:nvSpPr>
        <p:spPr>
          <a:xfrm>
            <a:off x="4719138" y="2017818"/>
            <a:ext cx="6165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04</a:t>
            </a:r>
            <a:endParaRPr sz="1600" b="1" dirty="0">
              <a:solidFill>
                <a:schemeClr val="lt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grpSp>
        <p:nvGrpSpPr>
          <p:cNvPr id="862" name="Google Shape;862;p47"/>
          <p:cNvGrpSpPr/>
          <p:nvPr/>
        </p:nvGrpSpPr>
        <p:grpSpPr>
          <a:xfrm>
            <a:off x="4354096" y="2669942"/>
            <a:ext cx="434225" cy="571602"/>
            <a:chOff x="2584100" y="2573050"/>
            <a:chExt cx="338050" cy="445000"/>
          </a:xfrm>
        </p:grpSpPr>
        <p:sp>
          <p:nvSpPr>
            <p:cNvPr id="863" name="Google Shape;863;p47"/>
            <p:cNvSpPr/>
            <p:nvPr/>
          </p:nvSpPr>
          <p:spPr>
            <a:xfrm>
              <a:off x="2690850" y="2889950"/>
              <a:ext cx="48925" cy="91650"/>
            </a:xfrm>
            <a:custGeom>
              <a:avLst/>
              <a:gdLst/>
              <a:ahLst/>
              <a:cxnLst/>
              <a:rect l="l" t="t" r="r" b="b"/>
              <a:pathLst>
                <a:path w="1957" h="3666" extrusionOk="0">
                  <a:moveTo>
                    <a:pt x="676" y="0"/>
                  </a:moveTo>
                  <a:lnTo>
                    <a:pt x="0" y="1352"/>
                  </a:lnTo>
                  <a:lnTo>
                    <a:pt x="1957" y="3665"/>
                  </a:lnTo>
                  <a:lnTo>
                    <a:pt x="1957" y="2598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7"/>
            <p:cNvSpPr/>
            <p:nvPr/>
          </p:nvSpPr>
          <p:spPr>
            <a:xfrm>
              <a:off x="2766450" y="2889950"/>
              <a:ext cx="49825" cy="91650"/>
            </a:xfrm>
            <a:custGeom>
              <a:avLst/>
              <a:gdLst/>
              <a:ahLst/>
              <a:cxnLst/>
              <a:rect l="l" t="t" r="r" b="b"/>
              <a:pathLst>
                <a:path w="1993" h="3666" extrusionOk="0">
                  <a:moveTo>
                    <a:pt x="1281" y="0"/>
                  </a:moveTo>
                  <a:lnTo>
                    <a:pt x="0" y="2598"/>
                  </a:lnTo>
                  <a:lnTo>
                    <a:pt x="0" y="3665"/>
                  </a:lnTo>
                  <a:lnTo>
                    <a:pt x="1993" y="1352"/>
                  </a:lnTo>
                  <a:lnTo>
                    <a:pt x="12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7"/>
            <p:cNvSpPr/>
            <p:nvPr/>
          </p:nvSpPr>
          <p:spPr>
            <a:xfrm>
              <a:off x="2812700" y="2860600"/>
              <a:ext cx="108550" cy="52500"/>
            </a:xfrm>
            <a:custGeom>
              <a:avLst/>
              <a:gdLst/>
              <a:ahLst/>
              <a:cxnLst/>
              <a:rect l="l" t="t" r="r" b="b"/>
              <a:pathLst>
                <a:path w="4342" h="2100" extrusionOk="0">
                  <a:moveTo>
                    <a:pt x="1" y="0"/>
                  </a:moveTo>
                  <a:lnTo>
                    <a:pt x="1068" y="2099"/>
                  </a:lnTo>
                  <a:lnTo>
                    <a:pt x="4341" y="2099"/>
                  </a:lnTo>
                  <a:cubicBezTo>
                    <a:pt x="4092" y="854"/>
                    <a:pt x="3025" y="0"/>
                    <a:pt x="1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7"/>
            <p:cNvSpPr/>
            <p:nvPr/>
          </p:nvSpPr>
          <p:spPr>
            <a:xfrm>
              <a:off x="2770900" y="2938875"/>
              <a:ext cx="151250" cy="79175"/>
            </a:xfrm>
            <a:custGeom>
              <a:avLst/>
              <a:gdLst/>
              <a:ahLst/>
              <a:cxnLst/>
              <a:rect l="l" t="t" r="r" b="b"/>
              <a:pathLst>
                <a:path w="6050" h="3167" extrusionOk="0">
                  <a:moveTo>
                    <a:pt x="2669" y="0"/>
                  </a:moveTo>
                  <a:lnTo>
                    <a:pt x="0" y="3167"/>
                  </a:lnTo>
                  <a:lnTo>
                    <a:pt x="5551" y="3167"/>
                  </a:lnTo>
                  <a:cubicBezTo>
                    <a:pt x="5836" y="3167"/>
                    <a:pt x="6049" y="2918"/>
                    <a:pt x="6049" y="2633"/>
                  </a:cubicBezTo>
                  <a:lnTo>
                    <a:pt x="60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7"/>
            <p:cNvSpPr/>
            <p:nvPr/>
          </p:nvSpPr>
          <p:spPr>
            <a:xfrm>
              <a:off x="2584100" y="2938875"/>
              <a:ext cx="152125" cy="79175"/>
            </a:xfrm>
            <a:custGeom>
              <a:avLst/>
              <a:gdLst/>
              <a:ahLst/>
              <a:cxnLst/>
              <a:rect l="l" t="t" r="r" b="b"/>
              <a:pathLst>
                <a:path w="6085" h="3167" extrusionOk="0">
                  <a:moveTo>
                    <a:pt x="0" y="0"/>
                  </a:moveTo>
                  <a:lnTo>
                    <a:pt x="0" y="2633"/>
                  </a:lnTo>
                  <a:cubicBezTo>
                    <a:pt x="0" y="2918"/>
                    <a:pt x="214" y="3167"/>
                    <a:pt x="498" y="3167"/>
                  </a:cubicBezTo>
                  <a:lnTo>
                    <a:pt x="6085" y="3167"/>
                  </a:lnTo>
                  <a:lnTo>
                    <a:pt x="34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7"/>
            <p:cNvSpPr/>
            <p:nvPr/>
          </p:nvSpPr>
          <p:spPr>
            <a:xfrm>
              <a:off x="2584975" y="2860600"/>
              <a:ext cx="107675" cy="52500"/>
            </a:xfrm>
            <a:custGeom>
              <a:avLst/>
              <a:gdLst/>
              <a:ahLst/>
              <a:cxnLst/>
              <a:rect l="l" t="t" r="r" b="b"/>
              <a:pathLst>
                <a:path w="4307" h="2100" extrusionOk="0">
                  <a:moveTo>
                    <a:pt x="2563" y="0"/>
                  </a:moveTo>
                  <a:cubicBezTo>
                    <a:pt x="1317" y="0"/>
                    <a:pt x="250" y="854"/>
                    <a:pt x="1" y="2099"/>
                  </a:cubicBezTo>
                  <a:lnTo>
                    <a:pt x="3274" y="2099"/>
                  </a:lnTo>
                  <a:lnTo>
                    <a:pt x="4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7"/>
            <p:cNvSpPr/>
            <p:nvPr/>
          </p:nvSpPr>
          <p:spPr>
            <a:xfrm>
              <a:off x="2608100" y="2573050"/>
              <a:ext cx="290025" cy="105200"/>
            </a:xfrm>
            <a:custGeom>
              <a:avLst/>
              <a:gdLst/>
              <a:ahLst/>
              <a:cxnLst/>
              <a:rect l="l" t="t" r="r" b="b"/>
              <a:pathLst>
                <a:path w="11601" h="4208" extrusionOk="0">
                  <a:moveTo>
                    <a:pt x="6334" y="2109"/>
                  </a:moveTo>
                  <a:cubicBezTo>
                    <a:pt x="7010" y="2109"/>
                    <a:pt x="7010" y="3176"/>
                    <a:pt x="6334" y="3176"/>
                  </a:cubicBezTo>
                  <a:lnTo>
                    <a:pt x="5267" y="3176"/>
                  </a:lnTo>
                  <a:cubicBezTo>
                    <a:pt x="4591" y="3176"/>
                    <a:pt x="4591" y="2109"/>
                    <a:pt x="5267" y="2109"/>
                  </a:cubicBezTo>
                  <a:close/>
                  <a:moveTo>
                    <a:pt x="5801" y="1"/>
                  </a:moveTo>
                  <a:cubicBezTo>
                    <a:pt x="5045" y="1"/>
                    <a:pt x="4288" y="170"/>
                    <a:pt x="3595" y="508"/>
                  </a:cubicBezTo>
                  <a:lnTo>
                    <a:pt x="357" y="2180"/>
                  </a:lnTo>
                  <a:cubicBezTo>
                    <a:pt x="214" y="2251"/>
                    <a:pt x="108" y="2393"/>
                    <a:pt x="72" y="2571"/>
                  </a:cubicBezTo>
                  <a:cubicBezTo>
                    <a:pt x="1" y="2892"/>
                    <a:pt x="286" y="3069"/>
                    <a:pt x="535" y="3318"/>
                  </a:cubicBezTo>
                  <a:cubicBezTo>
                    <a:pt x="1104" y="3888"/>
                    <a:pt x="1851" y="4208"/>
                    <a:pt x="2670" y="4208"/>
                  </a:cubicBezTo>
                  <a:lnTo>
                    <a:pt x="8932" y="4208"/>
                  </a:lnTo>
                  <a:cubicBezTo>
                    <a:pt x="9750" y="4208"/>
                    <a:pt x="10497" y="3888"/>
                    <a:pt x="11067" y="3318"/>
                  </a:cubicBezTo>
                  <a:cubicBezTo>
                    <a:pt x="11316" y="3069"/>
                    <a:pt x="11600" y="2856"/>
                    <a:pt x="11529" y="2571"/>
                  </a:cubicBezTo>
                  <a:cubicBezTo>
                    <a:pt x="11494" y="2393"/>
                    <a:pt x="11387" y="2251"/>
                    <a:pt x="11245" y="2180"/>
                  </a:cubicBezTo>
                  <a:lnTo>
                    <a:pt x="8007" y="508"/>
                  </a:lnTo>
                  <a:cubicBezTo>
                    <a:pt x="7313" y="170"/>
                    <a:pt x="6557" y="1"/>
                    <a:pt x="5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7"/>
            <p:cNvSpPr/>
            <p:nvPr/>
          </p:nvSpPr>
          <p:spPr>
            <a:xfrm>
              <a:off x="2689950" y="2704025"/>
              <a:ext cx="126325" cy="25825"/>
            </a:xfrm>
            <a:custGeom>
              <a:avLst/>
              <a:gdLst/>
              <a:ahLst/>
              <a:cxnLst/>
              <a:rect l="l" t="t" r="r" b="b"/>
              <a:pathLst>
                <a:path w="5053" h="1033" extrusionOk="0">
                  <a:moveTo>
                    <a:pt x="0" y="1"/>
                  </a:moveTo>
                  <a:cubicBezTo>
                    <a:pt x="250" y="606"/>
                    <a:pt x="819" y="1033"/>
                    <a:pt x="1495" y="1033"/>
                  </a:cubicBezTo>
                  <a:lnTo>
                    <a:pt x="3559" y="1033"/>
                  </a:lnTo>
                  <a:cubicBezTo>
                    <a:pt x="4235" y="1033"/>
                    <a:pt x="4839" y="606"/>
                    <a:pt x="5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7"/>
            <p:cNvSpPr/>
            <p:nvPr/>
          </p:nvSpPr>
          <p:spPr>
            <a:xfrm>
              <a:off x="2661475" y="2704025"/>
              <a:ext cx="183275" cy="218850"/>
            </a:xfrm>
            <a:custGeom>
              <a:avLst/>
              <a:gdLst/>
              <a:ahLst/>
              <a:cxnLst/>
              <a:rect l="l" t="t" r="r" b="b"/>
              <a:pathLst>
                <a:path w="7331" h="8754" extrusionOk="0">
                  <a:moveTo>
                    <a:pt x="4713" y="3081"/>
                  </a:moveTo>
                  <a:cubicBezTo>
                    <a:pt x="5118" y="3081"/>
                    <a:pt x="5486" y="3643"/>
                    <a:pt x="5053" y="4021"/>
                  </a:cubicBezTo>
                  <a:cubicBezTo>
                    <a:pt x="4662" y="4413"/>
                    <a:pt x="4155" y="4609"/>
                    <a:pt x="3648" y="4609"/>
                  </a:cubicBezTo>
                  <a:cubicBezTo>
                    <a:pt x="3141" y="4609"/>
                    <a:pt x="2634" y="4413"/>
                    <a:pt x="2242" y="4021"/>
                  </a:cubicBezTo>
                  <a:cubicBezTo>
                    <a:pt x="2029" y="3808"/>
                    <a:pt x="2029" y="3488"/>
                    <a:pt x="2242" y="3274"/>
                  </a:cubicBezTo>
                  <a:cubicBezTo>
                    <a:pt x="2349" y="3185"/>
                    <a:pt x="2483" y="3141"/>
                    <a:pt x="2616" y="3141"/>
                  </a:cubicBezTo>
                  <a:cubicBezTo>
                    <a:pt x="2749" y="3141"/>
                    <a:pt x="2883" y="3185"/>
                    <a:pt x="2990" y="3274"/>
                  </a:cubicBezTo>
                  <a:cubicBezTo>
                    <a:pt x="3185" y="3470"/>
                    <a:pt x="3426" y="3568"/>
                    <a:pt x="3666" y="3568"/>
                  </a:cubicBezTo>
                  <a:cubicBezTo>
                    <a:pt x="3906" y="3568"/>
                    <a:pt x="4146" y="3470"/>
                    <a:pt x="4342" y="3274"/>
                  </a:cubicBezTo>
                  <a:cubicBezTo>
                    <a:pt x="4453" y="3137"/>
                    <a:pt x="4585" y="3081"/>
                    <a:pt x="4713" y="3081"/>
                  </a:cubicBezTo>
                  <a:close/>
                  <a:moveTo>
                    <a:pt x="1" y="1"/>
                  </a:moveTo>
                  <a:lnTo>
                    <a:pt x="1" y="2491"/>
                  </a:lnTo>
                  <a:cubicBezTo>
                    <a:pt x="1" y="4021"/>
                    <a:pt x="890" y="5409"/>
                    <a:pt x="2278" y="6014"/>
                  </a:cubicBezTo>
                  <a:lnTo>
                    <a:pt x="3666" y="8754"/>
                  </a:lnTo>
                  <a:lnTo>
                    <a:pt x="5053" y="5978"/>
                  </a:lnTo>
                  <a:cubicBezTo>
                    <a:pt x="6405" y="5409"/>
                    <a:pt x="7295" y="4093"/>
                    <a:pt x="7331" y="2598"/>
                  </a:cubicBezTo>
                  <a:lnTo>
                    <a:pt x="7331" y="1"/>
                  </a:lnTo>
                  <a:lnTo>
                    <a:pt x="7259" y="1"/>
                  </a:lnTo>
                  <a:cubicBezTo>
                    <a:pt x="7010" y="1211"/>
                    <a:pt x="5943" y="2100"/>
                    <a:pt x="4698" y="2100"/>
                  </a:cubicBezTo>
                  <a:lnTo>
                    <a:pt x="2634" y="2100"/>
                  </a:lnTo>
                  <a:cubicBezTo>
                    <a:pt x="1389" y="2100"/>
                    <a:pt x="321" y="121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2" name="Google Shape;872;p47"/>
          <p:cNvCxnSpPr>
            <a:stCxn id="853" idx="3"/>
            <a:endCxn id="861" idx="0"/>
          </p:cNvCxnSpPr>
          <p:nvPr/>
        </p:nvCxnSpPr>
        <p:spPr>
          <a:xfrm>
            <a:off x="2955267" y="1485812"/>
            <a:ext cx="2072121" cy="532006"/>
          </a:xfrm>
          <a:prstGeom prst="bentConnector2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873" name="Google Shape;873;p47"/>
          <p:cNvCxnSpPr>
            <a:endCxn id="860" idx="3"/>
          </p:cNvCxnSpPr>
          <p:nvPr/>
        </p:nvCxnSpPr>
        <p:spPr>
          <a:xfrm rot="10800000" flipV="1">
            <a:off x="5718157" y="2493655"/>
            <a:ext cx="1409739" cy="576146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874" name="Google Shape;874;p47"/>
          <p:cNvCxnSpPr>
            <a:endCxn id="859" idx="2"/>
          </p:cNvCxnSpPr>
          <p:nvPr/>
        </p:nvCxnSpPr>
        <p:spPr>
          <a:xfrm rot="10800000" flipV="1">
            <a:off x="4449211" y="3866562"/>
            <a:ext cx="2283452" cy="116338"/>
          </a:xfrm>
          <a:prstGeom prst="bentConnector4">
            <a:avLst>
              <a:gd name="adj1" fmla="val 43250"/>
              <a:gd name="adj2" fmla="val 296496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875" name="Google Shape;875;p47"/>
          <p:cNvCxnSpPr/>
          <p:nvPr/>
        </p:nvCxnSpPr>
        <p:spPr>
          <a:xfrm flipV="1">
            <a:off x="2626240" y="3241546"/>
            <a:ext cx="1065677" cy="886351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stealth" w="med" len="med"/>
            <a:tailEnd type="none" w="med" len="med"/>
          </a:ln>
        </p:spPr>
      </p:cxnSp>
      <p:grpSp>
        <p:nvGrpSpPr>
          <p:cNvPr id="876" name="Google Shape;876;p47"/>
          <p:cNvGrpSpPr/>
          <p:nvPr/>
        </p:nvGrpSpPr>
        <p:grpSpPr>
          <a:xfrm flipH="1">
            <a:off x="2224518" y="4581851"/>
            <a:ext cx="1507118" cy="838832"/>
            <a:chOff x="7636893" y="2346251"/>
            <a:chExt cx="1507118" cy="838832"/>
          </a:xfrm>
        </p:grpSpPr>
        <p:grpSp>
          <p:nvGrpSpPr>
            <p:cNvPr id="877" name="Google Shape;877;p47"/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878" name="Google Shape;878;p47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47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0" name="Google Shape;880;p47"/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881" name="Google Shape;881;p47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47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47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47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47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47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47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47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47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47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861;p47"/>
          <p:cNvSpPr txBox="1"/>
          <p:nvPr/>
        </p:nvSpPr>
        <p:spPr>
          <a:xfrm>
            <a:off x="3615630" y="2127609"/>
            <a:ext cx="6165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05</a:t>
            </a:r>
            <a:endParaRPr sz="1600" b="1" dirty="0">
              <a:solidFill>
                <a:schemeClr val="lt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70" name="Google Shape;872;p47"/>
          <p:cNvCxnSpPr>
            <a:endCxn id="68" idx="2"/>
          </p:cNvCxnSpPr>
          <p:nvPr/>
        </p:nvCxnSpPr>
        <p:spPr>
          <a:xfrm flipV="1">
            <a:off x="1981359" y="2524509"/>
            <a:ext cx="1942521" cy="193053"/>
          </a:xfrm>
          <a:prstGeom prst="bentConnector2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73" name="Google Shape;853;p47"/>
          <p:cNvSpPr txBox="1">
            <a:spLocks/>
          </p:cNvSpPr>
          <p:nvPr/>
        </p:nvSpPr>
        <p:spPr>
          <a:xfrm>
            <a:off x="747267" y="2437654"/>
            <a:ext cx="22080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r>
              <a:rPr lang="es-CO" sz="2000" dirty="0">
                <a:solidFill>
                  <a:schemeClr val="accent1"/>
                </a:solidFill>
              </a:rPr>
              <a:t>REDES NEURONALES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48"/>
          <p:cNvSpPr/>
          <p:nvPr/>
        </p:nvSpPr>
        <p:spPr>
          <a:xfrm>
            <a:off x="5248725" y="4682663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6" name="Google Shape;896;p48"/>
          <p:cNvGrpSpPr/>
          <p:nvPr/>
        </p:nvGrpSpPr>
        <p:grpSpPr>
          <a:xfrm>
            <a:off x="4042325" y="724775"/>
            <a:ext cx="4400400" cy="4412215"/>
            <a:chOff x="3585125" y="724775"/>
            <a:chExt cx="4400400" cy="4412215"/>
          </a:xfrm>
        </p:grpSpPr>
        <p:sp>
          <p:nvSpPr>
            <p:cNvPr id="897" name="Google Shape;897;p48"/>
            <p:cNvSpPr/>
            <p:nvPr/>
          </p:nvSpPr>
          <p:spPr>
            <a:xfrm>
              <a:off x="4548275" y="2104590"/>
              <a:ext cx="74400" cy="3032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6942750" y="2104590"/>
              <a:ext cx="74400" cy="3032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3585125" y="724775"/>
              <a:ext cx="4400400" cy="3740700"/>
            </a:xfrm>
            <a:prstGeom prst="roundRect">
              <a:avLst>
                <a:gd name="adj" fmla="val 771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3652115" y="828868"/>
              <a:ext cx="4261200" cy="3537600"/>
            </a:xfrm>
            <a:prstGeom prst="roundRect">
              <a:avLst>
                <a:gd name="adj" fmla="val 771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1" name="Google Shape;901;p48"/>
          <p:cNvSpPr txBox="1">
            <a:spLocks noGrp="1"/>
          </p:cNvSpPr>
          <p:nvPr>
            <p:ph type="title"/>
          </p:nvPr>
        </p:nvSpPr>
        <p:spPr>
          <a:xfrm>
            <a:off x="4289099" y="1828995"/>
            <a:ext cx="3983531" cy="17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RESULTADOS  YANALISIS</a:t>
            </a:r>
            <a:endParaRPr dirty="0"/>
          </a:p>
        </p:txBody>
      </p:sp>
      <p:sp>
        <p:nvSpPr>
          <p:cNvPr id="902" name="Google Shape;902;p48"/>
          <p:cNvSpPr txBox="1">
            <a:spLocks noGrp="1"/>
          </p:cNvSpPr>
          <p:nvPr>
            <p:ph type="title" idx="2"/>
          </p:nvPr>
        </p:nvSpPr>
        <p:spPr>
          <a:xfrm>
            <a:off x="6790725" y="1221805"/>
            <a:ext cx="1250700" cy="882600"/>
          </a:xfrm>
          <a:prstGeom prst="rect">
            <a:avLst/>
          </a:prstGeom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03" name="Google Shape;903;p48"/>
          <p:cNvSpPr txBox="1">
            <a:spLocks noGrp="1"/>
          </p:cNvSpPr>
          <p:nvPr>
            <p:ph type="subTitle" idx="1"/>
          </p:nvPr>
        </p:nvSpPr>
        <p:spPr>
          <a:xfrm>
            <a:off x="4803450" y="3276490"/>
            <a:ext cx="32379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Solución al problema</a:t>
            </a:r>
            <a:endParaRPr dirty="0"/>
          </a:p>
        </p:txBody>
      </p:sp>
      <p:sp>
        <p:nvSpPr>
          <p:cNvPr id="904" name="Google Shape;904;p48"/>
          <p:cNvSpPr/>
          <p:nvPr/>
        </p:nvSpPr>
        <p:spPr>
          <a:xfrm>
            <a:off x="3127450" y="305525"/>
            <a:ext cx="1675992" cy="234393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5" name="Google Shape;905;p48"/>
          <p:cNvGrpSpPr/>
          <p:nvPr/>
        </p:nvGrpSpPr>
        <p:grpSpPr>
          <a:xfrm>
            <a:off x="1208390" y="1418085"/>
            <a:ext cx="2080622" cy="1341130"/>
            <a:chOff x="1301165" y="1157310"/>
            <a:chExt cx="2080622" cy="1341130"/>
          </a:xfrm>
        </p:grpSpPr>
        <p:grpSp>
          <p:nvGrpSpPr>
            <p:cNvPr id="906" name="Google Shape;906;p48"/>
            <p:cNvGrpSpPr/>
            <p:nvPr/>
          </p:nvGrpSpPr>
          <p:grpSpPr>
            <a:xfrm>
              <a:off x="1301165" y="1157310"/>
              <a:ext cx="2080622" cy="1341130"/>
              <a:chOff x="1032725" y="1485988"/>
              <a:chExt cx="1688542" cy="1088403"/>
            </a:xfrm>
          </p:grpSpPr>
          <p:sp>
            <p:nvSpPr>
              <p:cNvPr id="907" name="Google Shape;907;p48"/>
              <p:cNvSpPr/>
              <p:nvPr/>
            </p:nvSpPr>
            <p:spPr>
              <a:xfrm>
                <a:off x="1445717" y="1606654"/>
                <a:ext cx="663840" cy="225403"/>
              </a:xfrm>
              <a:custGeom>
                <a:avLst/>
                <a:gdLst/>
                <a:ahLst/>
                <a:cxnLst/>
                <a:rect l="l" t="t" r="r" b="b"/>
                <a:pathLst>
                  <a:path w="18304" h="6215" extrusionOk="0">
                    <a:moveTo>
                      <a:pt x="3125" y="0"/>
                    </a:moveTo>
                    <a:lnTo>
                      <a:pt x="0" y="1638"/>
                    </a:lnTo>
                    <a:lnTo>
                      <a:pt x="11821" y="6190"/>
                    </a:lnTo>
                    <a:cubicBezTo>
                      <a:pt x="11865" y="6206"/>
                      <a:pt x="11910" y="6215"/>
                      <a:pt x="11954" y="6215"/>
                    </a:cubicBezTo>
                    <a:cubicBezTo>
                      <a:pt x="12004" y="6215"/>
                      <a:pt x="12053" y="6204"/>
                      <a:pt x="12097" y="6182"/>
                    </a:cubicBezTo>
                    <a:lnTo>
                      <a:pt x="18045" y="3049"/>
                    </a:lnTo>
                    <a:cubicBezTo>
                      <a:pt x="18304" y="2907"/>
                      <a:pt x="18262" y="2523"/>
                      <a:pt x="17987" y="2448"/>
                    </a:cubicBezTo>
                    <a:cubicBezTo>
                      <a:pt x="15664" y="1813"/>
                      <a:pt x="8680" y="34"/>
                      <a:pt x="31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48"/>
              <p:cNvSpPr/>
              <p:nvPr/>
            </p:nvSpPr>
            <p:spPr>
              <a:xfrm>
                <a:off x="1445717" y="1632985"/>
                <a:ext cx="520257" cy="199072"/>
              </a:xfrm>
              <a:custGeom>
                <a:avLst/>
                <a:gdLst/>
                <a:ahLst/>
                <a:cxnLst/>
                <a:rect l="l" t="t" r="r" b="b"/>
                <a:pathLst>
                  <a:path w="14345" h="5489" extrusionOk="0">
                    <a:moveTo>
                      <a:pt x="1730" y="1"/>
                    </a:moveTo>
                    <a:lnTo>
                      <a:pt x="0" y="912"/>
                    </a:lnTo>
                    <a:lnTo>
                      <a:pt x="11821" y="5464"/>
                    </a:lnTo>
                    <a:cubicBezTo>
                      <a:pt x="11865" y="5480"/>
                      <a:pt x="11910" y="5489"/>
                      <a:pt x="11954" y="5489"/>
                    </a:cubicBezTo>
                    <a:cubicBezTo>
                      <a:pt x="12004" y="5489"/>
                      <a:pt x="12053" y="5478"/>
                      <a:pt x="12097" y="5456"/>
                    </a:cubicBezTo>
                    <a:lnTo>
                      <a:pt x="14344" y="4270"/>
                    </a:lnTo>
                    <a:lnTo>
                      <a:pt x="173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48"/>
              <p:cNvSpPr/>
              <p:nvPr/>
            </p:nvSpPr>
            <p:spPr>
              <a:xfrm>
                <a:off x="1032725" y="1485988"/>
                <a:ext cx="1688542" cy="767856"/>
              </a:xfrm>
              <a:custGeom>
                <a:avLst/>
                <a:gdLst/>
                <a:ahLst/>
                <a:cxnLst/>
                <a:rect l="l" t="t" r="r" b="b"/>
                <a:pathLst>
                  <a:path w="46558" h="21172" extrusionOk="0">
                    <a:moveTo>
                      <a:pt x="39740" y="1"/>
                    </a:moveTo>
                    <a:cubicBezTo>
                      <a:pt x="38819" y="1"/>
                      <a:pt x="37908" y="222"/>
                      <a:pt x="37084" y="654"/>
                    </a:cubicBezTo>
                    <a:lnTo>
                      <a:pt x="9207" y="15315"/>
                    </a:lnTo>
                    <a:lnTo>
                      <a:pt x="2290" y="13160"/>
                    </a:lnTo>
                    <a:lnTo>
                      <a:pt x="1" y="14471"/>
                    </a:lnTo>
                    <a:lnTo>
                      <a:pt x="327" y="15090"/>
                    </a:lnTo>
                    <a:cubicBezTo>
                      <a:pt x="2358" y="18960"/>
                      <a:pt x="6311" y="21172"/>
                      <a:pt x="10403" y="21172"/>
                    </a:cubicBezTo>
                    <a:cubicBezTo>
                      <a:pt x="12185" y="21172"/>
                      <a:pt x="13994" y="20752"/>
                      <a:pt x="15681" y="19868"/>
                    </a:cubicBezTo>
                    <a:lnTo>
                      <a:pt x="44678" y="4622"/>
                    </a:lnTo>
                    <a:cubicBezTo>
                      <a:pt x="46558" y="3628"/>
                      <a:pt x="46065" y="813"/>
                      <a:pt x="43960" y="529"/>
                    </a:cubicBezTo>
                    <a:lnTo>
                      <a:pt x="43609" y="478"/>
                    </a:lnTo>
                    <a:lnTo>
                      <a:pt x="41261" y="161"/>
                    </a:lnTo>
                    <a:lnTo>
                      <a:pt x="40509" y="52"/>
                    </a:lnTo>
                    <a:cubicBezTo>
                      <a:pt x="40253" y="18"/>
                      <a:pt x="39996" y="1"/>
                      <a:pt x="397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48"/>
              <p:cNvSpPr/>
              <p:nvPr/>
            </p:nvSpPr>
            <p:spPr>
              <a:xfrm>
                <a:off x="1391786" y="1568753"/>
                <a:ext cx="1309220" cy="684912"/>
              </a:xfrm>
              <a:custGeom>
                <a:avLst/>
                <a:gdLst/>
                <a:ahLst/>
                <a:cxnLst/>
                <a:rect l="l" t="t" r="r" b="b"/>
                <a:pathLst>
                  <a:path w="36099" h="18885" extrusionOk="0">
                    <a:moveTo>
                      <a:pt x="35906" y="1"/>
                    </a:moveTo>
                    <a:lnTo>
                      <a:pt x="0" y="18873"/>
                    </a:lnTo>
                    <a:cubicBezTo>
                      <a:pt x="171" y="18880"/>
                      <a:pt x="341" y="18884"/>
                      <a:pt x="511" y="18884"/>
                    </a:cubicBezTo>
                    <a:cubicBezTo>
                      <a:pt x="2343" y="18884"/>
                      <a:pt x="4153" y="18434"/>
                      <a:pt x="5781" y="17578"/>
                    </a:cubicBezTo>
                    <a:lnTo>
                      <a:pt x="34778" y="2332"/>
                    </a:lnTo>
                    <a:cubicBezTo>
                      <a:pt x="35630" y="1897"/>
                      <a:pt x="36098" y="937"/>
                      <a:pt x="359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48"/>
              <p:cNvSpPr/>
              <p:nvPr/>
            </p:nvSpPr>
            <p:spPr>
              <a:xfrm>
                <a:off x="1695971" y="1847986"/>
                <a:ext cx="444313" cy="726402"/>
              </a:xfrm>
              <a:custGeom>
                <a:avLst/>
                <a:gdLst/>
                <a:ahLst/>
                <a:cxnLst/>
                <a:rect l="l" t="t" r="r" b="b"/>
                <a:pathLst>
                  <a:path w="12251" h="20029" extrusionOk="0">
                    <a:moveTo>
                      <a:pt x="11761" y="0"/>
                    </a:moveTo>
                    <a:cubicBezTo>
                      <a:pt x="11699" y="0"/>
                      <a:pt x="11634" y="14"/>
                      <a:pt x="11571" y="46"/>
                    </a:cubicBezTo>
                    <a:lnTo>
                      <a:pt x="3969" y="4039"/>
                    </a:lnTo>
                    <a:cubicBezTo>
                      <a:pt x="3869" y="4098"/>
                      <a:pt x="3793" y="4198"/>
                      <a:pt x="3760" y="4315"/>
                    </a:cubicBezTo>
                    <a:lnTo>
                      <a:pt x="1" y="20029"/>
                    </a:lnTo>
                    <a:lnTo>
                      <a:pt x="3977" y="17940"/>
                    </a:lnTo>
                    <a:cubicBezTo>
                      <a:pt x="7954" y="12067"/>
                      <a:pt x="11145" y="3446"/>
                      <a:pt x="12156" y="547"/>
                    </a:cubicBezTo>
                    <a:cubicBezTo>
                      <a:pt x="12251" y="263"/>
                      <a:pt x="12027" y="0"/>
                      <a:pt x="117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48"/>
              <p:cNvSpPr/>
              <p:nvPr/>
            </p:nvSpPr>
            <p:spPr>
              <a:xfrm>
                <a:off x="1695971" y="1939637"/>
                <a:ext cx="248179" cy="634754"/>
              </a:xfrm>
              <a:custGeom>
                <a:avLst/>
                <a:gdLst/>
                <a:ahLst/>
                <a:cxnLst/>
                <a:rect l="l" t="t" r="r" b="b"/>
                <a:pathLst>
                  <a:path w="6843" h="17502" extrusionOk="0">
                    <a:moveTo>
                      <a:pt x="6843" y="0"/>
                    </a:moveTo>
                    <a:lnTo>
                      <a:pt x="3969" y="1512"/>
                    </a:lnTo>
                    <a:cubicBezTo>
                      <a:pt x="3869" y="1571"/>
                      <a:pt x="3793" y="1671"/>
                      <a:pt x="3760" y="1788"/>
                    </a:cubicBezTo>
                    <a:lnTo>
                      <a:pt x="1" y="17502"/>
                    </a:lnTo>
                    <a:lnTo>
                      <a:pt x="1" y="17502"/>
                    </a:lnTo>
                    <a:lnTo>
                      <a:pt x="2198" y="16349"/>
                    </a:lnTo>
                    <a:lnTo>
                      <a:pt x="684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48"/>
              <p:cNvSpPr/>
              <p:nvPr/>
            </p:nvSpPr>
            <p:spPr>
              <a:xfrm>
                <a:off x="2426787" y="1491791"/>
                <a:ext cx="187576" cy="88311"/>
              </a:xfrm>
              <a:custGeom>
                <a:avLst/>
                <a:gdLst/>
                <a:ahLst/>
                <a:cxnLst/>
                <a:rect l="l" t="t" r="r" b="b"/>
                <a:pathLst>
                  <a:path w="5172" h="2435" extrusionOk="0">
                    <a:moveTo>
                      <a:pt x="2824" y="1"/>
                    </a:moveTo>
                    <a:lnTo>
                      <a:pt x="377" y="1287"/>
                    </a:lnTo>
                    <a:cubicBezTo>
                      <a:pt x="93" y="1438"/>
                      <a:pt x="1" y="1830"/>
                      <a:pt x="176" y="2165"/>
                    </a:cubicBezTo>
                    <a:cubicBezTo>
                      <a:pt x="278" y="2359"/>
                      <a:pt x="560" y="2434"/>
                      <a:pt x="834" y="2434"/>
                    </a:cubicBezTo>
                    <a:cubicBezTo>
                      <a:pt x="1032" y="2434"/>
                      <a:pt x="1227" y="2395"/>
                      <a:pt x="1346" y="2332"/>
                    </a:cubicBezTo>
                    <a:lnTo>
                      <a:pt x="5172" y="318"/>
                    </a:lnTo>
                    <a:lnTo>
                      <a:pt x="28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4" name="Google Shape;914;p48"/>
            <p:cNvGrpSpPr/>
            <p:nvPr/>
          </p:nvGrpSpPr>
          <p:grpSpPr>
            <a:xfrm>
              <a:off x="1835438" y="1257997"/>
              <a:ext cx="1171957" cy="643137"/>
              <a:chOff x="1466318" y="1567701"/>
              <a:chExt cx="951110" cy="521942"/>
            </a:xfrm>
          </p:grpSpPr>
          <p:sp>
            <p:nvSpPr>
              <p:cNvPr id="915" name="Google Shape;915;p48"/>
              <p:cNvSpPr/>
              <p:nvPr/>
            </p:nvSpPr>
            <p:spPr>
              <a:xfrm>
                <a:off x="1466318" y="2041008"/>
                <a:ext cx="50629" cy="48635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341" extrusionOk="0">
                    <a:moveTo>
                      <a:pt x="622" y="0"/>
                    </a:moveTo>
                    <a:cubicBezTo>
                      <a:pt x="538" y="0"/>
                      <a:pt x="454" y="20"/>
                      <a:pt x="376" y="62"/>
                    </a:cubicBezTo>
                    <a:cubicBezTo>
                      <a:pt x="92" y="213"/>
                      <a:pt x="0" y="614"/>
                      <a:pt x="176" y="948"/>
                    </a:cubicBezTo>
                    <a:cubicBezTo>
                      <a:pt x="305" y="1194"/>
                      <a:pt x="543" y="1340"/>
                      <a:pt x="776" y="1340"/>
                    </a:cubicBezTo>
                    <a:cubicBezTo>
                      <a:pt x="860" y="1340"/>
                      <a:pt x="943" y="1322"/>
                      <a:pt x="1020" y="1282"/>
                    </a:cubicBezTo>
                    <a:cubicBezTo>
                      <a:pt x="1304" y="1123"/>
                      <a:pt x="1395" y="731"/>
                      <a:pt x="1220" y="396"/>
                    </a:cubicBezTo>
                    <a:cubicBezTo>
                      <a:pt x="1091" y="151"/>
                      <a:pt x="854" y="0"/>
                      <a:pt x="6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48"/>
              <p:cNvSpPr/>
              <p:nvPr/>
            </p:nvSpPr>
            <p:spPr>
              <a:xfrm>
                <a:off x="1526306" y="2009454"/>
                <a:ext cx="50629" cy="48381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334" extrusionOk="0">
                    <a:moveTo>
                      <a:pt x="630" y="0"/>
                    </a:moveTo>
                    <a:cubicBezTo>
                      <a:pt x="545" y="0"/>
                      <a:pt x="462" y="20"/>
                      <a:pt x="385" y="63"/>
                    </a:cubicBezTo>
                    <a:cubicBezTo>
                      <a:pt x="92" y="214"/>
                      <a:pt x="0" y="606"/>
                      <a:pt x="176" y="941"/>
                    </a:cubicBezTo>
                    <a:cubicBezTo>
                      <a:pt x="305" y="1187"/>
                      <a:pt x="548" y="1333"/>
                      <a:pt x="780" y="1333"/>
                    </a:cubicBezTo>
                    <a:cubicBezTo>
                      <a:pt x="863" y="1333"/>
                      <a:pt x="945" y="1314"/>
                      <a:pt x="1020" y="1275"/>
                    </a:cubicBezTo>
                    <a:cubicBezTo>
                      <a:pt x="1312" y="1124"/>
                      <a:pt x="1396" y="732"/>
                      <a:pt x="1220" y="398"/>
                    </a:cubicBezTo>
                    <a:cubicBezTo>
                      <a:pt x="1092" y="148"/>
                      <a:pt x="858" y="0"/>
                      <a:pt x="6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48"/>
              <p:cNvSpPr/>
              <p:nvPr/>
            </p:nvSpPr>
            <p:spPr>
              <a:xfrm>
                <a:off x="1586295" y="1977937"/>
                <a:ext cx="50956" cy="48381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334" extrusionOk="0">
                    <a:moveTo>
                      <a:pt x="630" y="0"/>
                    </a:moveTo>
                    <a:cubicBezTo>
                      <a:pt x="545" y="0"/>
                      <a:pt x="462" y="21"/>
                      <a:pt x="385" y="64"/>
                    </a:cubicBezTo>
                    <a:cubicBezTo>
                      <a:pt x="92" y="214"/>
                      <a:pt x="1" y="607"/>
                      <a:pt x="176" y="941"/>
                    </a:cubicBezTo>
                    <a:cubicBezTo>
                      <a:pt x="311" y="1187"/>
                      <a:pt x="551" y="1333"/>
                      <a:pt x="781" y="1333"/>
                    </a:cubicBezTo>
                    <a:cubicBezTo>
                      <a:pt x="864" y="1333"/>
                      <a:pt x="945" y="1315"/>
                      <a:pt x="1020" y="1275"/>
                    </a:cubicBezTo>
                    <a:cubicBezTo>
                      <a:pt x="1312" y="1125"/>
                      <a:pt x="1404" y="732"/>
                      <a:pt x="1220" y="398"/>
                    </a:cubicBezTo>
                    <a:cubicBezTo>
                      <a:pt x="1092" y="148"/>
                      <a:pt x="858" y="0"/>
                      <a:pt x="6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48"/>
              <p:cNvSpPr/>
              <p:nvPr/>
            </p:nvSpPr>
            <p:spPr>
              <a:xfrm>
                <a:off x="1646283" y="1946310"/>
                <a:ext cx="50956" cy="48490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337" extrusionOk="0">
                    <a:moveTo>
                      <a:pt x="625" y="0"/>
                    </a:moveTo>
                    <a:cubicBezTo>
                      <a:pt x="542" y="0"/>
                      <a:pt x="460" y="19"/>
                      <a:pt x="385" y="58"/>
                    </a:cubicBezTo>
                    <a:cubicBezTo>
                      <a:pt x="93" y="217"/>
                      <a:pt x="1" y="610"/>
                      <a:pt x="184" y="944"/>
                    </a:cubicBezTo>
                    <a:cubicBezTo>
                      <a:pt x="314" y="1190"/>
                      <a:pt x="552" y="1336"/>
                      <a:pt x="782" y="1336"/>
                    </a:cubicBezTo>
                    <a:cubicBezTo>
                      <a:pt x="864" y="1336"/>
                      <a:pt x="945" y="1318"/>
                      <a:pt x="1020" y="1278"/>
                    </a:cubicBezTo>
                    <a:cubicBezTo>
                      <a:pt x="1312" y="1128"/>
                      <a:pt x="1404" y="735"/>
                      <a:pt x="1229" y="393"/>
                    </a:cubicBezTo>
                    <a:cubicBezTo>
                      <a:pt x="1099" y="146"/>
                      <a:pt x="857" y="0"/>
                      <a:pt x="6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8"/>
              <p:cNvSpPr/>
              <p:nvPr/>
            </p:nvSpPr>
            <p:spPr>
              <a:xfrm>
                <a:off x="1706598" y="1914793"/>
                <a:ext cx="50629" cy="48490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337" extrusionOk="0">
                    <a:moveTo>
                      <a:pt x="616" y="0"/>
                    </a:moveTo>
                    <a:cubicBezTo>
                      <a:pt x="533" y="0"/>
                      <a:pt x="451" y="19"/>
                      <a:pt x="376" y="59"/>
                    </a:cubicBezTo>
                    <a:cubicBezTo>
                      <a:pt x="84" y="209"/>
                      <a:pt x="0" y="610"/>
                      <a:pt x="176" y="944"/>
                    </a:cubicBezTo>
                    <a:cubicBezTo>
                      <a:pt x="305" y="1190"/>
                      <a:pt x="543" y="1337"/>
                      <a:pt x="773" y="1337"/>
                    </a:cubicBezTo>
                    <a:cubicBezTo>
                      <a:pt x="855" y="1337"/>
                      <a:pt x="936" y="1318"/>
                      <a:pt x="1011" y="1278"/>
                    </a:cubicBezTo>
                    <a:cubicBezTo>
                      <a:pt x="1303" y="1128"/>
                      <a:pt x="1395" y="727"/>
                      <a:pt x="1220" y="393"/>
                    </a:cubicBezTo>
                    <a:cubicBezTo>
                      <a:pt x="1091" y="147"/>
                      <a:pt x="848" y="0"/>
                      <a:pt x="6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48"/>
              <p:cNvSpPr/>
              <p:nvPr/>
            </p:nvSpPr>
            <p:spPr>
              <a:xfrm>
                <a:off x="1766587" y="1883275"/>
                <a:ext cx="50629" cy="48490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337" extrusionOk="0">
                    <a:moveTo>
                      <a:pt x="619" y="0"/>
                    </a:moveTo>
                    <a:cubicBezTo>
                      <a:pt x="536" y="0"/>
                      <a:pt x="453" y="19"/>
                      <a:pt x="376" y="59"/>
                    </a:cubicBezTo>
                    <a:cubicBezTo>
                      <a:pt x="92" y="209"/>
                      <a:pt x="0" y="610"/>
                      <a:pt x="176" y="944"/>
                    </a:cubicBezTo>
                    <a:cubicBezTo>
                      <a:pt x="305" y="1190"/>
                      <a:pt x="543" y="1337"/>
                      <a:pt x="776" y="1337"/>
                    </a:cubicBezTo>
                    <a:cubicBezTo>
                      <a:pt x="860" y="1337"/>
                      <a:pt x="942" y="1318"/>
                      <a:pt x="1019" y="1278"/>
                    </a:cubicBezTo>
                    <a:cubicBezTo>
                      <a:pt x="1303" y="1128"/>
                      <a:pt x="1395" y="727"/>
                      <a:pt x="1220" y="393"/>
                    </a:cubicBezTo>
                    <a:cubicBezTo>
                      <a:pt x="1091" y="147"/>
                      <a:pt x="853" y="0"/>
                      <a:pt x="6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8"/>
              <p:cNvSpPr/>
              <p:nvPr/>
            </p:nvSpPr>
            <p:spPr>
              <a:xfrm>
                <a:off x="1826575" y="1851758"/>
                <a:ext cx="50629" cy="48526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338" extrusionOk="0">
                    <a:moveTo>
                      <a:pt x="620" y="1"/>
                    </a:moveTo>
                    <a:cubicBezTo>
                      <a:pt x="536" y="1"/>
                      <a:pt x="453" y="19"/>
                      <a:pt x="376" y="59"/>
                    </a:cubicBezTo>
                    <a:cubicBezTo>
                      <a:pt x="92" y="209"/>
                      <a:pt x="0" y="610"/>
                      <a:pt x="176" y="944"/>
                    </a:cubicBezTo>
                    <a:cubicBezTo>
                      <a:pt x="305" y="1191"/>
                      <a:pt x="543" y="1337"/>
                      <a:pt x="776" y="1337"/>
                    </a:cubicBezTo>
                    <a:cubicBezTo>
                      <a:pt x="860" y="1337"/>
                      <a:pt x="942" y="1318"/>
                      <a:pt x="1020" y="1279"/>
                    </a:cubicBezTo>
                    <a:cubicBezTo>
                      <a:pt x="1304" y="1120"/>
                      <a:pt x="1395" y="727"/>
                      <a:pt x="1220" y="393"/>
                    </a:cubicBezTo>
                    <a:cubicBezTo>
                      <a:pt x="1091" y="147"/>
                      <a:pt x="853" y="1"/>
                      <a:pt x="6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8"/>
              <p:cNvSpPr/>
              <p:nvPr/>
            </p:nvSpPr>
            <p:spPr>
              <a:xfrm>
                <a:off x="1886274" y="1820131"/>
                <a:ext cx="50920" cy="48635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341" extrusionOk="0">
                    <a:moveTo>
                      <a:pt x="626" y="0"/>
                    </a:moveTo>
                    <a:cubicBezTo>
                      <a:pt x="542" y="0"/>
                      <a:pt x="460" y="20"/>
                      <a:pt x="384" y="62"/>
                    </a:cubicBezTo>
                    <a:cubicBezTo>
                      <a:pt x="92" y="213"/>
                      <a:pt x="0" y="605"/>
                      <a:pt x="184" y="948"/>
                    </a:cubicBezTo>
                    <a:cubicBezTo>
                      <a:pt x="313" y="1194"/>
                      <a:pt x="551" y="1340"/>
                      <a:pt x="781" y="1340"/>
                    </a:cubicBezTo>
                    <a:cubicBezTo>
                      <a:pt x="863" y="1340"/>
                      <a:pt x="944" y="1321"/>
                      <a:pt x="1019" y="1282"/>
                    </a:cubicBezTo>
                    <a:cubicBezTo>
                      <a:pt x="1312" y="1123"/>
                      <a:pt x="1404" y="730"/>
                      <a:pt x="1228" y="396"/>
                    </a:cubicBezTo>
                    <a:cubicBezTo>
                      <a:pt x="1099" y="151"/>
                      <a:pt x="858" y="0"/>
                      <a:pt x="6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8"/>
              <p:cNvSpPr/>
              <p:nvPr/>
            </p:nvSpPr>
            <p:spPr>
              <a:xfrm>
                <a:off x="1946552" y="1788578"/>
                <a:ext cx="50629" cy="48381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334" extrusionOk="0">
                    <a:moveTo>
                      <a:pt x="627" y="0"/>
                    </a:moveTo>
                    <a:cubicBezTo>
                      <a:pt x="541" y="0"/>
                      <a:pt x="456" y="20"/>
                      <a:pt x="376" y="63"/>
                    </a:cubicBezTo>
                    <a:cubicBezTo>
                      <a:pt x="92" y="214"/>
                      <a:pt x="1" y="615"/>
                      <a:pt x="176" y="941"/>
                    </a:cubicBezTo>
                    <a:cubicBezTo>
                      <a:pt x="305" y="1187"/>
                      <a:pt x="543" y="1333"/>
                      <a:pt x="776" y="1333"/>
                    </a:cubicBezTo>
                    <a:cubicBezTo>
                      <a:pt x="860" y="1333"/>
                      <a:pt x="943" y="1314"/>
                      <a:pt x="1020" y="1275"/>
                    </a:cubicBezTo>
                    <a:cubicBezTo>
                      <a:pt x="1304" y="1124"/>
                      <a:pt x="1396" y="732"/>
                      <a:pt x="1220" y="398"/>
                    </a:cubicBezTo>
                    <a:cubicBezTo>
                      <a:pt x="1092" y="148"/>
                      <a:pt x="858" y="0"/>
                      <a:pt x="6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8"/>
              <p:cNvSpPr/>
              <p:nvPr/>
            </p:nvSpPr>
            <p:spPr>
              <a:xfrm>
                <a:off x="2006541" y="1757060"/>
                <a:ext cx="50629" cy="48381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334" extrusionOk="0">
                    <a:moveTo>
                      <a:pt x="627" y="0"/>
                    </a:moveTo>
                    <a:cubicBezTo>
                      <a:pt x="541" y="0"/>
                      <a:pt x="456" y="21"/>
                      <a:pt x="377" y="64"/>
                    </a:cubicBezTo>
                    <a:cubicBezTo>
                      <a:pt x="93" y="214"/>
                      <a:pt x="1" y="607"/>
                      <a:pt x="176" y="941"/>
                    </a:cubicBezTo>
                    <a:cubicBezTo>
                      <a:pt x="305" y="1187"/>
                      <a:pt x="543" y="1333"/>
                      <a:pt x="776" y="1333"/>
                    </a:cubicBezTo>
                    <a:cubicBezTo>
                      <a:pt x="860" y="1333"/>
                      <a:pt x="943" y="1314"/>
                      <a:pt x="1020" y="1275"/>
                    </a:cubicBezTo>
                    <a:cubicBezTo>
                      <a:pt x="1312" y="1124"/>
                      <a:pt x="1396" y="732"/>
                      <a:pt x="1220" y="398"/>
                    </a:cubicBezTo>
                    <a:cubicBezTo>
                      <a:pt x="1092" y="148"/>
                      <a:pt x="858" y="0"/>
                      <a:pt x="6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8"/>
              <p:cNvSpPr/>
              <p:nvPr/>
            </p:nvSpPr>
            <p:spPr>
              <a:xfrm>
                <a:off x="2066529" y="1725398"/>
                <a:ext cx="50956" cy="48526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338" extrusionOk="0">
                    <a:moveTo>
                      <a:pt x="623" y="1"/>
                    </a:moveTo>
                    <a:cubicBezTo>
                      <a:pt x="541" y="1"/>
                      <a:pt x="460" y="20"/>
                      <a:pt x="385" y="59"/>
                    </a:cubicBezTo>
                    <a:cubicBezTo>
                      <a:pt x="93" y="218"/>
                      <a:pt x="1" y="611"/>
                      <a:pt x="176" y="945"/>
                    </a:cubicBezTo>
                    <a:cubicBezTo>
                      <a:pt x="312" y="1191"/>
                      <a:pt x="551" y="1337"/>
                      <a:pt x="781" y="1337"/>
                    </a:cubicBezTo>
                    <a:cubicBezTo>
                      <a:pt x="864" y="1337"/>
                      <a:pt x="945" y="1319"/>
                      <a:pt x="1020" y="1279"/>
                    </a:cubicBezTo>
                    <a:cubicBezTo>
                      <a:pt x="1312" y="1129"/>
                      <a:pt x="1404" y="736"/>
                      <a:pt x="1220" y="394"/>
                    </a:cubicBezTo>
                    <a:cubicBezTo>
                      <a:pt x="1091" y="147"/>
                      <a:pt x="853" y="1"/>
                      <a:pt x="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8"/>
              <p:cNvSpPr/>
              <p:nvPr/>
            </p:nvSpPr>
            <p:spPr>
              <a:xfrm>
                <a:off x="2126518" y="1693916"/>
                <a:ext cx="50956" cy="48490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337" extrusionOk="0">
                    <a:moveTo>
                      <a:pt x="624" y="0"/>
                    </a:moveTo>
                    <a:cubicBezTo>
                      <a:pt x="541" y="0"/>
                      <a:pt x="460" y="19"/>
                      <a:pt x="385" y="59"/>
                    </a:cubicBezTo>
                    <a:cubicBezTo>
                      <a:pt x="93" y="209"/>
                      <a:pt x="1" y="610"/>
                      <a:pt x="185" y="944"/>
                    </a:cubicBezTo>
                    <a:cubicBezTo>
                      <a:pt x="314" y="1190"/>
                      <a:pt x="552" y="1337"/>
                      <a:pt x="782" y="1337"/>
                    </a:cubicBezTo>
                    <a:cubicBezTo>
                      <a:pt x="864" y="1337"/>
                      <a:pt x="945" y="1318"/>
                      <a:pt x="1020" y="1278"/>
                    </a:cubicBezTo>
                    <a:cubicBezTo>
                      <a:pt x="1312" y="1128"/>
                      <a:pt x="1404" y="727"/>
                      <a:pt x="1229" y="393"/>
                    </a:cubicBezTo>
                    <a:cubicBezTo>
                      <a:pt x="1093" y="147"/>
                      <a:pt x="854" y="0"/>
                      <a:pt x="6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8"/>
              <p:cNvSpPr/>
              <p:nvPr/>
            </p:nvSpPr>
            <p:spPr>
              <a:xfrm>
                <a:off x="2186833" y="1662399"/>
                <a:ext cx="50629" cy="48490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337" extrusionOk="0">
                    <a:moveTo>
                      <a:pt x="615" y="0"/>
                    </a:moveTo>
                    <a:cubicBezTo>
                      <a:pt x="532" y="0"/>
                      <a:pt x="451" y="19"/>
                      <a:pt x="376" y="59"/>
                    </a:cubicBezTo>
                    <a:cubicBezTo>
                      <a:pt x="84" y="209"/>
                      <a:pt x="0" y="610"/>
                      <a:pt x="176" y="944"/>
                    </a:cubicBezTo>
                    <a:cubicBezTo>
                      <a:pt x="305" y="1190"/>
                      <a:pt x="543" y="1337"/>
                      <a:pt x="773" y="1337"/>
                    </a:cubicBezTo>
                    <a:cubicBezTo>
                      <a:pt x="855" y="1337"/>
                      <a:pt x="936" y="1318"/>
                      <a:pt x="1011" y="1278"/>
                    </a:cubicBezTo>
                    <a:cubicBezTo>
                      <a:pt x="1303" y="1128"/>
                      <a:pt x="1395" y="727"/>
                      <a:pt x="1220" y="393"/>
                    </a:cubicBezTo>
                    <a:cubicBezTo>
                      <a:pt x="1085" y="147"/>
                      <a:pt x="845" y="0"/>
                      <a:pt x="6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8"/>
              <p:cNvSpPr/>
              <p:nvPr/>
            </p:nvSpPr>
            <p:spPr>
              <a:xfrm>
                <a:off x="2246821" y="1630881"/>
                <a:ext cx="50629" cy="48490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337" extrusionOk="0">
                    <a:moveTo>
                      <a:pt x="616" y="1"/>
                    </a:moveTo>
                    <a:cubicBezTo>
                      <a:pt x="533" y="1"/>
                      <a:pt x="451" y="19"/>
                      <a:pt x="376" y="59"/>
                    </a:cubicBezTo>
                    <a:cubicBezTo>
                      <a:pt x="84" y="209"/>
                      <a:pt x="0" y="610"/>
                      <a:pt x="176" y="944"/>
                    </a:cubicBezTo>
                    <a:cubicBezTo>
                      <a:pt x="305" y="1191"/>
                      <a:pt x="543" y="1337"/>
                      <a:pt x="773" y="1337"/>
                    </a:cubicBezTo>
                    <a:cubicBezTo>
                      <a:pt x="855" y="1337"/>
                      <a:pt x="936" y="1318"/>
                      <a:pt x="1011" y="1279"/>
                    </a:cubicBezTo>
                    <a:cubicBezTo>
                      <a:pt x="1304" y="1120"/>
                      <a:pt x="1395" y="727"/>
                      <a:pt x="1220" y="393"/>
                    </a:cubicBezTo>
                    <a:cubicBezTo>
                      <a:pt x="1091" y="147"/>
                      <a:pt x="848" y="1"/>
                      <a:pt x="6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8"/>
              <p:cNvSpPr/>
              <p:nvPr/>
            </p:nvSpPr>
            <p:spPr>
              <a:xfrm>
                <a:off x="2306810" y="1599364"/>
                <a:ext cx="50629" cy="48526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338" extrusionOk="0">
                    <a:moveTo>
                      <a:pt x="620" y="1"/>
                    </a:moveTo>
                    <a:cubicBezTo>
                      <a:pt x="536" y="1"/>
                      <a:pt x="453" y="19"/>
                      <a:pt x="376" y="59"/>
                    </a:cubicBezTo>
                    <a:cubicBezTo>
                      <a:pt x="92" y="209"/>
                      <a:pt x="0" y="610"/>
                      <a:pt x="176" y="945"/>
                    </a:cubicBezTo>
                    <a:cubicBezTo>
                      <a:pt x="305" y="1191"/>
                      <a:pt x="543" y="1337"/>
                      <a:pt x="776" y="1337"/>
                    </a:cubicBezTo>
                    <a:cubicBezTo>
                      <a:pt x="860" y="1337"/>
                      <a:pt x="943" y="1318"/>
                      <a:pt x="1020" y="1279"/>
                    </a:cubicBezTo>
                    <a:cubicBezTo>
                      <a:pt x="1304" y="1120"/>
                      <a:pt x="1396" y="727"/>
                      <a:pt x="1220" y="393"/>
                    </a:cubicBezTo>
                    <a:cubicBezTo>
                      <a:pt x="1091" y="147"/>
                      <a:pt x="853" y="1"/>
                      <a:pt x="6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8"/>
              <p:cNvSpPr/>
              <p:nvPr/>
            </p:nvSpPr>
            <p:spPr>
              <a:xfrm>
                <a:off x="2366798" y="1567701"/>
                <a:ext cx="50629" cy="48345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333" extrusionOk="0">
                    <a:moveTo>
                      <a:pt x="627" y="0"/>
                    </a:moveTo>
                    <a:cubicBezTo>
                      <a:pt x="541" y="0"/>
                      <a:pt x="456" y="20"/>
                      <a:pt x="376" y="63"/>
                    </a:cubicBezTo>
                    <a:cubicBezTo>
                      <a:pt x="92" y="214"/>
                      <a:pt x="1" y="606"/>
                      <a:pt x="176" y="940"/>
                    </a:cubicBezTo>
                    <a:cubicBezTo>
                      <a:pt x="305" y="1187"/>
                      <a:pt x="543" y="1333"/>
                      <a:pt x="776" y="1333"/>
                    </a:cubicBezTo>
                    <a:cubicBezTo>
                      <a:pt x="860" y="1333"/>
                      <a:pt x="943" y="1314"/>
                      <a:pt x="1020" y="1275"/>
                    </a:cubicBezTo>
                    <a:cubicBezTo>
                      <a:pt x="1304" y="1124"/>
                      <a:pt x="1396" y="732"/>
                      <a:pt x="1220" y="397"/>
                    </a:cubicBezTo>
                    <a:cubicBezTo>
                      <a:pt x="1092" y="148"/>
                      <a:pt x="858" y="0"/>
                      <a:pt x="6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50"/>
          <p:cNvSpPr txBox="1">
            <a:spLocks noGrp="1"/>
          </p:cNvSpPr>
          <p:nvPr>
            <p:ph type="title"/>
          </p:nvPr>
        </p:nvSpPr>
        <p:spPr>
          <a:xfrm>
            <a:off x="717613" y="43335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dk2"/>
                </a:solidFill>
              </a:rPr>
              <a:t>CLASIFICADORES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956" name="Google Shape;956;p50"/>
          <p:cNvGrpSpPr/>
          <p:nvPr/>
        </p:nvGrpSpPr>
        <p:grpSpPr>
          <a:xfrm>
            <a:off x="5772152" y="2119087"/>
            <a:ext cx="453700" cy="444775"/>
            <a:chOff x="4758075" y="2573275"/>
            <a:chExt cx="453700" cy="444775"/>
          </a:xfrm>
        </p:grpSpPr>
        <p:sp>
          <p:nvSpPr>
            <p:cNvPr id="957" name="Google Shape;957;p50"/>
            <p:cNvSpPr/>
            <p:nvPr/>
          </p:nvSpPr>
          <p:spPr>
            <a:xfrm>
              <a:off x="4759875" y="2939750"/>
              <a:ext cx="450125" cy="25825"/>
            </a:xfrm>
            <a:custGeom>
              <a:avLst/>
              <a:gdLst/>
              <a:ahLst/>
              <a:cxnLst/>
              <a:rect l="l" t="t" r="r" b="b"/>
              <a:pathLst>
                <a:path w="18005" h="1033" extrusionOk="0">
                  <a:moveTo>
                    <a:pt x="641" y="1"/>
                  </a:moveTo>
                  <a:cubicBezTo>
                    <a:pt x="0" y="36"/>
                    <a:pt x="0" y="961"/>
                    <a:pt x="641" y="1033"/>
                  </a:cubicBezTo>
                  <a:lnTo>
                    <a:pt x="17399" y="1033"/>
                  </a:lnTo>
                  <a:cubicBezTo>
                    <a:pt x="18004" y="961"/>
                    <a:pt x="18004" y="36"/>
                    <a:pt x="17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0"/>
            <p:cNvSpPr/>
            <p:nvPr/>
          </p:nvSpPr>
          <p:spPr>
            <a:xfrm>
              <a:off x="4758075" y="2991350"/>
              <a:ext cx="453700" cy="26700"/>
            </a:xfrm>
            <a:custGeom>
              <a:avLst/>
              <a:gdLst/>
              <a:ahLst/>
              <a:cxnLst/>
              <a:rect l="l" t="t" r="r" b="b"/>
              <a:pathLst>
                <a:path w="18148" h="1068" extrusionOk="0">
                  <a:moveTo>
                    <a:pt x="713" y="0"/>
                  </a:moveTo>
                  <a:cubicBezTo>
                    <a:pt x="1" y="0"/>
                    <a:pt x="1" y="1068"/>
                    <a:pt x="713" y="1068"/>
                  </a:cubicBezTo>
                  <a:lnTo>
                    <a:pt x="17471" y="1068"/>
                  </a:lnTo>
                  <a:cubicBezTo>
                    <a:pt x="18147" y="1068"/>
                    <a:pt x="18147" y="0"/>
                    <a:pt x="17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0"/>
            <p:cNvSpPr/>
            <p:nvPr/>
          </p:nvSpPr>
          <p:spPr>
            <a:xfrm>
              <a:off x="4842600" y="2573275"/>
              <a:ext cx="82750" cy="75625"/>
            </a:xfrm>
            <a:custGeom>
              <a:avLst/>
              <a:gdLst/>
              <a:ahLst/>
              <a:cxnLst/>
              <a:rect l="l" t="t" r="r" b="b"/>
              <a:pathLst>
                <a:path w="3310" h="3025" extrusionOk="0">
                  <a:moveTo>
                    <a:pt x="999" y="1"/>
                  </a:moveTo>
                  <a:cubicBezTo>
                    <a:pt x="794" y="1"/>
                    <a:pt x="589" y="136"/>
                    <a:pt x="534" y="356"/>
                  </a:cubicBezTo>
                  <a:lnTo>
                    <a:pt x="0" y="1815"/>
                  </a:lnTo>
                  <a:lnTo>
                    <a:pt x="3309" y="3025"/>
                  </a:lnTo>
                  <a:lnTo>
                    <a:pt x="3309" y="3025"/>
                  </a:lnTo>
                  <a:lnTo>
                    <a:pt x="3167" y="1068"/>
                  </a:lnTo>
                  <a:cubicBezTo>
                    <a:pt x="3167" y="890"/>
                    <a:pt x="3025" y="712"/>
                    <a:pt x="2847" y="641"/>
                  </a:cubicBezTo>
                  <a:lnTo>
                    <a:pt x="1174" y="36"/>
                  </a:lnTo>
                  <a:cubicBezTo>
                    <a:pt x="1118" y="12"/>
                    <a:pt x="1059" y="1"/>
                    <a:pt x="9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0"/>
            <p:cNvSpPr/>
            <p:nvPr/>
          </p:nvSpPr>
          <p:spPr>
            <a:xfrm>
              <a:off x="4898625" y="2792975"/>
              <a:ext cx="109450" cy="101075"/>
            </a:xfrm>
            <a:custGeom>
              <a:avLst/>
              <a:gdLst/>
              <a:ahLst/>
              <a:cxnLst/>
              <a:rect l="l" t="t" r="r" b="b"/>
              <a:pathLst>
                <a:path w="4378" h="4043" extrusionOk="0">
                  <a:moveTo>
                    <a:pt x="1353" y="1"/>
                  </a:moveTo>
                  <a:lnTo>
                    <a:pt x="72" y="3452"/>
                  </a:lnTo>
                  <a:cubicBezTo>
                    <a:pt x="1" y="3666"/>
                    <a:pt x="107" y="3879"/>
                    <a:pt x="321" y="3950"/>
                  </a:cubicBezTo>
                  <a:lnTo>
                    <a:pt x="534" y="4022"/>
                  </a:lnTo>
                  <a:cubicBezTo>
                    <a:pt x="574" y="4035"/>
                    <a:pt x="617" y="4043"/>
                    <a:pt x="662" y="4043"/>
                  </a:cubicBezTo>
                  <a:cubicBezTo>
                    <a:pt x="741" y="4043"/>
                    <a:pt x="823" y="4018"/>
                    <a:pt x="890" y="3950"/>
                  </a:cubicBezTo>
                  <a:lnTo>
                    <a:pt x="1673" y="3345"/>
                  </a:lnTo>
                  <a:lnTo>
                    <a:pt x="3203" y="3879"/>
                  </a:lnTo>
                  <a:cubicBezTo>
                    <a:pt x="3279" y="3907"/>
                    <a:pt x="3352" y="3920"/>
                    <a:pt x="3419" y="3920"/>
                  </a:cubicBezTo>
                  <a:cubicBezTo>
                    <a:pt x="3946" y="3920"/>
                    <a:pt x="4158" y="3139"/>
                    <a:pt x="3559" y="2919"/>
                  </a:cubicBezTo>
                  <a:lnTo>
                    <a:pt x="2598" y="2563"/>
                  </a:lnTo>
                  <a:lnTo>
                    <a:pt x="4377" y="1139"/>
                  </a:lnTo>
                  <a:lnTo>
                    <a:pt x="13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0"/>
            <p:cNvSpPr/>
            <p:nvPr/>
          </p:nvSpPr>
          <p:spPr>
            <a:xfrm>
              <a:off x="5090775" y="2741400"/>
              <a:ext cx="83625" cy="80975"/>
            </a:xfrm>
            <a:custGeom>
              <a:avLst/>
              <a:gdLst/>
              <a:ahLst/>
              <a:cxnLst/>
              <a:rect l="l" t="t" r="r" b="b"/>
              <a:pathLst>
                <a:path w="3345" h="3239" extrusionOk="0">
                  <a:moveTo>
                    <a:pt x="498" y="0"/>
                  </a:moveTo>
                  <a:lnTo>
                    <a:pt x="320" y="463"/>
                  </a:lnTo>
                  <a:cubicBezTo>
                    <a:pt x="0" y="1281"/>
                    <a:pt x="427" y="2171"/>
                    <a:pt x="1246" y="2491"/>
                  </a:cubicBezTo>
                  <a:lnTo>
                    <a:pt x="3345" y="3238"/>
                  </a:lnTo>
                  <a:cubicBezTo>
                    <a:pt x="3309" y="2847"/>
                    <a:pt x="3202" y="2420"/>
                    <a:pt x="3025" y="2064"/>
                  </a:cubicBezTo>
                  <a:cubicBezTo>
                    <a:pt x="2633" y="1174"/>
                    <a:pt x="1886" y="498"/>
                    <a:pt x="996" y="178"/>
                  </a:cubicBezTo>
                  <a:lnTo>
                    <a:pt x="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0"/>
            <p:cNvSpPr/>
            <p:nvPr/>
          </p:nvSpPr>
          <p:spPr>
            <a:xfrm>
              <a:off x="4811450" y="2642650"/>
              <a:ext cx="362075" cy="245975"/>
            </a:xfrm>
            <a:custGeom>
              <a:avLst/>
              <a:gdLst/>
              <a:ahLst/>
              <a:cxnLst/>
              <a:rect l="l" t="t" r="r" b="b"/>
              <a:pathLst>
                <a:path w="14483" h="9839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1815"/>
                    <a:pt x="357" y="3986"/>
                    <a:pt x="1815" y="5409"/>
                  </a:cubicBezTo>
                  <a:cubicBezTo>
                    <a:pt x="2278" y="5907"/>
                    <a:pt x="2847" y="6263"/>
                    <a:pt x="3523" y="6512"/>
                  </a:cubicBezTo>
                  <a:lnTo>
                    <a:pt x="3559" y="6512"/>
                  </a:lnTo>
                  <a:lnTo>
                    <a:pt x="4057" y="5196"/>
                  </a:lnTo>
                  <a:cubicBezTo>
                    <a:pt x="4112" y="4975"/>
                    <a:pt x="4317" y="4840"/>
                    <a:pt x="4522" y="4840"/>
                  </a:cubicBezTo>
                  <a:cubicBezTo>
                    <a:pt x="4582" y="4840"/>
                    <a:pt x="4641" y="4851"/>
                    <a:pt x="4698" y="4875"/>
                  </a:cubicBezTo>
                  <a:lnTo>
                    <a:pt x="9110" y="6476"/>
                  </a:lnTo>
                  <a:cubicBezTo>
                    <a:pt x="9287" y="6548"/>
                    <a:pt x="9430" y="6690"/>
                    <a:pt x="9465" y="6868"/>
                  </a:cubicBezTo>
                  <a:cubicBezTo>
                    <a:pt x="9501" y="7081"/>
                    <a:pt x="9430" y="7259"/>
                    <a:pt x="9287" y="7366"/>
                  </a:cubicBezTo>
                  <a:lnTo>
                    <a:pt x="8220" y="8220"/>
                  </a:lnTo>
                  <a:lnTo>
                    <a:pt x="12347" y="9750"/>
                  </a:lnTo>
                  <a:cubicBezTo>
                    <a:pt x="12519" y="9810"/>
                    <a:pt x="12694" y="9838"/>
                    <a:pt x="12866" y="9838"/>
                  </a:cubicBezTo>
                  <a:cubicBezTo>
                    <a:pt x="13513" y="9838"/>
                    <a:pt x="14115" y="9436"/>
                    <a:pt x="14340" y="8789"/>
                  </a:cubicBezTo>
                  <a:cubicBezTo>
                    <a:pt x="14411" y="8647"/>
                    <a:pt x="14447" y="8469"/>
                    <a:pt x="14482" y="8291"/>
                  </a:cubicBezTo>
                  <a:lnTo>
                    <a:pt x="12063" y="7402"/>
                  </a:lnTo>
                  <a:cubicBezTo>
                    <a:pt x="10711" y="6903"/>
                    <a:pt x="10035" y="5409"/>
                    <a:pt x="10533" y="4057"/>
                  </a:cubicBezTo>
                  <a:lnTo>
                    <a:pt x="10711" y="3559"/>
                  </a:lnTo>
                  <a:lnTo>
                    <a:pt x="9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3" name="Google Shape;963;p50"/>
          <p:cNvGrpSpPr/>
          <p:nvPr/>
        </p:nvGrpSpPr>
        <p:grpSpPr>
          <a:xfrm>
            <a:off x="4168640" y="2137395"/>
            <a:ext cx="462375" cy="444200"/>
            <a:chOff x="3953950" y="1894450"/>
            <a:chExt cx="462375" cy="444200"/>
          </a:xfrm>
        </p:grpSpPr>
        <p:sp>
          <p:nvSpPr>
            <p:cNvPr id="964" name="Google Shape;964;p50"/>
            <p:cNvSpPr/>
            <p:nvPr/>
          </p:nvSpPr>
          <p:spPr>
            <a:xfrm>
              <a:off x="4214600" y="2182775"/>
              <a:ext cx="201725" cy="155875"/>
            </a:xfrm>
            <a:custGeom>
              <a:avLst/>
              <a:gdLst/>
              <a:ahLst/>
              <a:cxnLst/>
              <a:rect l="l" t="t" r="r" b="b"/>
              <a:pathLst>
                <a:path w="8069" h="6235" extrusionOk="0">
                  <a:moveTo>
                    <a:pt x="5310" y="1544"/>
                  </a:moveTo>
                  <a:cubicBezTo>
                    <a:pt x="5711" y="1544"/>
                    <a:pt x="6048" y="2073"/>
                    <a:pt x="5693" y="2456"/>
                  </a:cubicBezTo>
                  <a:lnTo>
                    <a:pt x="5017" y="3132"/>
                  </a:lnTo>
                  <a:lnTo>
                    <a:pt x="5693" y="3808"/>
                  </a:lnTo>
                  <a:cubicBezTo>
                    <a:pt x="5871" y="3986"/>
                    <a:pt x="5871" y="4341"/>
                    <a:pt x="5693" y="4555"/>
                  </a:cubicBezTo>
                  <a:cubicBezTo>
                    <a:pt x="5586" y="4644"/>
                    <a:pt x="5453" y="4688"/>
                    <a:pt x="5319" y="4688"/>
                  </a:cubicBezTo>
                  <a:cubicBezTo>
                    <a:pt x="5186" y="4688"/>
                    <a:pt x="5053" y="4644"/>
                    <a:pt x="4946" y="4555"/>
                  </a:cubicBezTo>
                  <a:lnTo>
                    <a:pt x="4270" y="3879"/>
                  </a:lnTo>
                  <a:lnTo>
                    <a:pt x="3594" y="4555"/>
                  </a:lnTo>
                  <a:cubicBezTo>
                    <a:pt x="3480" y="4660"/>
                    <a:pt x="3356" y="4705"/>
                    <a:pt x="3237" y="4705"/>
                  </a:cubicBezTo>
                  <a:cubicBezTo>
                    <a:pt x="2833" y="4705"/>
                    <a:pt x="2489" y="4192"/>
                    <a:pt x="2847" y="3808"/>
                  </a:cubicBezTo>
                  <a:lnTo>
                    <a:pt x="3523" y="3132"/>
                  </a:lnTo>
                  <a:lnTo>
                    <a:pt x="2847" y="2456"/>
                  </a:lnTo>
                  <a:cubicBezTo>
                    <a:pt x="2669" y="2242"/>
                    <a:pt x="2669" y="1922"/>
                    <a:pt x="2847" y="1708"/>
                  </a:cubicBezTo>
                  <a:cubicBezTo>
                    <a:pt x="2953" y="1619"/>
                    <a:pt x="3087" y="1575"/>
                    <a:pt x="3220" y="1575"/>
                  </a:cubicBezTo>
                  <a:cubicBezTo>
                    <a:pt x="3354" y="1575"/>
                    <a:pt x="3487" y="1619"/>
                    <a:pt x="3594" y="1708"/>
                  </a:cubicBezTo>
                  <a:lnTo>
                    <a:pt x="4270" y="2384"/>
                  </a:lnTo>
                  <a:lnTo>
                    <a:pt x="4946" y="1708"/>
                  </a:lnTo>
                  <a:cubicBezTo>
                    <a:pt x="5062" y="1593"/>
                    <a:pt x="5189" y="1544"/>
                    <a:pt x="5310" y="1544"/>
                  </a:cubicBezTo>
                  <a:close/>
                  <a:moveTo>
                    <a:pt x="4270" y="1"/>
                  </a:moveTo>
                  <a:cubicBezTo>
                    <a:pt x="1210" y="1"/>
                    <a:pt x="0" y="3986"/>
                    <a:pt x="2526" y="5693"/>
                  </a:cubicBezTo>
                  <a:cubicBezTo>
                    <a:pt x="3089" y="6069"/>
                    <a:pt x="3684" y="6234"/>
                    <a:pt x="4258" y="6234"/>
                  </a:cubicBezTo>
                  <a:cubicBezTo>
                    <a:pt x="6298" y="6234"/>
                    <a:pt x="8068" y="4143"/>
                    <a:pt x="7152" y="1922"/>
                  </a:cubicBezTo>
                  <a:cubicBezTo>
                    <a:pt x="6689" y="748"/>
                    <a:pt x="5551" y="1"/>
                    <a:pt x="42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0"/>
            <p:cNvSpPr/>
            <p:nvPr/>
          </p:nvSpPr>
          <p:spPr>
            <a:xfrm>
              <a:off x="4094500" y="1894450"/>
              <a:ext cx="102325" cy="58850"/>
            </a:xfrm>
            <a:custGeom>
              <a:avLst/>
              <a:gdLst/>
              <a:ahLst/>
              <a:cxnLst/>
              <a:rect l="l" t="t" r="r" b="b"/>
              <a:pathLst>
                <a:path w="4093" h="2354" extrusionOk="0">
                  <a:moveTo>
                    <a:pt x="2378" y="1"/>
                  </a:moveTo>
                  <a:cubicBezTo>
                    <a:pt x="1938" y="1"/>
                    <a:pt x="1503" y="175"/>
                    <a:pt x="1175" y="504"/>
                  </a:cubicBezTo>
                  <a:lnTo>
                    <a:pt x="1" y="1749"/>
                  </a:lnTo>
                  <a:lnTo>
                    <a:pt x="3701" y="2354"/>
                  </a:lnTo>
                  <a:cubicBezTo>
                    <a:pt x="4092" y="1678"/>
                    <a:pt x="3915" y="788"/>
                    <a:pt x="3310" y="290"/>
                  </a:cubicBezTo>
                  <a:cubicBezTo>
                    <a:pt x="3024" y="94"/>
                    <a:pt x="2699" y="1"/>
                    <a:pt x="23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0"/>
            <p:cNvSpPr/>
            <p:nvPr/>
          </p:nvSpPr>
          <p:spPr>
            <a:xfrm>
              <a:off x="3953950" y="2105400"/>
              <a:ext cx="117450" cy="84525"/>
            </a:xfrm>
            <a:custGeom>
              <a:avLst/>
              <a:gdLst/>
              <a:ahLst/>
              <a:cxnLst/>
              <a:rect l="l" t="t" r="r" b="b"/>
              <a:pathLst>
                <a:path w="4698" h="3381" extrusionOk="0">
                  <a:moveTo>
                    <a:pt x="2171" y="0"/>
                  </a:moveTo>
                  <a:cubicBezTo>
                    <a:pt x="1993" y="0"/>
                    <a:pt x="1851" y="36"/>
                    <a:pt x="1709" y="178"/>
                  </a:cubicBezTo>
                  <a:lnTo>
                    <a:pt x="179" y="1637"/>
                  </a:lnTo>
                  <a:cubicBezTo>
                    <a:pt x="1" y="1850"/>
                    <a:pt x="1" y="2170"/>
                    <a:pt x="179" y="2384"/>
                  </a:cubicBezTo>
                  <a:cubicBezTo>
                    <a:pt x="250" y="2420"/>
                    <a:pt x="286" y="2455"/>
                    <a:pt x="321" y="2491"/>
                  </a:cubicBezTo>
                  <a:lnTo>
                    <a:pt x="2171" y="3380"/>
                  </a:lnTo>
                  <a:lnTo>
                    <a:pt x="4698" y="427"/>
                  </a:lnTo>
                  <a:lnTo>
                    <a:pt x="21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0"/>
            <p:cNvSpPr/>
            <p:nvPr/>
          </p:nvSpPr>
          <p:spPr>
            <a:xfrm>
              <a:off x="4082950" y="2200575"/>
              <a:ext cx="83625" cy="115300"/>
            </a:xfrm>
            <a:custGeom>
              <a:avLst/>
              <a:gdLst/>
              <a:ahLst/>
              <a:cxnLst/>
              <a:rect l="l" t="t" r="r" b="b"/>
              <a:pathLst>
                <a:path w="3345" h="4612" extrusionOk="0">
                  <a:moveTo>
                    <a:pt x="2918" y="0"/>
                  </a:moveTo>
                  <a:lnTo>
                    <a:pt x="0" y="2526"/>
                  </a:lnTo>
                  <a:lnTo>
                    <a:pt x="890" y="4341"/>
                  </a:lnTo>
                  <a:cubicBezTo>
                    <a:pt x="970" y="4521"/>
                    <a:pt x="1140" y="4611"/>
                    <a:pt x="1318" y="4611"/>
                  </a:cubicBezTo>
                  <a:cubicBezTo>
                    <a:pt x="1456" y="4611"/>
                    <a:pt x="1599" y="4557"/>
                    <a:pt x="1708" y="4448"/>
                  </a:cubicBezTo>
                  <a:lnTo>
                    <a:pt x="3202" y="2989"/>
                  </a:lnTo>
                  <a:cubicBezTo>
                    <a:pt x="3309" y="2882"/>
                    <a:pt x="3345" y="2704"/>
                    <a:pt x="3345" y="2562"/>
                  </a:cubicBezTo>
                  <a:lnTo>
                    <a:pt x="29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0"/>
            <p:cNvSpPr/>
            <p:nvPr/>
          </p:nvSpPr>
          <p:spPr>
            <a:xfrm>
              <a:off x="4200350" y="2074250"/>
              <a:ext cx="104100" cy="138800"/>
            </a:xfrm>
            <a:custGeom>
              <a:avLst/>
              <a:gdLst/>
              <a:ahLst/>
              <a:cxnLst/>
              <a:rect l="l" t="t" r="r" b="b"/>
              <a:pathLst>
                <a:path w="4164" h="5552" extrusionOk="0">
                  <a:moveTo>
                    <a:pt x="3594" y="1"/>
                  </a:moveTo>
                  <a:lnTo>
                    <a:pt x="1" y="3594"/>
                  </a:lnTo>
                  <a:lnTo>
                    <a:pt x="1104" y="5551"/>
                  </a:lnTo>
                  <a:cubicBezTo>
                    <a:pt x="1709" y="4377"/>
                    <a:pt x="2847" y="3559"/>
                    <a:pt x="4164" y="3345"/>
                  </a:cubicBezTo>
                  <a:lnTo>
                    <a:pt x="35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0"/>
            <p:cNvSpPr/>
            <p:nvPr/>
          </p:nvSpPr>
          <p:spPr>
            <a:xfrm>
              <a:off x="4023350" y="1913475"/>
              <a:ext cx="338925" cy="332825"/>
            </a:xfrm>
            <a:custGeom>
              <a:avLst/>
              <a:gdLst/>
              <a:ahLst/>
              <a:cxnLst/>
              <a:rect l="l" t="t" r="r" b="b"/>
              <a:pathLst>
                <a:path w="13557" h="13313" extrusionOk="0">
                  <a:moveTo>
                    <a:pt x="11831" y="0"/>
                  </a:moveTo>
                  <a:cubicBezTo>
                    <a:pt x="11422" y="0"/>
                    <a:pt x="11012" y="152"/>
                    <a:pt x="10710" y="454"/>
                  </a:cubicBezTo>
                  <a:lnTo>
                    <a:pt x="4448" y="6752"/>
                  </a:lnTo>
                  <a:lnTo>
                    <a:pt x="356" y="11520"/>
                  </a:lnTo>
                  <a:cubicBezTo>
                    <a:pt x="0" y="11947"/>
                    <a:pt x="0" y="12587"/>
                    <a:pt x="427" y="13014"/>
                  </a:cubicBezTo>
                  <a:cubicBezTo>
                    <a:pt x="627" y="13214"/>
                    <a:pt x="893" y="13312"/>
                    <a:pt x="1162" y="13312"/>
                  </a:cubicBezTo>
                  <a:cubicBezTo>
                    <a:pt x="1418" y="13312"/>
                    <a:pt x="1678" y="13223"/>
                    <a:pt x="1886" y="13050"/>
                  </a:cubicBezTo>
                  <a:lnTo>
                    <a:pt x="6689" y="8922"/>
                  </a:lnTo>
                  <a:lnTo>
                    <a:pt x="12952" y="2660"/>
                  </a:lnTo>
                  <a:cubicBezTo>
                    <a:pt x="13556" y="2055"/>
                    <a:pt x="13556" y="1059"/>
                    <a:pt x="12952" y="454"/>
                  </a:cubicBezTo>
                  <a:cubicBezTo>
                    <a:pt x="12649" y="152"/>
                    <a:pt x="12240" y="0"/>
                    <a:pt x="11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0"/>
            <p:cNvSpPr/>
            <p:nvPr/>
          </p:nvSpPr>
          <p:spPr>
            <a:xfrm>
              <a:off x="3974425" y="1951275"/>
              <a:ext cx="223300" cy="120325"/>
            </a:xfrm>
            <a:custGeom>
              <a:avLst/>
              <a:gdLst/>
              <a:ahLst/>
              <a:cxnLst/>
              <a:rect l="l" t="t" r="r" b="b"/>
              <a:pathLst>
                <a:path w="8932" h="4813" extrusionOk="0">
                  <a:moveTo>
                    <a:pt x="143" y="1896"/>
                  </a:moveTo>
                  <a:lnTo>
                    <a:pt x="178" y="1931"/>
                  </a:lnTo>
                  <a:cubicBezTo>
                    <a:pt x="174" y="1927"/>
                    <a:pt x="170" y="1922"/>
                    <a:pt x="166" y="1918"/>
                  </a:cubicBezTo>
                  <a:lnTo>
                    <a:pt x="166" y="1918"/>
                  </a:lnTo>
                  <a:cubicBezTo>
                    <a:pt x="158" y="1911"/>
                    <a:pt x="151" y="1903"/>
                    <a:pt x="143" y="1896"/>
                  </a:cubicBezTo>
                  <a:close/>
                  <a:moveTo>
                    <a:pt x="1546" y="0"/>
                  </a:moveTo>
                  <a:cubicBezTo>
                    <a:pt x="1409" y="0"/>
                    <a:pt x="1292" y="64"/>
                    <a:pt x="1174" y="152"/>
                  </a:cubicBezTo>
                  <a:lnTo>
                    <a:pt x="178" y="1184"/>
                  </a:lnTo>
                  <a:cubicBezTo>
                    <a:pt x="36" y="1290"/>
                    <a:pt x="0" y="1468"/>
                    <a:pt x="36" y="1611"/>
                  </a:cubicBezTo>
                  <a:cubicBezTo>
                    <a:pt x="36" y="1713"/>
                    <a:pt x="69" y="1816"/>
                    <a:pt x="166" y="1918"/>
                  </a:cubicBezTo>
                  <a:lnTo>
                    <a:pt x="166" y="1918"/>
                  </a:lnTo>
                  <a:cubicBezTo>
                    <a:pt x="195" y="1946"/>
                    <a:pt x="229" y="1974"/>
                    <a:pt x="285" y="2002"/>
                  </a:cubicBezTo>
                  <a:lnTo>
                    <a:pt x="5337" y="4813"/>
                  </a:lnTo>
                  <a:lnTo>
                    <a:pt x="8931" y="1219"/>
                  </a:lnTo>
                  <a:lnTo>
                    <a:pt x="1637" y="10"/>
                  </a:lnTo>
                  <a:cubicBezTo>
                    <a:pt x="1605" y="3"/>
                    <a:pt x="1575" y="0"/>
                    <a:pt x="1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0"/>
            <p:cNvSpPr/>
            <p:nvPr/>
          </p:nvSpPr>
          <p:spPr>
            <a:xfrm>
              <a:off x="4318675" y="2078900"/>
              <a:ext cx="74325" cy="81675"/>
            </a:xfrm>
            <a:custGeom>
              <a:avLst/>
              <a:gdLst/>
              <a:ahLst/>
              <a:cxnLst/>
              <a:rect l="l" t="t" r="r" b="b"/>
              <a:pathLst>
                <a:path w="2973" h="3267" extrusionOk="0">
                  <a:moveTo>
                    <a:pt x="811" y="1"/>
                  </a:moveTo>
                  <a:cubicBezTo>
                    <a:pt x="549" y="1"/>
                    <a:pt x="273" y="74"/>
                    <a:pt x="0" y="242"/>
                  </a:cubicBezTo>
                  <a:lnTo>
                    <a:pt x="463" y="3124"/>
                  </a:lnTo>
                  <a:cubicBezTo>
                    <a:pt x="747" y="3124"/>
                    <a:pt x="1032" y="3195"/>
                    <a:pt x="1317" y="3266"/>
                  </a:cubicBezTo>
                  <a:lnTo>
                    <a:pt x="1886" y="2697"/>
                  </a:lnTo>
                  <a:cubicBezTo>
                    <a:pt x="2972" y="1640"/>
                    <a:pt x="2047" y="1"/>
                    <a:pt x="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2" name="Google Shape;972;p50"/>
          <p:cNvGrpSpPr/>
          <p:nvPr/>
        </p:nvGrpSpPr>
        <p:grpSpPr>
          <a:xfrm>
            <a:off x="1357691" y="2106578"/>
            <a:ext cx="446125" cy="444975"/>
            <a:chOff x="1780850" y="4027625"/>
            <a:chExt cx="446125" cy="444975"/>
          </a:xfrm>
        </p:grpSpPr>
        <p:sp>
          <p:nvSpPr>
            <p:cNvPr id="973" name="Google Shape;973;p50"/>
            <p:cNvSpPr/>
            <p:nvPr/>
          </p:nvSpPr>
          <p:spPr>
            <a:xfrm>
              <a:off x="1792425" y="4121025"/>
              <a:ext cx="168150" cy="137025"/>
            </a:xfrm>
            <a:custGeom>
              <a:avLst/>
              <a:gdLst/>
              <a:ahLst/>
              <a:cxnLst/>
              <a:rect l="l" t="t" r="r" b="b"/>
              <a:pathLst>
                <a:path w="6726" h="5481" extrusionOk="0">
                  <a:moveTo>
                    <a:pt x="1300" y="1"/>
                  </a:moveTo>
                  <a:cubicBezTo>
                    <a:pt x="1163" y="1"/>
                    <a:pt x="1020" y="48"/>
                    <a:pt x="925" y="143"/>
                  </a:cubicBezTo>
                  <a:lnTo>
                    <a:pt x="214" y="890"/>
                  </a:lnTo>
                  <a:cubicBezTo>
                    <a:pt x="0" y="1104"/>
                    <a:pt x="0" y="1424"/>
                    <a:pt x="214" y="1638"/>
                  </a:cubicBezTo>
                  <a:lnTo>
                    <a:pt x="4057" y="5480"/>
                  </a:lnTo>
                  <a:lnTo>
                    <a:pt x="6725" y="2242"/>
                  </a:lnTo>
                  <a:lnTo>
                    <a:pt x="1495" y="36"/>
                  </a:lnTo>
                  <a:cubicBezTo>
                    <a:pt x="1435" y="13"/>
                    <a:pt x="1368" y="1"/>
                    <a:pt x="1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0"/>
            <p:cNvSpPr/>
            <p:nvPr/>
          </p:nvSpPr>
          <p:spPr>
            <a:xfrm>
              <a:off x="2065500" y="4027625"/>
              <a:ext cx="161475" cy="157925"/>
            </a:xfrm>
            <a:custGeom>
              <a:avLst/>
              <a:gdLst/>
              <a:ahLst/>
              <a:cxnLst/>
              <a:rect l="l" t="t" r="r" b="b"/>
              <a:pathLst>
                <a:path w="6459" h="6317" extrusionOk="0">
                  <a:moveTo>
                    <a:pt x="677" y="1"/>
                  </a:moveTo>
                  <a:cubicBezTo>
                    <a:pt x="1" y="1"/>
                    <a:pt x="1" y="1033"/>
                    <a:pt x="677" y="1033"/>
                  </a:cubicBezTo>
                  <a:cubicBezTo>
                    <a:pt x="3274" y="1033"/>
                    <a:pt x="5373" y="3132"/>
                    <a:pt x="5373" y="5729"/>
                  </a:cubicBezTo>
                  <a:cubicBezTo>
                    <a:pt x="5338" y="6121"/>
                    <a:pt x="5614" y="6316"/>
                    <a:pt x="5894" y="6316"/>
                  </a:cubicBezTo>
                  <a:cubicBezTo>
                    <a:pt x="6174" y="6316"/>
                    <a:pt x="6459" y="6121"/>
                    <a:pt x="6441" y="5729"/>
                  </a:cubicBezTo>
                  <a:cubicBezTo>
                    <a:pt x="6441" y="2563"/>
                    <a:pt x="3843" y="1"/>
                    <a:pt x="6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0"/>
            <p:cNvSpPr/>
            <p:nvPr/>
          </p:nvSpPr>
          <p:spPr>
            <a:xfrm>
              <a:off x="2067275" y="4080125"/>
              <a:ext cx="106775" cy="104100"/>
            </a:xfrm>
            <a:custGeom>
              <a:avLst/>
              <a:gdLst/>
              <a:ahLst/>
              <a:cxnLst/>
              <a:rect l="l" t="t" r="r" b="b"/>
              <a:pathLst>
                <a:path w="4271" h="4164" extrusionOk="0">
                  <a:moveTo>
                    <a:pt x="606" y="0"/>
                  </a:moveTo>
                  <a:cubicBezTo>
                    <a:pt x="1" y="36"/>
                    <a:pt x="1" y="961"/>
                    <a:pt x="606" y="1032"/>
                  </a:cubicBezTo>
                  <a:cubicBezTo>
                    <a:pt x="2029" y="1068"/>
                    <a:pt x="3203" y="2206"/>
                    <a:pt x="3239" y="3629"/>
                  </a:cubicBezTo>
                  <a:cubicBezTo>
                    <a:pt x="3239" y="3985"/>
                    <a:pt x="3497" y="4163"/>
                    <a:pt x="3755" y="4163"/>
                  </a:cubicBezTo>
                  <a:cubicBezTo>
                    <a:pt x="4013" y="4163"/>
                    <a:pt x="4271" y="3985"/>
                    <a:pt x="4271" y="3629"/>
                  </a:cubicBezTo>
                  <a:cubicBezTo>
                    <a:pt x="4235" y="1637"/>
                    <a:pt x="2598" y="36"/>
                    <a:pt x="6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0"/>
            <p:cNvSpPr/>
            <p:nvPr/>
          </p:nvSpPr>
          <p:spPr>
            <a:xfrm>
              <a:off x="1995225" y="4292700"/>
              <a:ext cx="138800" cy="167700"/>
            </a:xfrm>
            <a:custGeom>
              <a:avLst/>
              <a:gdLst/>
              <a:ahLst/>
              <a:cxnLst/>
              <a:rect l="l" t="t" r="r" b="b"/>
              <a:pathLst>
                <a:path w="5552" h="6708" extrusionOk="0">
                  <a:moveTo>
                    <a:pt x="3239" y="1"/>
                  </a:moveTo>
                  <a:lnTo>
                    <a:pt x="1" y="2670"/>
                  </a:lnTo>
                  <a:lnTo>
                    <a:pt x="3879" y="6548"/>
                  </a:lnTo>
                  <a:cubicBezTo>
                    <a:pt x="3968" y="6655"/>
                    <a:pt x="4101" y="6708"/>
                    <a:pt x="4235" y="6708"/>
                  </a:cubicBezTo>
                  <a:cubicBezTo>
                    <a:pt x="4368" y="6708"/>
                    <a:pt x="4502" y="6655"/>
                    <a:pt x="4591" y="6548"/>
                  </a:cubicBezTo>
                  <a:lnTo>
                    <a:pt x="5338" y="5801"/>
                  </a:lnTo>
                  <a:cubicBezTo>
                    <a:pt x="5480" y="5658"/>
                    <a:pt x="5551" y="5409"/>
                    <a:pt x="5445" y="5231"/>
                  </a:cubicBezTo>
                  <a:lnTo>
                    <a:pt x="5445" y="5231"/>
                  </a:lnTo>
                  <a:lnTo>
                    <a:pt x="5445" y="5267"/>
                  </a:lnTo>
                  <a:lnTo>
                    <a:pt x="32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0"/>
            <p:cNvSpPr/>
            <p:nvPr/>
          </p:nvSpPr>
          <p:spPr>
            <a:xfrm>
              <a:off x="1780850" y="4135325"/>
              <a:ext cx="345175" cy="337275"/>
            </a:xfrm>
            <a:custGeom>
              <a:avLst/>
              <a:gdLst/>
              <a:ahLst/>
              <a:cxnLst/>
              <a:rect l="l" t="t" r="r" b="b"/>
              <a:pathLst>
                <a:path w="13807" h="13491" extrusionOk="0">
                  <a:moveTo>
                    <a:pt x="11710" y="0"/>
                  </a:moveTo>
                  <a:cubicBezTo>
                    <a:pt x="10574" y="0"/>
                    <a:pt x="9474" y="518"/>
                    <a:pt x="8718" y="1457"/>
                  </a:cubicBezTo>
                  <a:lnTo>
                    <a:pt x="3772" y="7399"/>
                  </a:lnTo>
                  <a:lnTo>
                    <a:pt x="2242" y="6616"/>
                  </a:lnTo>
                  <a:cubicBezTo>
                    <a:pt x="2162" y="6576"/>
                    <a:pt x="2082" y="6556"/>
                    <a:pt x="2004" y="6556"/>
                  </a:cubicBezTo>
                  <a:cubicBezTo>
                    <a:pt x="1874" y="6556"/>
                    <a:pt x="1749" y="6612"/>
                    <a:pt x="1638" y="6723"/>
                  </a:cubicBezTo>
                  <a:lnTo>
                    <a:pt x="179" y="8182"/>
                  </a:lnTo>
                  <a:cubicBezTo>
                    <a:pt x="72" y="8324"/>
                    <a:pt x="1" y="8466"/>
                    <a:pt x="36" y="8644"/>
                  </a:cubicBezTo>
                  <a:cubicBezTo>
                    <a:pt x="36" y="8787"/>
                    <a:pt x="143" y="8929"/>
                    <a:pt x="321" y="9036"/>
                  </a:cubicBezTo>
                  <a:lnTo>
                    <a:pt x="3096" y="10423"/>
                  </a:lnTo>
                  <a:lnTo>
                    <a:pt x="4484" y="13199"/>
                  </a:lnTo>
                  <a:cubicBezTo>
                    <a:pt x="4589" y="13388"/>
                    <a:pt x="4782" y="13491"/>
                    <a:pt x="4974" y="13491"/>
                  </a:cubicBezTo>
                  <a:cubicBezTo>
                    <a:pt x="5105" y="13491"/>
                    <a:pt x="5236" y="13442"/>
                    <a:pt x="5338" y="13341"/>
                  </a:cubicBezTo>
                  <a:lnTo>
                    <a:pt x="6797" y="11882"/>
                  </a:lnTo>
                  <a:cubicBezTo>
                    <a:pt x="6975" y="11704"/>
                    <a:pt x="7010" y="11455"/>
                    <a:pt x="6903" y="11277"/>
                  </a:cubicBezTo>
                  <a:lnTo>
                    <a:pt x="6121" y="9747"/>
                  </a:lnTo>
                  <a:lnTo>
                    <a:pt x="12027" y="4766"/>
                  </a:lnTo>
                  <a:cubicBezTo>
                    <a:pt x="13308" y="3770"/>
                    <a:pt x="13806" y="2062"/>
                    <a:pt x="13308" y="532"/>
                  </a:cubicBezTo>
                  <a:cubicBezTo>
                    <a:pt x="13237" y="354"/>
                    <a:pt x="13130" y="247"/>
                    <a:pt x="12952" y="212"/>
                  </a:cubicBezTo>
                  <a:cubicBezTo>
                    <a:pt x="12543" y="69"/>
                    <a:pt x="12124" y="0"/>
                    <a:pt x="11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8" name="Google Shape;978;p50"/>
          <p:cNvGrpSpPr/>
          <p:nvPr/>
        </p:nvGrpSpPr>
        <p:grpSpPr>
          <a:xfrm>
            <a:off x="2770511" y="2135921"/>
            <a:ext cx="456350" cy="364725"/>
            <a:chOff x="1771950" y="1934600"/>
            <a:chExt cx="456350" cy="364725"/>
          </a:xfrm>
        </p:grpSpPr>
        <p:sp>
          <p:nvSpPr>
            <p:cNvPr id="979" name="Google Shape;979;p50"/>
            <p:cNvSpPr/>
            <p:nvPr/>
          </p:nvSpPr>
          <p:spPr>
            <a:xfrm>
              <a:off x="1938300" y="2038675"/>
              <a:ext cx="287350" cy="260650"/>
            </a:xfrm>
            <a:custGeom>
              <a:avLst/>
              <a:gdLst/>
              <a:ahLst/>
              <a:cxnLst/>
              <a:rect l="l" t="t" r="r" b="b"/>
              <a:pathLst>
                <a:path w="11494" h="10426" extrusionOk="0">
                  <a:moveTo>
                    <a:pt x="10960" y="8326"/>
                  </a:moveTo>
                  <a:cubicBezTo>
                    <a:pt x="10965" y="8326"/>
                    <a:pt x="10971" y="8326"/>
                    <a:pt x="10977" y="8327"/>
                  </a:cubicBezTo>
                  <a:lnTo>
                    <a:pt x="10977" y="8327"/>
                  </a:lnTo>
                  <a:cubicBezTo>
                    <a:pt x="10983" y="8326"/>
                    <a:pt x="10989" y="8326"/>
                    <a:pt x="10995" y="8326"/>
                  </a:cubicBezTo>
                  <a:close/>
                  <a:moveTo>
                    <a:pt x="4164" y="8113"/>
                  </a:moveTo>
                  <a:lnTo>
                    <a:pt x="4164" y="8113"/>
                  </a:lnTo>
                  <a:cubicBezTo>
                    <a:pt x="4697" y="8255"/>
                    <a:pt x="5195" y="8326"/>
                    <a:pt x="5729" y="8326"/>
                  </a:cubicBezTo>
                  <a:lnTo>
                    <a:pt x="7295" y="8326"/>
                  </a:lnTo>
                  <a:lnTo>
                    <a:pt x="7295" y="9394"/>
                  </a:lnTo>
                  <a:lnTo>
                    <a:pt x="4199" y="9394"/>
                  </a:lnTo>
                  <a:lnTo>
                    <a:pt x="4164" y="8113"/>
                  </a:lnTo>
                  <a:close/>
                  <a:moveTo>
                    <a:pt x="1" y="0"/>
                  </a:moveTo>
                  <a:lnTo>
                    <a:pt x="1" y="2598"/>
                  </a:lnTo>
                  <a:cubicBezTo>
                    <a:pt x="1" y="4768"/>
                    <a:pt x="1246" y="6725"/>
                    <a:pt x="3167" y="7721"/>
                  </a:cubicBezTo>
                  <a:cubicBezTo>
                    <a:pt x="3167" y="7757"/>
                    <a:pt x="3167" y="7793"/>
                    <a:pt x="3167" y="7828"/>
                  </a:cubicBezTo>
                  <a:lnTo>
                    <a:pt x="3167" y="9394"/>
                  </a:lnTo>
                  <a:lnTo>
                    <a:pt x="1566" y="9394"/>
                  </a:lnTo>
                  <a:cubicBezTo>
                    <a:pt x="1282" y="9394"/>
                    <a:pt x="1032" y="9145"/>
                    <a:pt x="1032" y="8860"/>
                  </a:cubicBezTo>
                  <a:cubicBezTo>
                    <a:pt x="1032" y="8504"/>
                    <a:pt x="774" y="8326"/>
                    <a:pt x="517" y="8326"/>
                  </a:cubicBezTo>
                  <a:cubicBezTo>
                    <a:pt x="259" y="8326"/>
                    <a:pt x="1" y="8504"/>
                    <a:pt x="1" y="8860"/>
                  </a:cubicBezTo>
                  <a:cubicBezTo>
                    <a:pt x="1" y="9714"/>
                    <a:pt x="677" y="10426"/>
                    <a:pt x="1566" y="10426"/>
                  </a:cubicBezTo>
                  <a:lnTo>
                    <a:pt x="9928" y="10426"/>
                  </a:lnTo>
                  <a:cubicBezTo>
                    <a:pt x="10782" y="10426"/>
                    <a:pt x="11493" y="9714"/>
                    <a:pt x="11493" y="8860"/>
                  </a:cubicBezTo>
                  <a:cubicBezTo>
                    <a:pt x="11493" y="8581"/>
                    <a:pt x="11254" y="8337"/>
                    <a:pt x="10977" y="8327"/>
                  </a:cubicBezTo>
                  <a:lnTo>
                    <a:pt x="10977" y="8327"/>
                  </a:lnTo>
                  <a:cubicBezTo>
                    <a:pt x="10700" y="8337"/>
                    <a:pt x="10461" y="8581"/>
                    <a:pt x="10461" y="8860"/>
                  </a:cubicBezTo>
                  <a:cubicBezTo>
                    <a:pt x="10461" y="9145"/>
                    <a:pt x="10212" y="9394"/>
                    <a:pt x="9928" y="9394"/>
                  </a:cubicBezTo>
                  <a:lnTo>
                    <a:pt x="8327" y="9394"/>
                  </a:lnTo>
                  <a:lnTo>
                    <a:pt x="8327" y="8291"/>
                  </a:lnTo>
                  <a:cubicBezTo>
                    <a:pt x="9999" y="8148"/>
                    <a:pt x="11315" y="6832"/>
                    <a:pt x="11493" y="5195"/>
                  </a:cubicBezTo>
                  <a:lnTo>
                    <a:pt x="7935" y="5195"/>
                  </a:lnTo>
                  <a:cubicBezTo>
                    <a:pt x="7757" y="5195"/>
                    <a:pt x="7579" y="5053"/>
                    <a:pt x="7508" y="4911"/>
                  </a:cubicBezTo>
                  <a:lnTo>
                    <a:pt x="5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0"/>
            <p:cNvSpPr/>
            <p:nvPr/>
          </p:nvSpPr>
          <p:spPr>
            <a:xfrm>
              <a:off x="2093075" y="2038675"/>
              <a:ext cx="133450" cy="104100"/>
            </a:xfrm>
            <a:custGeom>
              <a:avLst/>
              <a:gdLst/>
              <a:ahLst/>
              <a:cxnLst/>
              <a:rect l="l" t="t" r="r" b="b"/>
              <a:pathLst>
                <a:path w="5338" h="4164" extrusionOk="0">
                  <a:moveTo>
                    <a:pt x="1" y="0"/>
                  </a:moveTo>
                  <a:lnTo>
                    <a:pt x="2100" y="4163"/>
                  </a:lnTo>
                  <a:lnTo>
                    <a:pt x="5338" y="4163"/>
                  </a:lnTo>
                  <a:cubicBezTo>
                    <a:pt x="5160" y="3487"/>
                    <a:pt x="4769" y="2883"/>
                    <a:pt x="4270" y="2420"/>
                  </a:cubicBezTo>
                  <a:lnTo>
                    <a:pt x="2883" y="997"/>
                  </a:lnTo>
                  <a:cubicBezTo>
                    <a:pt x="2207" y="356"/>
                    <a:pt x="1353" y="0"/>
                    <a:pt x="4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0"/>
            <p:cNvSpPr/>
            <p:nvPr/>
          </p:nvSpPr>
          <p:spPr>
            <a:xfrm>
              <a:off x="1883150" y="1934600"/>
              <a:ext cx="345150" cy="78300"/>
            </a:xfrm>
            <a:custGeom>
              <a:avLst/>
              <a:gdLst/>
              <a:ahLst/>
              <a:cxnLst/>
              <a:rect l="l" t="t" r="r" b="b"/>
              <a:pathLst>
                <a:path w="13806" h="3132" extrusionOk="0">
                  <a:moveTo>
                    <a:pt x="641" y="1"/>
                  </a:moveTo>
                  <a:cubicBezTo>
                    <a:pt x="1" y="36"/>
                    <a:pt x="1" y="961"/>
                    <a:pt x="641" y="1032"/>
                  </a:cubicBezTo>
                  <a:lnTo>
                    <a:pt x="6370" y="1032"/>
                  </a:lnTo>
                  <a:lnTo>
                    <a:pt x="6370" y="2064"/>
                  </a:lnTo>
                  <a:lnTo>
                    <a:pt x="5871" y="2064"/>
                  </a:lnTo>
                  <a:cubicBezTo>
                    <a:pt x="5658" y="2064"/>
                    <a:pt x="5480" y="2171"/>
                    <a:pt x="5409" y="2349"/>
                  </a:cubicBezTo>
                  <a:lnTo>
                    <a:pt x="5017" y="3132"/>
                  </a:lnTo>
                  <a:lnTo>
                    <a:pt x="8789" y="3132"/>
                  </a:lnTo>
                  <a:lnTo>
                    <a:pt x="8398" y="2349"/>
                  </a:lnTo>
                  <a:cubicBezTo>
                    <a:pt x="8327" y="2207"/>
                    <a:pt x="8149" y="2064"/>
                    <a:pt x="7971" y="2064"/>
                  </a:cubicBezTo>
                  <a:lnTo>
                    <a:pt x="7437" y="2064"/>
                  </a:lnTo>
                  <a:lnTo>
                    <a:pt x="7437" y="1032"/>
                  </a:lnTo>
                  <a:lnTo>
                    <a:pt x="13166" y="1032"/>
                  </a:lnTo>
                  <a:cubicBezTo>
                    <a:pt x="13806" y="961"/>
                    <a:pt x="13806" y="36"/>
                    <a:pt x="1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0"/>
            <p:cNvSpPr/>
            <p:nvPr/>
          </p:nvSpPr>
          <p:spPr>
            <a:xfrm>
              <a:off x="1779975" y="1986200"/>
              <a:ext cx="132550" cy="145900"/>
            </a:xfrm>
            <a:custGeom>
              <a:avLst/>
              <a:gdLst/>
              <a:ahLst/>
              <a:cxnLst/>
              <a:rect l="l" t="t" r="r" b="b"/>
              <a:pathLst>
                <a:path w="5302" h="5836" extrusionOk="0">
                  <a:moveTo>
                    <a:pt x="569" y="0"/>
                  </a:moveTo>
                  <a:cubicBezTo>
                    <a:pt x="249" y="0"/>
                    <a:pt x="0" y="320"/>
                    <a:pt x="71" y="641"/>
                  </a:cubicBezTo>
                  <a:lnTo>
                    <a:pt x="712" y="3167"/>
                  </a:lnTo>
                  <a:cubicBezTo>
                    <a:pt x="819" y="3167"/>
                    <a:pt x="961" y="3131"/>
                    <a:pt x="1103" y="3131"/>
                  </a:cubicBezTo>
                  <a:cubicBezTo>
                    <a:pt x="2242" y="3131"/>
                    <a:pt x="3167" y="4056"/>
                    <a:pt x="3167" y="5231"/>
                  </a:cubicBezTo>
                  <a:cubicBezTo>
                    <a:pt x="3167" y="5302"/>
                    <a:pt x="3167" y="5408"/>
                    <a:pt x="3167" y="5480"/>
                  </a:cubicBezTo>
                  <a:lnTo>
                    <a:pt x="5302" y="5835"/>
                  </a:lnTo>
                  <a:lnTo>
                    <a:pt x="5302" y="2099"/>
                  </a:lnTo>
                  <a:lnTo>
                    <a:pt x="3736" y="2099"/>
                  </a:lnTo>
                  <a:lnTo>
                    <a:pt x="3167" y="356"/>
                  </a:lnTo>
                  <a:cubicBezTo>
                    <a:pt x="3096" y="143"/>
                    <a:pt x="2882" y="0"/>
                    <a:pt x="2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0"/>
            <p:cNvSpPr/>
            <p:nvPr/>
          </p:nvSpPr>
          <p:spPr>
            <a:xfrm>
              <a:off x="1771950" y="2090275"/>
              <a:ext cx="61425" cy="52800"/>
            </a:xfrm>
            <a:custGeom>
              <a:avLst/>
              <a:gdLst/>
              <a:ahLst/>
              <a:cxnLst/>
              <a:rect l="l" t="t" r="r" b="b"/>
              <a:pathLst>
                <a:path w="2457" h="2112" extrusionOk="0">
                  <a:moveTo>
                    <a:pt x="1424" y="0"/>
                  </a:moveTo>
                  <a:cubicBezTo>
                    <a:pt x="499" y="0"/>
                    <a:pt x="1" y="1139"/>
                    <a:pt x="677" y="1815"/>
                  </a:cubicBezTo>
                  <a:cubicBezTo>
                    <a:pt x="882" y="2020"/>
                    <a:pt x="1138" y="2112"/>
                    <a:pt x="1391" y="2112"/>
                  </a:cubicBezTo>
                  <a:cubicBezTo>
                    <a:pt x="1930" y="2112"/>
                    <a:pt x="2456" y="1697"/>
                    <a:pt x="2456" y="1068"/>
                  </a:cubicBezTo>
                  <a:cubicBezTo>
                    <a:pt x="2456" y="498"/>
                    <a:pt x="1994" y="0"/>
                    <a:pt x="14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4" name="Google Shape;984;p50"/>
          <p:cNvSpPr txBox="1"/>
          <p:nvPr/>
        </p:nvSpPr>
        <p:spPr>
          <a:xfrm>
            <a:off x="668544" y="2752227"/>
            <a:ext cx="18276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accent1"/>
                </a:solidFill>
                <a:latin typeface="Limelight"/>
                <a:ea typeface="Limelight"/>
                <a:cs typeface="Limelight"/>
                <a:sym typeface="Limelight"/>
              </a:rPr>
              <a:t>REGRESIÓN LOGISTICA</a:t>
            </a:r>
            <a:endParaRPr b="1" dirty="0">
              <a:solidFill>
                <a:schemeClr val="accent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985" name="Google Shape;985;p50"/>
          <p:cNvSpPr txBox="1"/>
          <p:nvPr/>
        </p:nvSpPr>
        <p:spPr>
          <a:xfrm>
            <a:off x="590144" y="3371969"/>
            <a:ext cx="1894544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Norma de Penalidad.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Regularización.</a:t>
            </a:r>
            <a:endParaRPr sz="1200" dirty="0"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86" name="Google Shape;986;p50"/>
          <p:cNvSpPr txBox="1"/>
          <p:nvPr/>
        </p:nvSpPr>
        <p:spPr>
          <a:xfrm>
            <a:off x="2155612" y="2749942"/>
            <a:ext cx="1827600" cy="532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dirty="0">
                <a:solidFill>
                  <a:schemeClr val="lt2"/>
                </a:solidFill>
                <a:latin typeface="Limelight"/>
                <a:ea typeface="Limelight"/>
                <a:cs typeface="Limelight"/>
                <a:sym typeface="Limelight"/>
              </a:rPr>
              <a:t>SVM</a:t>
            </a:r>
            <a:endParaRPr sz="1800" b="1" dirty="0">
              <a:solidFill>
                <a:schemeClr val="lt2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987" name="Google Shape;987;p50"/>
          <p:cNvSpPr txBox="1"/>
          <p:nvPr/>
        </p:nvSpPr>
        <p:spPr>
          <a:xfrm>
            <a:off x="2376688" y="3360925"/>
            <a:ext cx="134652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Funciones de Kernel.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Tipo de Clasificador.</a:t>
            </a:r>
            <a:endParaRPr sz="1200" dirty="0"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88" name="Google Shape;988;p50"/>
          <p:cNvSpPr txBox="1"/>
          <p:nvPr/>
        </p:nvSpPr>
        <p:spPr>
          <a:xfrm>
            <a:off x="3486028" y="2749942"/>
            <a:ext cx="18276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Limelight"/>
                <a:ea typeface="Limelight"/>
                <a:cs typeface="Limelight"/>
                <a:sym typeface="Limelight"/>
              </a:rPr>
              <a:t>KNN</a:t>
            </a:r>
            <a:endParaRPr sz="1800" b="1" dirty="0">
              <a:solidFill>
                <a:schemeClr val="accent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989" name="Google Shape;989;p50"/>
          <p:cNvSpPr txBox="1"/>
          <p:nvPr/>
        </p:nvSpPr>
        <p:spPr>
          <a:xfrm>
            <a:off x="5074172" y="3382187"/>
            <a:ext cx="1827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No paramétrico. No hubo iteraciones.</a:t>
            </a:r>
            <a:endParaRPr sz="1200" dirty="0"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0" name="Google Shape;990;p50"/>
          <p:cNvSpPr txBox="1"/>
          <p:nvPr/>
        </p:nvSpPr>
        <p:spPr>
          <a:xfrm>
            <a:off x="5119189" y="2747073"/>
            <a:ext cx="18276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lt2"/>
                </a:solidFill>
                <a:latin typeface="Limelight"/>
                <a:ea typeface="Limelight"/>
                <a:cs typeface="Limelight"/>
                <a:sym typeface="Limelight"/>
              </a:rPr>
              <a:t>NAIVE BAYES</a:t>
            </a:r>
            <a:endParaRPr b="1" dirty="0">
              <a:solidFill>
                <a:schemeClr val="lt2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991" name="Google Shape;991;p50"/>
          <p:cNvSpPr txBox="1"/>
          <p:nvPr/>
        </p:nvSpPr>
        <p:spPr>
          <a:xfrm>
            <a:off x="6792572" y="3370689"/>
            <a:ext cx="1827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Tamaño de capas.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Función de activación.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“Solver”.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Parámetro Alfa.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Tasa de Aprendizaje.</a:t>
            </a:r>
            <a:endParaRPr sz="1200" dirty="0"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2" name="Google Shape;992;p50"/>
          <p:cNvSpPr/>
          <p:nvPr/>
        </p:nvSpPr>
        <p:spPr>
          <a:xfrm rot="-5400000">
            <a:off x="4544895" y="-1068745"/>
            <a:ext cx="53100" cy="7703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50"/>
          <p:cNvSpPr/>
          <p:nvPr/>
        </p:nvSpPr>
        <p:spPr>
          <a:xfrm rot="-5400000">
            <a:off x="4544895" y="-612410"/>
            <a:ext cx="53100" cy="7703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50"/>
          <p:cNvSpPr txBox="1"/>
          <p:nvPr/>
        </p:nvSpPr>
        <p:spPr>
          <a:xfrm>
            <a:off x="668544" y="1414784"/>
            <a:ext cx="77034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1" dirty="0">
                <a:solidFill>
                  <a:schemeClr val="accent1"/>
                </a:solidFill>
                <a:latin typeface="Limelight"/>
                <a:ea typeface="Limelight"/>
                <a:cs typeface="Limelight"/>
                <a:sym typeface="Limelight"/>
              </a:rPr>
              <a:t>METODO GRIDSEARCH CV</a:t>
            </a:r>
            <a:endParaRPr sz="2000" b="1" dirty="0">
              <a:solidFill>
                <a:schemeClr val="accent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grpSp>
        <p:nvGrpSpPr>
          <p:cNvPr id="997" name="Google Shape;997;p50"/>
          <p:cNvGrpSpPr/>
          <p:nvPr/>
        </p:nvGrpSpPr>
        <p:grpSpPr>
          <a:xfrm>
            <a:off x="5090268" y="4481401"/>
            <a:ext cx="1507118" cy="838832"/>
            <a:chOff x="7636893" y="2346251"/>
            <a:chExt cx="1507118" cy="838832"/>
          </a:xfrm>
        </p:grpSpPr>
        <p:grpSp>
          <p:nvGrpSpPr>
            <p:cNvPr id="998" name="Google Shape;998;p50"/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999" name="Google Shape;999;p50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50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1" name="Google Shape;1001;p50"/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1002" name="Google Shape;1002;p50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50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50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50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50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50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50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50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50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50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" name="Google Shape;990;p50"/>
          <p:cNvSpPr txBox="1"/>
          <p:nvPr/>
        </p:nvSpPr>
        <p:spPr>
          <a:xfrm>
            <a:off x="6771167" y="2743301"/>
            <a:ext cx="18276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lt2"/>
                </a:solidFill>
                <a:latin typeface="Limelight"/>
                <a:ea typeface="Limelight"/>
                <a:cs typeface="Limelight"/>
                <a:sym typeface="Limelight"/>
              </a:rPr>
              <a:t>REDES NEURONALES</a:t>
            </a:r>
            <a:endParaRPr b="1" dirty="0">
              <a:solidFill>
                <a:schemeClr val="lt2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grpSp>
        <p:nvGrpSpPr>
          <p:cNvPr id="61" name="Google Shape;2009;p68"/>
          <p:cNvGrpSpPr/>
          <p:nvPr/>
        </p:nvGrpSpPr>
        <p:grpSpPr>
          <a:xfrm>
            <a:off x="7361672" y="2173631"/>
            <a:ext cx="450125" cy="375475"/>
            <a:chOff x="3262800" y="1929200"/>
            <a:chExt cx="450125" cy="375475"/>
          </a:xfrm>
        </p:grpSpPr>
        <p:sp>
          <p:nvSpPr>
            <p:cNvPr id="62" name="Google Shape;2010;p68"/>
            <p:cNvSpPr/>
            <p:nvPr/>
          </p:nvSpPr>
          <p:spPr>
            <a:xfrm>
              <a:off x="3263700" y="1968625"/>
              <a:ext cx="98750" cy="71850"/>
            </a:xfrm>
            <a:custGeom>
              <a:avLst/>
              <a:gdLst/>
              <a:ahLst/>
              <a:cxnLst/>
              <a:rect l="l" t="t" r="r" b="b"/>
              <a:pathLst>
                <a:path w="3950" h="2874" extrusionOk="0">
                  <a:moveTo>
                    <a:pt x="2144" y="1"/>
                  </a:moveTo>
                  <a:cubicBezTo>
                    <a:pt x="2067" y="1"/>
                    <a:pt x="1992" y="21"/>
                    <a:pt x="1921" y="63"/>
                  </a:cubicBezTo>
                  <a:lnTo>
                    <a:pt x="356" y="774"/>
                  </a:lnTo>
                  <a:cubicBezTo>
                    <a:pt x="107" y="917"/>
                    <a:pt x="0" y="1201"/>
                    <a:pt x="107" y="1486"/>
                  </a:cubicBezTo>
                  <a:lnTo>
                    <a:pt x="747" y="2874"/>
                  </a:lnTo>
                  <a:lnTo>
                    <a:pt x="3950" y="1415"/>
                  </a:lnTo>
                  <a:lnTo>
                    <a:pt x="2491" y="134"/>
                  </a:lnTo>
                  <a:cubicBezTo>
                    <a:pt x="2383" y="48"/>
                    <a:pt x="2262" y="1"/>
                    <a:pt x="2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011;p68"/>
            <p:cNvSpPr/>
            <p:nvPr/>
          </p:nvSpPr>
          <p:spPr>
            <a:xfrm>
              <a:off x="3264575" y="2225475"/>
              <a:ext cx="448350" cy="26700"/>
            </a:xfrm>
            <a:custGeom>
              <a:avLst/>
              <a:gdLst/>
              <a:ahLst/>
              <a:cxnLst/>
              <a:rect l="l" t="t" r="r" b="b"/>
              <a:pathLst>
                <a:path w="17934" h="1068" extrusionOk="0">
                  <a:moveTo>
                    <a:pt x="570" y="0"/>
                  </a:moveTo>
                  <a:cubicBezTo>
                    <a:pt x="250" y="0"/>
                    <a:pt x="1" y="249"/>
                    <a:pt x="36" y="534"/>
                  </a:cubicBezTo>
                  <a:cubicBezTo>
                    <a:pt x="36" y="819"/>
                    <a:pt x="250" y="1068"/>
                    <a:pt x="570" y="1068"/>
                  </a:cubicBezTo>
                  <a:lnTo>
                    <a:pt x="17293" y="1068"/>
                  </a:lnTo>
                  <a:cubicBezTo>
                    <a:pt x="17933" y="997"/>
                    <a:pt x="17933" y="72"/>
                    <a:pt x="17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012;p68"/>
            <p:cNvSpPr/>
            <p:nvPr/>
          </p:nvSpPr>
          <p:spPr>
            <a:xfrm>
              <a:off x="3262800" y="2277950"/>
              <a:ext cx="450125" cy="26725"/>
            </a:xfrm>
            <a:custGeom>
              <a:avLst/>
              <a:gdLst/>
              <a:ahLst/>
              <a:cxnLst/>
              <a:rect l="l" t="t" r="r" b="b"/>
              <a:pathLst>
                <a:path w="18005" h="1069" extrusionOk="0">
                  <a:moveTo>
                    <a:pt x="641" y="1"/>
                  </a:moveTo>
                  <a:cubicBezTo>
                    <a:pt x="1" y="72"/>
                    <a:pt x="1" y="997"/>
                    <a:pt x="641" y="1068"/>
                  </a:cubicBezTo>
                  <a:lnTo>
                    <a:pt x="17364" y="1068"/>
                  </a:lnTo>
                  <a:cubicBezTo>
                    <a:pt x="18004" y="997"/>
                    <a:pt x="18004" y="72"/>
                    <a:pt x="17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013;p68"/>
            <p:cNvSpPr/>
            <p:nvPr/>
          </p:nvSpPr>
          <p:spPr>
            <a:xfrm>
              <a:off x="3469175" y="2067150"/>
              <a:ext cx="116250" cy="122550"/>
            </a:xfrm>
            <a:custGeom>
              <a:avLst/>
              <a:gdLst/>
              <a:ahLst/>
              <a:cxnLst/>
              <a:rect l="l" t="t" r="r" b="b"/>
              <a:pathLst>
                <a:path w="4650" h="4902" extrusionOk="0">
                  <a:moveTo>
                    <a:pt x="2953" y="0"/>
                  </a:moveTo>
                  <a:lnTo>
                    <a:pt x="0" y="1352"/>
                  </a:lnTo>
                  <a:lnTo>
                    <a:pt x="1566" y="4661"/>
                  </a:lnTo>
                  <a:cubicBezTo>
                    <a:pt x="1619" y="4821"/>
                    <a:pt x="1773" y="4901"/>
                    <a:pt x="1921" y="4901"/>
                  </a:cubicBezTo>
                  <a:cubicBezTo>
                    <a:pt x="1971" y="4901"/>
                    <a:pt x="2019" y="4892"/>
                    <a:pt x="2064" y="4875"/>
                  </a:cubicBezTo>
                  <a:lnTo>
                    <a:pt x="2277" y="4768"/>
                  </a:lnTo>
                  <a:cubicBezTo>
                    <a:pt x="2384" y="4697"/>
                    <a:pt x="2491" y="4590"/>
                    <a:pt x="2491" y="4448"/>
                  </a:cubicBezTo>
                  <a:lnTo>
                    <a:pt x="2598" y="3451"/>
                  </a:lnTo>
                  <a:lnTo>
                    <a:pt x="4092" y="2775"/>
                  </a:lnTo>
                  <a:cubicBezTo>
                    <a:pt x="4649" y="2497"/>
                    <a:pt x="4372" y="1761"/>
                    <a:pt x="3892" y="1761"/>
                  </a:cubicBezTo>
                  <a:cubicBezTo>
                    <a:pt x="3820" y="1761"/>
                    <a:pt x="3744" y="1778"/>
                    <a:pt x="3665" y="1815"/>
                  </a:cubicBezTo>
                  <a:lnTo>
                    <a:pt x="2704" y="2277"/>
                  </a:lnTo>
                  <a:lnTo>
                    <a:pt x="2704" y="2277"/>
                  </a:lnTo>
                  <a:lnTo>
                    <a:pt x="29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014;p68"/>
            <p:cNvSpPr/>
            <p:nvPr/>
          </p:nvSpPr>
          <p:spPr>
            <a:xfrm>
              <a:off x="3553675" y="1929200"/>
              <a:ext cx="107650" cy="48550"/>
            </a:xfrm>
            <a:custGeom>
              <a:avLst/>
              <a:gdLst/>
              <a:ahLst/>
              <a:cxnLst/>
              <a:rect l="l" t="t" r="r" b="b"/>
              <a:pathLst>
                <a:path w="4306" h="1942" extrusionOk="0">
                  <a:moveTo>
                    <a:pt x="1992" y="0"/>
                  </a:moveTo>
                  <a:cubicBezTo>
                    <a:pt x="1474" y="0"/>
                    <a:pt x="952" y="108"/>
                    <a:pt x="463" y="323"/>
                  </a:cubicBezTo>
                  <a:lnTo>
                    <a:pt x="0" y="572"/>
                  </a:lnTo>
                  <a:lnTo>
                    <a:pt x="214" y="1035"/>
                  </a:lnTo>
                  <a:cubicBezTo>
                    <a:pt x="392" y="1391"/>
                    <a:pt x="712" y="1711"/>
                    <a:pt x="1103" y="1818"/>
                  </a:cubicBezTo>
                  <a:lnTo>
                    <a:pt x="1103" y="1853"/>
                  </a:lnTo>
                  <a:cubicBezTo>
                    <a:pt x="1267" y="1913"/>
                    <a:pt x="1436" y="1941"/>
                    <a:pt x="1604" y="1941"/>
                  </a:cubicBezTo>
                  <a:cubicBezTo>
                    <a:pt x="1839" y="1941"/>
                    <a:pt x="2070" y="1886"/>
                    <a:pt x="2278" y="1782"/>
                  </a:cubicBezTo>
                  <a:lnTo>
                    <a:pt x="4306" y="821"/>
                  </a:lnTo>
                  <a:cubicBezTo>
                    <a:pt x="3986" y="572"/>
                    <a:pt x="3630" y="359"/>
                    <a:pt x="3238" y="217"/>
                  </a:cubicBezTo>
                  <a:cubicBezTo>
                    <a:pt x="2838" y="72"/>
                    <a:pt x="2416" y="0"/>
                    <a:pt x="19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015;p68"/>
            <p:cNvSpPr/>
            <p:nvPr/>
          </p:nvSpPr>
          <p:spPr>
            <a:xfrm>
              <a:off x="3294825" y="1955050"/>
              <a:ext cx="401200" cy="189500"/>
            </a:xfrm>
            <a:custGeom>
              <a:avLst/>
              <a:gdLst/>
              <a:ahLst/>
              <a:cxnLst/>
              <a:rect l="l" t="t" r="r" b="b"/>
              <a:pathLst>
                <a:path w="16048" h="7580" extrusionOk="0">
                  <a:moveTo>
                    <a:pt x="9429" y="1"/>
                  </a:moveTo>
                  <a:lnTo>
                    <a:pt x="0" y="4377"/>
                  </a:lnTo>
                  <a:cubicBezTo>
                    <a:pt x="641" y="6299"/>
                    <a:pt x="2420" y="7580"/>
                    <a:pt x="4448" y="7580"/>
                  </a:cubicBezTo>
                  <a:lnTo>
                    <a:pt x="4448" y="7544"/>
                  </a:lnTo>
                  <a:cubicBezTo>
                    <a:pt x="5124" y="7544"/>
                    <a:pt x="5800" y="7402"/>
                    <a:pt x="6405" y="7117"/>
                  </a:cubicBezTo>
                  <a:lnTo>
                    <a:pt x="6441" y="7117"/>
                  </a:lnTo>
                  <a:lnTo>
                    <a:pt x="5836" y="5801"/>
                  </a:lnTo>
                  <a:cubicBezTo>
                    <a:pt x="5693" y="5551"/>
                    <a:pt x="5800" y="5231"/>
                    <a:pt x="6085" y="5125"/>
                  </a:cubicBezTo>
                  <a:lnTo>
                    <a:pt x="10319" y="3132"/>
                  </a:lnTo>
                  <a:cubicBezTo>
                    <a:pt x="10399" y="3100"/>
                    <a:pt x="10486" y="3082"/>
                    <a:pt x="10571" y="3082"/>
                  </a:cubicBezTo>
                  <a:cubicBezTo>
                    <a:pt x="10674" y="3082"/>
                    <a:pt x="10774" y="3109"/>
                    <a:pt x="10853" y="3168"/>
                  </a:cubicBezTo>
                  <a:cubicBezTo>
                    <a:pt x="10995" y="3274"/>
                    <a:pt x="11102" y="3452"/>
                    <a:pt x="11066" y="3666"/>
                  </a:cubicBezTo>
                  <a:lnTo>
                    <a:pt x="10924" y="5018"/>
                  </a:lnTo>
                  <a:lnTo>
                    <a:pt x="14909" y="3168"/>
                  </a:lnTo>
                  <a:cubicBezTo>
                    <a:pt x="15727" y="2812"/>
                    <a:pt x="16047" y="1851"/>
                    <a:pt x="15692" y="1068"/>
                  </a:cubicBezTo>
                  <a:cubicBezTo>
                    <a:pt x="15620" y="926"/>
                    <a:pt x="15514" y="784"/>
                    <a:pt x="15407" y="641"/>
                  </a:cubicBezTo>
                  <a:lnTo>
                    <a:pt x="13094" y="1709"/>
                  </a:lnTo>
                  <a:cubicBezTo>
                    <a:pt x="12746" y="1873"/>
                    <a:pt x="12376" y="1951"/>
                    <a:pt x="12010" y="1951"/>
                  </a:cubicBezTo>
                  <a:cubicBezTo>
                    <a:pt x="11032" y="1951"/>
                    <a:pt x="10083" y="1396"/>
                    <a:pt x="9643" y="463"/>
                  </a:cubicBezTo>
                  <a:lnTo>
                    <a:pt x="94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987;p50"/>
          <p:cNvSpPr txBox="1"/>
          <p:nvPr/>
        </p:nvSpPr>
        <p:spPr>
          <a:xfrm>
            <a:off x="3763362" y="3360925"/>
            <a:ext cx="147609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# de Vecinos.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Métrica de Minkowski.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Peso de medida de distancias.</a:t>
            </a:r>
            <a:endParaRPr sz="1200" dirty="0"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55"/>
          <p:cNvSpPr txBox="1">
            <a:spLocks noGrp="1"/>
          </p:cNvSpPr>
          <p:nvPr>
            <p:ph type="title"/>
          </p:nvPr>
        </p:nvSpPr>
        <p:spPr>
          <a:xfrm>
            <a:off x="2368625" y="548675"/>
            <a:ext cx="4406700" cy="6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REGRESIÓN LOGISTICA</a:t>
            </a:r>
            <a:endParaRPr sz="4000" dirty="0"/>
          </a:p>
        </p:txBody>
      </p:sp>
      <p:grpSp>
        <p:nvGrpSpPr>
          <p:cNvPr id="1140" name="Google Shape;1140;p55"/>
          <p:cNvGrpSpPr/>
          <p:nvPr/>
        </p:nvGrpSpPr>
        <p:grpSpPr>
          <a:xfrm>
            <a:off x="7636893" y="2346251"/>
            <a:ext cx="1507118" cy="838832"/>
            <a:chOff x="7636893" y="2346251"/>
            <a:chExt cx="1507118" cy="838832"/>
          </a:xfrm>
        </p:grpSpPr>
        <p:grpSp>
          <p:nvGrpSpPr>
            <p:cNvPr id="1141" name="Google Shape;1141;p55"/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1142" name="Google Shape;1142;p55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55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4" name="Google Shape;1144;p55"/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1145" name="Google Shape;1145;p55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55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55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55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55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55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55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55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55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55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8" name="Imagen 27"/>
          <p:cNvPicPr/>
          <p:nvPr/>
        </p:nvPicPr>
        <p:blipFill rotWithShape="1">
          <a:blip r:embed="rId3"/>
          <a:srcRect l="5550" t="34715" r="64547" b="35181"/>
          <a:stretch/>
        </p:blipFill>
        <p:spPr bwMode="auto">
          <a:xfrm>
            <a:off x="2319958" y="1676400"/>
            <a:ext cx="4517790" cy="2679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83023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55"/>
          <p:cNvSpPr txBox="1">
            <a:spLocks noGrp="1"/>
          </p:cNvSpPr>
          <p:nvPr>
            <p:ph type="title"/>
          </p:nvPr>
        </p:nvSpPr>
        <p:spPr>
          <a:xfrm>
            <a:off x="1648365" y="561375"/>
            <a:ext cx="5860975" cy="6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MÁQUINAS DE SOPORTE VECTORIAL</a:t>
            </a:r>
            <a:endParaRPr sz="4000" dirty="0"/>
          </a:p>
        </p:txBody>
      </p:sp>
      <p:grpSp>
        <p:nvGrpSpPr>
          <p:cNvPr id="1140" name="Google Shape;1140;p55"/>
          <p:cNvGrpSpPr/>
          <p:nvPr/>
        </p:nvGrpSpPr>
        <p:grpSpPr>
          <a:xfrm>
            <a:off x="7636893" y="2346251"/>
            <a:ext cx="1507118" cy="838832"/>
            <a:chOff x="7636893" y="2346251"/>
            <a:chExt cx="1507118" cy="838832"/>
          </a:xfrm>
        </p:grpSpPr>
        <p:grpSp>
          <p:nvGrpSpPr>
            <p:cNvPr id="1141" name="Google Shape;1141;p55"/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1142" name="Google Shape;1142;p55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55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4" name="Google Shape;1144;p55"/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1145" name="Google Shape;1145;p55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55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55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55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55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55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55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55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55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55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9" name="Imagen 18"/>
          <p:cNvPicPr/>
          <p:nvPr/>
        </p:nvPicPr>
        <p:blipFill rotWithShape="1">
          <a:blip r:embed="rId3"/>
          <a:srcRect l="5730" t="33600" r="55311" b="31666"/>
          <a:stretch/>
        </p:blipFill>
        <p:spPr bwMode="auto">
          <a:xfrm>
            <a:off x="2198687" y="1779121"/>
            <a:ext cx="4751853" cy="26558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97383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55"/>
          <p:cNvSpPr txBox="1">
            <a:spLocks noGrp="1"/>
          </p:cNvSpPr>
          <p:nvPr>
            <p:ph type="title"/>
          </p:nvPr>
        </p:nvSpPr>
        <p:spPr>
          <a:xfrm>
            <a:off x="1648365" y="561375"/>
            <a:ext cx="5860975" cy="6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K- VECINOS MÁS CERCANOS</a:t>
            </a:r>
            <a:endParaRPr sz="4000" dirty="0"/>
          </a:p>
        </p:txBody>
      </p:sp>
      <p:grpSp>
        <p:nvGrpSpPr>
          <p:cNvPr id="1140" name="Google Shape;1140;p55"/>
          <p:cNvGrpSpPr/>
          <p:nvPr/>
        </p:nvGrpSpPr>
        <p:grpSpPr>
          <a:xfrm>
            <a:off x="7636893" y="2346251"/>
            <a:ext cx="1507118" cy="838832"/>
            <a:chOff x="7636893" y="2346251"/>
            <a:chExt cx="1507118" cy="838832"/>
          </a:xfrm>
        </p:grpSpPr>
        <p:grpSp>
          <p:nvGrpSpPr>
            <p:cNvPr id="1141" name="Google Shape;1141;p55"/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1142" name="Google Shape;1142;p55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55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4" name="Google Shape;1144;p55"/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1145" name="Google Shape;1145;p55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55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55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55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55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55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55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55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55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55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2" name="Imagen 21"/>
          <p:cNvPicPr/>
          <p:nvPr/>
        </p:nvPicPr>
        <p:blipFill rotWithShape="1">
          <a:blip r:embed="rId3"/>
          <a:srcRect l="5729" t="32330" r="42317" b="33761"/>
          <a:stretch/>
        </p:blipFill>
        <p:spPr bwMode="auto">
          <a:xfrm>
            <a:off x="1800653" y="1958508"/>
            <a:ext cx="5556398" cy="22971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18207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55"/>
          <p:cNvSpPr txBox="1">
            <a:spLocks noGrp="1"/>
          </p:cNvSpPr>
          <p:nvPr>
            <p:ph type="title"/>
          </p:nvPr>
        </p:nvSpPr>
        <p:spPr>
          <a:xfrm>
            <a:off x="1648365" y="561375"/>
            <a:ext cx="5860975" cy="6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NA</a:t>
            </a:r>
            <a:r>
              <a:rPr lang="en-US" sz="4000" dirty="0"/>
              <a:t>IVE </a:t>
            </a:r>
            <a:r>
              <a:rPr lang="en-US" sz="4000"/>
              <a:t>BAYES GAUSSIANO</a:t>
            </a:r>
            <a:endParaRPr sz="4000" dirty="0"/>
          </a:p>
        </p:txBody>
      </p:sp>
      <p:grpSp>
        <p:nvGrpSpPr>
          <p:cNvPr id="1140" name="Google Shape;1140;p55"/>
          <p:cNvGrpSpPr/>
          <p:nvPr/>
        </p:nvGrpSpPr>
        <p:grpSpPr>
          <a:xfrm>
            <a:off x="7636893" y="2346251"/>
            <a:ext cx="1507118" cy="838832"/>
            <a:chOff x="7636893" y="2346251"/>
            <a:chExt cx="1507118" cy="838832"/>
          </a:xfrm>
        </p:grpSpPr>
        <p:grpSp>
          <p:nvGrpSpPr>
            <p:cNvPr id="1141" name="Google Shape;1141;p55"/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1142" name="Google Shape;1142;p55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55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4" name="Google Shape;1144;p55"/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1145" name="Google Shape;1145;p55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55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55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55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55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55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55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55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55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55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9" name="Imagen 18"/>
          <p:cNvPicPr/>
          <p:nvPr/>
        </p:nvPicPr>
        <p:blipFill rotWithShape="1">
          <a:blip r:embed="rId3"/>
          <a:srcRect l="5550" t="38067" r="63291" b="33598"/>
          <a:stretch/>
        </p:blipFill>
        <p:spPr bwMode="auto">
          <a:xfrm>
            <a:off x="2602466" y="1755774"/>
            <a:ext cx="4217434" cy="24606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87853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55"/>
          <p:cNvSpPr txBox="1">
            <a:spLocks noGrp="1"/>
          </p:cNvSpPr>
          <p:nvPr>
            <p:ph type="title"/>
          </p:nvPr>
        </p:nvSpPr>
        <p:spPr>
          <a:xfrm>
            <a:off x="1648365" y="561375"/>
            <a:ext cx="5860975" cy="6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REDES NEURONALES</a:t>
            </a:r>
            <a:endParaRPr sz="4000" dirty="0"/>
          </a:p>
        </p:txBody>
      </p:sp>
      <p:pic>
        <p:nvPicPr>
          <p:cNvPr id="20" name="Imagen 19"/>
          <p:cNvPicPr/>
          <p:nvPr/>
        </p:nvPicPr>
        <p:blipFill rotWithShape="1">
          <a:blip r:embed="rId3"/>
          <a:srcRect l="5641" t="23092" r="29331" b="42678"/>
          <a:stretch/>
        </p:blipFill>
        <p:spPr bwMode="auto">
          <a:xfrm>
            <a:off x="967765" y="1685924"/>
            <a:ext cx="7222173" cy="2517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40876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48"/>
          <p:cNvSpPr/>
          <p:nvPr/>
        </p:nvSpPr>
        <p:spPr>
          <a:xfrm>
            <a:off x="5248725" y="4682663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6" name="Google Shape;896;p48"/>
          <p:cNvGrpSpPr/>
          <p:nvPr/>
        </p:nvGrpSpPr>
        <p:grpSpPr>
          <a:xfrm>
            <a:off x="4042325" y="724775"/>
            <a:ext cx="4400400" cy="4412215"/>
            <a:chOff x="3585125" y="724775"/>
            <a:chExt cx="4400400" cy="4412215"/>
          </a:xfrm>
        </p:grpSpPr>
        <p:sp>
          <p:nvSpPr>
            <p:cNvPr id="897" name="Google Shape;897;p48"/>
            <p:cNvSpPr/>
            <p:nvPr/>
          </p:nvSpPr>
          <p:spPr>
            <a:xfrm>
              <a:off x="4548275" y="2104590"/>
              <a:ext cx="74400" cy="3032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6942750" y="2104590"/>
              <a:ext cx="74400" cy="3032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3585125" y="724775"/>
              <a:ext cx="4400400" cy="3740700"/>
            </a:xfrm>
            <a:prstGeom prst="roundRect">
              <a:avLst>
                <a:gd name="adj" fmla="val 771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3652115" y="828868"/>
              <a:ext cx="4261200" cy="3537600"/>
            </a:xfrm>
            <a:prstGeom prst="roundRect">
              <a:avLst>
                <a:gd name="adj" fmla="val 771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1" name="Google Shape;901;p48"/>
          <p:cNvSpPr txBox="1">
            <a:spLocks noGrp="1"/>
          </p:cNvSpPr>
          <p:nvPr>
            <p:ph type="title"/>
          </p:nvPr>
        </p:nvSpPr>
        <p:spPr>
          <a:xfrm>
            <a:off x="3496404" y="1441817"/>
            <a:ext cx="4906939" cy="17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dirty="0"/>
              <a:t>CONCLUSIONES</a:t>
            </a:r>
            <a:endParaRPr sz="4000" dirty="0"/>
          </a:p>
        </p:txBody>
      </p:sp>
      <p:sp>
        <p:nvSpPr>
          <p:cNvPr id="902" name="Google Shape;902;p48"/>
          <p:cNvSpPr txBox="1">
            <a:spLocks noGrp="1"/>
          </p:cNvSpPr>
          <p:nvPr>
            <p:ph type="title" idx="2"/>
          </p:nvPr>
        </p:nvSpPr>
        <p:spPr>
          <a:xfrm>
            <a:off x="6790725" y="1221805"/>
            <a:ext cx="1250700" cy="882600"/>
          </a:xfrm>
          <a:prstGeom prst="rect">
            <a:avLst/>
          </a:prstGeom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904" name="Google Shape;904;p48"/>
          <p:cNvSpPr/>
          <p:nvPr/>
        </p:nvSpPr>
        <p:spPr>
          <a:xfrm>
            <a:off x="3127450" y="305525"/>
            <a:ext cx="1675992" cy="234393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5" name="Google Shape;905;p48"/>
          <p:cNvGrpSpPr/>
          <p:nvPr/>
        </p:nvGrpSpPr>
        <p:grpSpPr>
          <a:xfrm>
            <a:off x="1208390" y="1418085"/>
            <a:ext cx="2080622" cy="1341130"/>
            <a:chOff x="1301165" y="1157310"/>
            <a:chExt cx="2080622" cy="1341130"/>
          </a:xfrm>
        </p:grpSpPr>
        <p:grpSp>
          <p:nvGrpSpPr>
            <p:cNvPr id="906" name="Google Shape;906;p48"/>
            <p:cNvGrpSpPr/>
            <p:nvPr/>
          </p:nvGrpSpPr>
          <p:grpSpPr>
            <a:xfrm>
              <a:off x="1301165" y="1157310"/>
              <a:ext cx="2080622" cy="1341130"/>
              <a:chOff x="1032725" y="1485988"/>
              <a:chExt cx="1688542" cy="1088403"/>
            </a:xfrm>
          </p:grpSpPr>
          <p:sp>
            <p:nvSpPr>
              <p:cNvPr id="907" name="Google Shape;907;p48"/>
              <p:cNvSpPr/>
              <p:nvPr/>
            </p:nvSpPr>
            <p:spPr>
              <a:xfrm>
                <a:off x="1445717" y="1606654"/>
                <a:ext cx="663840" cy="225403"/>
              </a:xfrm>
              <a:custGeom>
                <a:avLst/>
                <a:gdLst/>
                <a:ahLst/>
                <a:cxnLst/>
                <a:rect l="l" t="t" r="r" b="b"/>
                <a:pathLst>
                  <a:path w="18304" h="6215" extrusionOk="0">
                    <a:moveTo>
                      <a:pt x="3125" y="0"/>
                    </a:moveTo>
                    <a:lnTo>
                      <a:pt x="0" y="1638"/>
                    </a:lnTo>
                    <a:lnTo>
                      <a:pt x="11821" y="6190"/>
                    </a:lnTo>
                    <a:cubicBezTo>
                      <a:pt x="11865" y="6206"/>
                      <a:pt x="11910" y="6215"/>
                      <a:pt x="11954" y="6215"/>
                    </a:cubicBezTo>
                    <a:cubicBezTo>
                      <a:pt x="12004" y="6215"/>
                      <a:pt x="12053" y="6204"/>
                      <a:pt x="12097" y="6182"/>
                    </a:cubicBezTo>
                    <a:lnTo>
                      <a:pt x="18045" y="3049"/>
                    </a:lnTo>
                    <a:cubicBezTo>
                      <a:pt x="18304" y="2907"/>
                      <a:pt x="18262" y="2523"/>
                      <a:pt x="17987" y="2448"/>
                    </a:cubicBezTo>
                    <a:cubicBezTo>
                      <a:pt x="15664" y="1813"/>
                      <a:pt x="8680" y="34"/>
                      <a:pt x="31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48"/>
              <p:cNvSpPr/>
              <p:nvPr/>
            </p:nvSpPr>
            <p:spPr>
              <a:xfrm>
                <a:off x="1445717" y="1632985"/>
                <a:ext cx="520257" cy="199072"/>
              </a:xfrm>
              <a:custGeom>
                <a:avLst/>
                <a:gdLst/>
                <a:ahLst/>
                <a:cxnLst/>
                <a:rect l="l" t="t" r="r" b="b"/>
                <a:pathLst>
                  <a:path w="14345" h="5489" extrusionOk="0">
                    <a:moveTo>
                      <a:pt x="1730" y="1"/>
                    </a:moveTo>
                    <a:lnTo>
                      <a:pt x="0" y="912"/>
                    </a:lnTo>
                    <a:lnTo>
                      <a:pt x="11821" y="5464"/>
                    </a:lnTo>
                    <a:cubicBezTo>
                      <a:pt x="11865" y="5480"/>
                      <a:pt x="11910" y="5489"/>
                      <a:pt x="11954" y="5489"/>
                    </a:cubicBezTo>
                    <a:cubicBezTo>
                      <a:pt x="12004" y="5489"/>
                      <a:pt x="12053" y="5478"/>
                      <a:pt x="12097" y="5456"/>
                    </a:cubicBezTo>
                    <a:lnTo>
                      <a:pt x="14344" y="4270"/>
                    </a:lnTo>
                    <a:lnTo>
                      <a:pt x="173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48"/>
              <p:cNvSpPr/>
              <p:nvPr/>
            </p:nvSpPr>
            <p:spPr>
              <a:xfrm>
                <a:off x="1032725" y="1485988"/>
                <a:ext cx="1688542" cy="767856"/>
              </a:xfrm>
              <a:custGeom>
                <a:avLst/>
                <a:gdLst/>
                <a:ahLst/>
                <a:cxnLst/>
                <a:rect l="l" t="t" r="r" b="b"/>
                <a:pathLst>
                  <a:path w="46558" h="21172" extrusionOk="0">
                    <a:moveTo>
                      <a:pt x="39740" y="1"/>
                    </a:moveTo>
                    <a:cubicBezTo>
                      <a:pt x="38819" y="1"/>
                      <a:pt x="37908" y="222"/>
                      <a:pt x="37084" y="654"/>
                    </a:cubicBezTo>
                    <a:lnTo>
                      <a:pt x="9207" y="15315"/>
                    </a:lnTo>
                    <a:lnTo>
                      <a:pt x="2290" y="13160"/>
                    </a:lnTo>
                    <a:lnTo>
                      <a:pt x="1" y="14471"/>
                    </a:lnTo>
                    <a:lnTo>
                      <a:pt x="327" y="15090"/>
                    </a:lnTo>
                    <a:cubicBezTo>
                      <a:pt x="2358" y="18960"/>
                      <a:pt x="6311" y="21172"/>
                      <a:pt x="10403" y="21172"/>
                    </a:cubicBezTo>
                    <a:cubicBezTo>
                      <a:pt x="12185" y="21172"/>
                      <a:pt x="13994" y="20752"/>
                      <a:pt x="15681" y="19868"/>
                    </a:cubicBezTo>
                    <a:lnTo>
                      <a:pt x="44678" y="4622"/>
                    </a:lnTo>
                    <a:cubicBezTo>
                      <a:pt x="46558" y="3628"/>
                      <a:pt x="46065" y="813"/>
                      <a:pt x="43960" y="529"/>
                    </a:cubicBezTo>
                    <a:lnTo>
                      <a:pt x="43609" y="478"/>
                    </a:lnTo>
                    <a:lnTo>
                      <a:pt x="41261" y="161"/>
                    </a:lnTo>
                    <a:lnTo>
                      <a:pt x="40509" y="52"/>
                    </a:lnTo>
                    <a:cubicBezTo>
                      <a:pt x="40253" y="18"/>
                      <a:pt x="39996" y="1"/>
                      <a:pt x="397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48"/>
              <p:cNvSpPr/>
              <p:nvPr/>
            </p:nvSpPr>
            <p:spPr>
              <a:xfrm>
                <a:off x="1391786" y="1568753"/>
                <a:ext cx="1309220" cy="684912"/>
              </a:xfrm>
              <a:custGeom>
                <a:avLst/>
                <a:gdLst/>
                <a:ahLst/>
                <a:cxnLst/>
                <a:rect l="l" t="t" r="r" b="b"/>
                <a:pathLst>
                  <a:path w="36099" h="18885" extrusionOk="0">
                    <a:moveTo>
                      <a:pt x="35906" y="1"/>
                    </a:moveTo>
                    <a:lnTo>
                      <a:pt x="0" y="18873"/>
                    </a:lnTo>
                    <a:cubicBezTo>
                      <a:pt x="171" y="18880"/>
                      <a:pt x="341" y="18884"/>
                      <a:pt x="511" y="18884"/>
                    </a:cubicBezTo>
                    <a:cubicBezTo>
                      <a:pt x="2343" y="18884"/>
                      <a:pt x="4153" y="18434"/>
                      <a:pt x="5781" y="17578"/>
                    </a:cubicBezTo>
                    <a:lnTo>
                      <a:pt x="34778" y="2332"/>
                    </a:lnTo>
                    <a:cubicBezTo>
                      <a:pt x="35630" y="1897"/>
                      <a:pt x="36098" y="937"/>
                      <a:pt x="359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48"/>
              <p:cNvSpPr/>
              <p:nvPr/>
            </p:nvSpPr>
            <p:spPr>
              <a:xfrm>
                <a:off x="1695971" y="1847986"/>
                <a:ext cx="444313" cy="726402"/>
              </a:xfrm>
              <a:custGeom>
                <a:avLst/>
                <a:gdLst/>
                <a:ahLst/>
                <a:cxnLst/>
                <a:rect l="l" t="t" r="r" b="b"/>
                <a:pathLst>
                  <a:path w="12251" h="20029" extrusionOk="0">
                    <a:moveTo>
                      <a:pt x="11761" y="0"/>
                    </a:moveTo>
                    <a:cubicBezTo>
                      <a:pt x="11699" y="0"/>
                      <a:pt x="11634" y="14"/>
                      <a:pt x="11571" y="46"/>
                    </a:cubicBezTo>
                    <a:lnTo>
                      <a:pt x="3969" y="4039"/>
                    </a:lnTo>
                    <a:cubicBezTo>
                      <a:pt x="3869" y="4098"/>
                      <a:pt x="3793" y="4198"/>
                      <a:pt x="3760" y="4315"/>
                    </a:cubicBezTo>
                    <a:lnTo>
                      <a:pt x="1" y="20029"/>
                    </a:lnTo>
                    <a:lnTo>
                      <a:pt x="3977" y="17940"/>
                    </a:lnTo>
                    <a:cubicBezTo>
                      <a:pt x="7954" y="12067"/>
                      <a:pt x="11145" y="3446"/>
                      <a:pt x="12156" y="547"/>
                    </a:cubicBezTo>
                    <a:cubicBezTo>
                      <a:pt x="12251" y="263"/>
                      <a:pt x="12027" y="0"/>
                      <a:pt x="117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48"/>
              <p:cNvSpPr/>
              <p:nvPr/>
            </p:nvSpPr>
            <p:spPr>
              <a:xfrm>
                <a:off x="1695971" y="1939637"/>
                <a:ext cx="248179" cy="634754"/>
              </a:xfrm>
              <a:custGeom>
                <a:avLst/>
                <a:gdLst/>
                <a:ahLst/>
                <a:cxnLst/>
                <a:rect l="l" t="t" r="r" b="b"/>
                <a:pathLst>
                  <a:path w="6843" h="17502" extrusionOk="0">
                    <a:moveTo>
                      <a:pt x="6843" y="0"/>
                    </a:moveTo>
                    <a:lnTo>
                      <a:pt x="3969" y="1512"/>
                    </a:lnTo>
                    <a:cubicBezTo>
                      <a:pt x="3869" y="1571"/>
                      <a:pt x="3793" y="1671"/>
                      <a:pt x="3760" y="1788"/>
                    </a:cubicBezTo>
                    <a:lnTo>
                      <a:pt x="1" y="17502"/>
                    </a:lnTo>
                    <a:lnTo>
                      <a:pt x="1" y="17502"/>
                    </a:lnTo>
                    <a:lnTo>
                      <a:pt x="2198" y="16349"/>
                    </a:lnTo>
                    <a:lnTo>
                      <a:pt x="684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48"/>
              <p:cNvSpPr/>
              <p:nvPr/>
            </p:nvSpPr>
            <p:spPr>
              <a:xfrm>
                <a:off x="2426787" y="1491791"/>
                <a:ext cx="187576" cy="88311"/>
              </a:xfrm>
              <a:custGeom>
                <a:avLst/>
                <a:gdLst/>
                <a:ahLst/>
                <a:cxnLst/>
                <a:rect l="l" t="t" r="r" b="b"/>
                <a:pathLst>
                  <a:path w="5172" h="2435" extrusionOk="0">
                    <a:moveTo>
                      <a:pt x="2824" y="1"/>
                    </a:moveTo>
                    <a:lnTo>
                      <a:pt x="377" y="1287"/>
                    </a:lnTo>
                    <a:cubicBezTo>
                      <a:pt x="93" y="1438"/>
                      <a:pt x="1" y="1830"/>
                      <a:pt x="176" y="2165"/>
                    </a:cubicBezTo>
                    <a:cubicBezTo>
                      <a:pt x="278" y="2359"/>
                      <a:pt x="560" y="2434"/>
                      <a:pt x="834" y="2434"/>
                    </a:cubicBezTo>
                    <a:cubicBezTo>
                      <a:pt x="1032" y="2434"/>
                      <a:pt x="1227" y="2395"/>
                      <a:pt x="1346" y="2332"/>
                    </a:cubicBezTo>
                    <a:lnTo>
                      <a:pt x="5172" y="318"/>
                    </a:lnTo>
                    <a:lnTo>
                      <a:pt x="28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4" name="Google Shape;914;p48"/>
            <p:cNvGrpSpPr/>
            <p:nvPr/>
          </p:nvGrpSpPr>
          <p:grpSpPr>
            <a:xfrm>
              <a:off x="1835438" y="1257997"/>
              <a:ext cx="1171957" cy="643137"/>
              <a:chOff x="1466318" y="1567701"/>
              <a:chExt cx="951110" cy="521942"/>
            </a:xfrm>
          </p:grpSpPr>
          <p:sp>
            <p:nvSpPr>
              <p:cNvPr id="915" name="Google Shape;915;p48"/>
              <p:cNvSpPr/>
              <p:nvPr/>
            </p:nvSpPr>
            <p:spPr>
              <a:xfrm>
                <a:off x="1466318" y="2041008"/>
                <a:ext cx="50629" cy="48635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341" extrusionOk="0">
                    <a:moveTo>
                      <a:pt x="622" y="0"/>
                    </a:moveTo>
                    <a:cubicBezTo>
                      <a:pt x="538" y="0"/>
                      <a:pt x="454" y="20"/>
                      <a:pt x="376" y="62"/>
                    </a:cubicBezTo>
                    <a:cubicBezTo>
                      <a:pt x="92" y="213"/>
                      <a:pt x="0" y="614"/>
                      <a:pt x="176" y="948"/>
                    </a:cubicBezTo>
                    <a:cubicBezTo>
                      <a:pt x="305" y="1194"/>
                      <a:pt x="543" y="1340"/>
                      <a:pt x="776" y="1340"/>
                    </a:cubicBezTo>
                    <a:cubicBezTo>
                      <a:pt x="860" y="1340"/>
                      <a:pt x="943" y="1322"/>
                      <a:pt x="1020" y="1282"/>
                    </a:cubicBezTo>
                    <a:cubicBezTo>
                      <a:pt x="1304" y="1123"/>
                      <a:pt x="1395" y="731"/>
                      <a:pt x="1220" y="396"/>
                    </a:cubicBezTo>
                    <a:cubicBezTo>
                      <a:pt x="1091" y="151"/>
                      <a:pt x="854" y="0"/>
                      <a:pt x="6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48"/>
              <p:cNvSpPr/>
              <p:nvPr/>
            </p:nvSpPr>
            <p:spPr>
              <a:xfrm>
                <a:off x="1526306" y="2009454"/>
                <a:ext cx="50629" cy="48381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334" extrusionOk="0">
                    <a:moveTo>
                      <a:pt x="630" y="0"/>
                    </a:moveTo>
                    <a:cubicBezTo>
                      <a:pt x="545" y="0"/>
                      <a:pt x="462" y="20"/>
                      <a:pt x="385" y="63"/>
                    </a:cubicBezTo>
                    <a:cubicBezTo>
                      <a:pt x="92" y="214"/>
                      <a:pt x="0" y="606"/>
                      <a:pt x="176" y="941"/>
                    </a:cubicBezTo>
                    <a:cubicBezTo>
                      <a:pt x="305" y="1187"/>
                      <a:pt x="548" y="1333"/>
                      <a:pt x="780" y="1333"/>
                    </a:cubicBezTo>
                    <a:cubicBezTo>
                      <a:pt x="863" y="1333"/>
                      <a:pt x="945" y="1314"/>
                      <a:pt x="1020" y="1275"/>
                    </a:cubicBezTo>
                    <a:cubicBezTo>
                      <a:pt x="1312" y="1124"/>
                      <a:pt x="1396" y="732"/>
                      <a:pt x="1220" y="398"/>
                    </a:cubicBezTo>
                    <a:cubicBezTo>
                      <a:pt x="1092" y="148"/>
                      <a:pt x="858" y="0"/>
                      <a:pt x="6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48"/>
              <p:cNvSpPr/>
              <p:nvPr/>
            </p:nvSpPr>
            <p:spPr>
              <a:xfrm>
                <a:off x="1586295" y="1977937"/>
                <a:ext cx="50956" cy="48381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334" extrusionOk="0">
                    <a:moveTo>
                      <a:pt x="630" y="0"/>
                    </a:moveTo>
                    <a:cubicBezTo>
                      <a:pt x="545" y="0"/>
                      <a:pt x="462" y="21"/>
                      <a:pt x="385" y="64"/>
                    </a:cubicBezTo>
                    <a:cubicBezTo>
                      <a:pt x="92" y="214"/>
                      <a:pt x="1" y="607"/>
                      <a:pt x="176" y="941"/>
                    </a:cubicBezTo>
                    <a:cubicBezTo>
                      <a:pt x="311" y="1187"/>
                      <a:pt x="551" y="1333"/>
                      <a:pt x="781" y="1333"/>
                    </a:cubicBezTo>
                    <a:cubicBezTo>
                      <a:pt x="864" y="1333"/>
                      <a:pt x="945" y="1315"/>
                      <a:pt x="1020" y="1275"/>
                    </a:cubicBezTo>
                    <a:cubicBezTo>
                      <a:pt x="1312" y="1125"/>
                      <a:pt x="1404" y="732"/>
                      <a:pt x="1220" y="398"/>
                    </a:cubicBezTo>
                    <a:cubicBezTo>
                      <a:pt x="1092" y="148"/>
                      <a:pt x="858" y="0"/>
                      <a:pt x="6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48"/>
              <p:cNvSpPr/>
              <p:nvPr/>
            </p:nvSpPr>
            <p:spPr>
              <a:xfrm>
                <a:off x="1646283" y="1946310"/>
                <a:ext cx="50956" cy="48490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337" extrusionOk="0">
                    <a:moveTo>
                      <a:pt x="625" y="0"/>
                    </a:moveTo>
                    <a:cubicBezTo>
                      <a:pt x="542" y="0"/>
                      <a:pt x="460" y="19"/>
                      <a:pt x="385" y="58"/>
                    </a:cubicBezTo>
                    <a:cubicBezTo>
                      <a:pt x="93" y="217"/>
                      <a:pt x="1" y="610"/>
                      <a:pt x="184" y="944"/>
                    </a:cubicBezTo>
                    <a:cubicBezTo>
                      <a:pt x="314" y="1190"/>
                      <a:pt x="552" y="1336"/>
                      <a:pt x="782" y="1336"/>
                    </a:cubicBezTo>
                    <a:cubicBezTo>
                      <a:pt x="864" y="1336"/>
                      <a:pt x="945" y="1318"/>
                      <a:pt x="1020" y="1278"/>
                    </a:cubicBezTo>
                    <a:cubicBezTo>
                      <a:pt x="1312" y="1128"/>
                      <a:pt x="1404" y="735"/>
                      <a:pt x="1229" y="393"/>
                    </a:cubicBezTo>
                    <a:cubicBezTo>
                      <a:pt x="1099" y="146"/>
                      <a:pt x="857" y="0"/>
                      <a:pt x="6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8"/>
              <p:cNvSpPr/>
              <p:nvPr/>
            </p:nvSpPr>
            <p:spPr>
              <a:xfrm>
                <a:off x="1706598" y="1914793"/>
                <a:ext cx="50629" cy="48490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337" extrusionOk="0">
                    <a:moveTo>
                      <a:pt x="616" y="0"/>
                    </a:moveTo>
                    <a:cubicBezTo>
                      <a:pt x="533" y="0"/>
                      <a:pt x="451" y="19"/>
                      <a:pt x="376" y="59"/>
                    </a:cubicBezTo>
                    <a:cubicBezTo>
                      <a:pt x="84" y="209"/>
                      <a:pt x="0" y="610"/>
                      <a:pt x="176" y="944"/>
                    </a:cubicBezTo>
                    <a:cubicBezTo>
                      <a:pt x="305" y="1190"/>
                      <a:pt x="543" y="1337"/>
                      <a:pt x="773" y="1337"/>
                    </a:cubicBezTo>
                    <a:cubicBezTo>
                      <a:pt x="855" y="1337"/>
                      <a:pt x="936" y="1318"/>
                      <a:pt x="1011" y="1278"/>
                    </a:cubicBezTo>
                    <a:cubicBezTo>
                      <a:pt x="1303" y="1128"/>
                      <a:pt x="1395" y="727"/>
                      <a:pt x="1220" y="393"/>
                    </a:cubicBezTo>
                    <a:cubicBezTo>
                      <a:pt x="1091" y="147"/>
                      <a:pt x="848" y="0"/>
                      <a:pt x="6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48"/>
              <p:cNvSpPr/>
              <p:nvPr/>
            </p:nvSpPr>
            <p:spPr>
              <a:xfrm>
                <a:off x="1766587" y="1883275"/>
                <a:ext cx="50629" cy="48490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337" extrusionOk="0">
                    <a:moveTo>
                      <a:pt x="619" y="0"/>
                    </a:moveTo>
                    <a:cubicBezTo>
                      <a:pt x="536" y="0"/>
                      <a:pt x="453" y="19"/>
                      <a:pt x="376" y="59"/>
                    </a:cubicBezTo>
                    <a:cubicBezTo>
                      <a:pt x="92" y="209"/>
                      <a:pt x="0" y="610"/>
                      <a:pt x="176" y="944"/>
                    </a:cubicBezTo>
                    <a:cubicBezTo>
                      <a:pt x="305" y="1190"/>
                      <a:pt x="543" y="1337"/>
                      <a:pt x="776" y="1337"/>
                    </a:cubicBezTo>
                    <a:cubicBezTo>
                      <a:pt x="860" y="1337"/>
                      <a:pt x="942" y="1318"/>
                      <a:pt x="1019" y="1278"/>
                    </a:cubicBezTo>
                    <a:cubicBezTo>
                      <a:pt x="1303" y="1128"/>
                      <a:pt x="1395" y="727"/>
                      <a:pt x="1220" y="393"/>
                    </a:cubicBezTo>
                    <a:cubicBezTo>
                      <a:pt x="1091" y="147"/>
                      <a:pt x="853" y="0"/>
                      <a:pt x="6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8"/>
              <p:cNvSpPr/>
              <p:nvPr/>
            </p:nvSpPr>
            <p:spPr>
              <a:xfrm>
                <a:off x="1826575" y="1851758"/>
                <a:ext cx="50629" cy="48526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338" extrusionOk="0">
                    <a:moveTo>
                      <a:pt x="620" y="1"/>
                    </a:moveTo>
                    <a:cubicBezTo>
                      <a:pt x="536" y="1"/>
                      <a:pt x="453" y="19"/>
                      <a:pt x="376" y="59"/>
                    </a:cubicBezTo>
                    <a:cubicBezTo>
                      <a:pt x="92" y="209"/>
                      <a:pt x="0" y="610"/>
                      <a:pt x="176" y="944"/>
                    </a:cubicBezTo>
                    <a:cubicBezTo>
                      <a:pt x="305" y="1191"/>
                      <a:pt x="543" y="1337"/>
                      <a:pt x="776" y="1337"/>
                    </a:cubicBezTo>
                    <a:cubicBezTo>
                      <a:pt x="860" y="1337"/>
                      <a:pt x="942" y="1318"/>
                      <a:pt x="1020" y="1279"/>
                    </a:cubicBezTo>
                    <a:cubicBezTo>
                      <a:pt x="1304" y="1120"/>
                      <a:pt x="1395" y="727"/>
                      <a:pt x="1220" y="393"/>
                    </a:cubicBezTo>
                    <a:cubicBezTo>
                      <a:pt x="1091" y="147"/>
                      <a:pt x="853" y="1"/>
                      <a:pt x="6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8"/>
              <p:cNvSpPr/>
              <p:nvPr/>
            </p:nvSpPr>
            <p:spPr>
              <a:xfrm>
                <a:off x="1886274" y="1820131"/>
                <a:ext cx="50920" cy="48635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341" extrusionOk="0">
                    <a:moveTo>
                      <a:pt x="626" y="0"/>
                    </a:moveTo>
                    <a:cubicBezTo>
                      <a:pt x="542" y="0"/>
                      <a:pt x="460" y="20"/>
                      <a:pt x="384" y="62"/>
                    </a:cubicBezTo>
                    <a:cubicBezTo>
                      <a:pt x="92" y="213"/>
                      <a:pt x="0" y="605"/>
                      <a:pt x="184" y="948"/>
                    </a:cubicBezTo>
                    <a:cubicBezTo>
                      <a:pt x="313" y="1194"/>
                      <a:pt x="551" y="1340"/>
                      <a:pt x="781" y="1340"/>
                    </a:cubicBezTo>
                    <a:cubicBezTo>
                      <a:pt x="863" y="1340"/>
                      <a:pt x="944" y="1321"/>
                      <a:pt x="1019" y="1282"/>
                    </a:cubicBezTo>
                    <a:cubicBezTo>
                      <a:pt x="1312" y="1123"/>
                      <a:pt x="1404" y="730"/>
                      <a:pt x="1228" y="396"/>
                    </a:cubicBezTo>
                    <a:cubicBezTo>
                      <a:pt x="1099" y="151"/>
                      <a:pt x="858" y="0"/>
                      <a:pt x="6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8"/>
              <p:cNvSpPr/>
              <p:nvPr/>
            </p:nvSpPr>
            <p:spPr>
              <a:xfrm>
                <a:off x="1946552" y="1788578"/>
                <a:ext cx="50629" cy="48381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334" extrusionOk="0">
                    <a:moveTo>
                      <a:pt x="627" y="0"/>
                    </a:moveTo>
                    <a:cubicBezTo>
                      <a:pt x="541" y="0"/>
                      <a:pt x="456" y="20"/>
                      <a:pt x="376" y="63"/>
                    </a:cubicBezTo>
                    <a:cubicBezTo>
                      <a:pt x="92" y="214"/>
                      <a:pt x="1" y="615"/>
                      <a:pt x="176" y="941"/>
                    </a:cubicBezTo>
                    <a:cubicBezTo>
                      <a:pt x="305" y="1187"/>
                      <a:pt x="543" y="1333"/>
                      <a:pt x="776" y="1333"/>
                    </a:cubicBezTo>
                    <a:cubicBezTo>
                      <a:pt x="860" y="1333"/>
                      <a:pt x="943" y="1314"/>
                      <a:pt x="1020" y="1275"/>
                    </a:cubicBezTo>
                    <a:cubicBezTo>
                      <a:pt x="1304" y="1124"/>
                      <a:pt x="1396" y="732"/>
                      <a:pt x="1220" y="398"/>
                    </a:cubicBezTo>
                    <a:cubicBezTo>
                      <a:pt x="1092" y="148"/>
                      <a:pt x="858" y="0"/>
                      <a:pt x="6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8"/>
              <p:cNvSpPr/>
              <p:nvPr/>
            </p:nvSpPr>
            <p:spPr>
              <a:xfrm>
                <a:off x="2006541" y="1757060"/>
                <a:ext cx="50629" cy="48381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334" extrusionOk="0">
                    <a:moveTo>
                      <a:pt x="627" y="0"/>
                    </a:moveTo>
                    <a:cubicBezTo>
                      <a:pt x="541" y="0"/>
                      <a:pt x="456" y="21"/>
                      <a:pt x="377" y="64"/>
                    </a:cubicBezTo>
                    <a:cubicBezTo>
                      <a:pt x="93" y="214"/>
                      <a:pt x="1" y="607"/>
                      <a:pt x="176" y="941"/>
                    </a:cubicBezTo>
                    <a:cubicBezTo>
                      <a:pt x="305" y="1187"/>
                      <a:pt x="543" y="1333"/>
                      <a:pt x="776" y="1333"/>
                    </a:cubicBezTo>
                    <a:cubicBezTo>
                      <a:pt x="860" y="1333"/>
                      <a:pt x="943" y="1314"/>
                      <a:pt x="1020" y="1275"/>
                    </a:cubicBezTo>
                    <a:cubicBezTo>
                      <a:pt x="1312" y="1124"/>
                      <a:pt x="1396" y="732"/>
                      <a:pt x="1220" y="398"/>
                    </a:cubicBezTo>
                    <a:cubicBezTo>
                      <a:pt x="1092" y="148"/>
                      <a:pt x="858" y="0"/>
                      <a:pt x="6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8"/>
              <p:cNvSpPr/>
              <p:nvPr/>
            </p:nvSpPr>
            <p:spPr>
              <a:xfrm>
                <a:off x="2066529" y="1725398"/>
                <a:ext cx="50956" cy="48526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338" extrusionOk="0">
                    <a:moveTo>
                      <a:pt x="623" y="1"/>
                    </a:moveTo>
                    <a:cubicBezTo>
                      <a:pt x="541" y="1"/>
                      <a:pt x="460" y="20"/>
                      <a:pt x="385" y="59"/>
                    </a:cubicBezTo>
                    <a:cubicBezTo>
                      <a:pt x="93" y="218"/>
                      <a:pt x="1" y="611"/>
                      <a:pt x="176" y="945"/>
                    </a:cubicBezTo>
                    <a:cubicBezTo>
                      <a:pt x="312" y="1191"/>
                      <a:pt x="551" y="1337"/>
                      <a:pt x="781" y="1337"/>
                    </a:cubicBezTo>
                    <a:cubicBezTo>
                      <a:pt x="864" y="1337"/>
                      <a:pt x="945" y="1319"/>
                      <a:pt x="1020" y="1279"/>
                    </a:cubicBezTo>
                    <a:cubicBezTo>
                      <a:pt x="1312" y="1129"/>
                      <a:pt x="1404" y="736"/>
                      <a:pt x="1220" y="394"/>
                    </a:cubicBezTo>
                    <a:cubicBezTo>
                      <a:pt x="1091" y="147"/>
                      <a:pt x="853" y="1"/>
                      <a:pt x="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8"/>
              <p:cNvSpPr/>
              <p:nvPr/>
            </p:nvSpPr>
            <p:spPr>
              <a:xfrm>
                <a:off x="2126518" y="1693916"/>
                <a:ext cx="50956" cy="48490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337" extrusionOk="0">
                    <a:moveTo>
                      <a:pt x="624" y="0"/>
                    </a:moveTo>
                    <a:cubicBezTo>
                      <a:pt x="541" y="0"/>
                      <a:pt x="460" y="19"/>
                      <a:pt x="385" y="59"/>
                    </a:cubicBezTo>
                    <a:cubicBezTo>
                      <a:pt x="93" y="209"/>
                      <a:pt x="1" y="610"/>
                      <a:pt x="185" y="944"/>
                    </a:cubicBezTo>
                    <a:cubicBezTo>
                      <a:pt x="314" y="1190"/>
                      <a:pt x="552" y="1337"/>
                      <a:pt x="782" y="1337"/>
                    </a:cubicBezTo>
                    <a:cubicBezTo>
                      <a:pt x="864" y="1337"/>
                      <a:pt x="945" y="1318"/>
                      <a:pt x="1020" y="1278"/>
                    </a:cubicBezTo>
                    <a:cubicBezTo>
                      <a:pt x="1312" y="1128"/>
                      <a:pt x="1404" y="727"/>
                      <a:pt x="1229" y="393"/>
                    </a:cubicBezTo>
                    <a:cubicBezTo>
                      <a:pt x="1093" y="147"/>
                      <a:pt x="854" y="0"/>
                      <a:pt x="6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8"/>
              <p:cNvSpPr/>
              <p:nvPr/>
            </p:nvSpPr>
            <p:spPr>
              <a:xfrm>
                <a:off x="2186833" y="1662399"/>
                <a:ext cx="50629" cy="48490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337" extrusionOk="0">
                    <a:moveTo>
                      <a:pt x="615" y="0"/>
                    </a:moveTo>
                    <a:cubicBezTo>
                      <a:pt x="532" y="0"/>
                      <a:pt x="451" y="19"/>
                      <a:pt x="376" y="59"/>
                    </a:cubicBezTo>
                    <a:cubicBezTo>
                      <a:pt x="84" y="209"/>
                      <a:pt x="0" y="610"/>
                      <a:pt x="176" y="944"/>
                    </a:cubicBezTo>
                    <a:cubicBezTo>
                      <a:pt x="305" y="1190"/>
                      <a:pt x="543" y="1337"/>
                      <a:pt x="773" y="1337"/>
                    </a:cubicBezTo>
                    <a:cubicBezTo>
                      <a:pt x="855" y="1337"/>
                      <a:pt x="936" y="1318"/>
                      <a:pt x="1011" y="1278"/>
                    </a:cubicBezTo>
                    <a:cubicBezTo>
                      <a:pt x="1303" y="1128"/>
                      <a:pt x="1395" y="727"/>
                      <a:pt x="1220" y="393"/>
                    </a:cubicBezTo>
                    <a:cubicBezTo>
                      <a:pt x="1085" y="147"/>
                      <a:pt x="845" y="0"/>
                      <a:pt x="6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8"/>
              <p:cNvSpPr/>
              <p:nvPr/>
            </p:nvSpPr>
            <p:spPr>
              <a:xfrm>
                <a:off x="2246821" y="1630881"/>
                <a:ext cx="50629" cy="48490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337" extrusionOk="0">
                    <a:moveTo>
                      <a:pt x="616" y="1"/>
                    </a:moveTo>
                    <a:cubicBezTo>
                      <a:pt x="533" y="1"/>
                      <a:pt x="451" y="19"/>
                      <a:pt x="376" y="59"/>
                    </a:cubicBezTo>
                    <a:cubicBezTo>
                      <a:pt x="84" y="209"/>
                      <a:pt x="0" y="610"/>
                      <a:pt x="176" y="944"/>
                    </a:cubicBezTo>
                    <a:cubicBezTo>
                      <a:pt x="305" y="1191"/>
                      <a:pt x="543" y="1337"/>
                      <a:pt x="773" y="1337"/>
                    </a:cubicBezTo>
                    <a:cubicBezTo>
                      <a:pt x="855" y="1337"/>
                      <a:pt x="936" y="1318"/>
                      <a:pt x="1011" y="1279"/>
                    </a:cubicBezTo>
                    <a:cubicBezTo>
                      <a:pt x="1304" y="1120"/>
                      <a:pt x="1395" y="727"/>
                      <a:pt x="1220" y="393"/>
                    </a:cubicBezTo>
                    <a:cubicBezTo>
                      <a:pt x="1091" y="147"/>
                      <a:pt x="848" y="1"/>
                      <a:pt x="6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8"/>
              <p:cNvSpPr/>
              <p:nvPr/>
            </p:nvSpPr>
            <p:spPr>
              <a:xfrm>
                <a:off x="2306810" y="1599364"/>
                <a:ext cx="50629" cy="48526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338" extrusionOk="0">
                    <a:moveTo>
                      <a:pt x="620" y="1"/>
                    </a:moveTo>
                    <a:cubicBezTo>
                      <a:pt x="536" y="1"/>
                      <a:pt x="453" y="19"/>
                      <a:pt x="376" y="59"/>
                    </a:cubicBezTo>
                    <a:cubicBezTo>
                      <a:pt x="92" y="209"/>
                      <a:pt x="0" y="610"/>
                      <a:pt x="176" y="945"/>
                    </a:cubicBezTo>
                    <a:cubicBezTo>
                      <a:pt x="305" y="1191"/>
                      <a:pt x="543" y="1337"/>
                      <a:pt x="776" y="1337"/>
                    </a:cubicBezTo>
                    <a:cubicBezTo>
                      <a:pt x="860" y="1337"/>
                      <a:pt x="943" y="1318"/>
                      <a:pt x="1020" y="1279"/>
                    </a:cubicBezTo>
                    <a:cubicBezTo>
                      <a:pt x="1304" y="1120"/>
                      <a:pt x="1396" y="727"/>
                      <a:pt x="1220" y="393"/>
                    </a:cubicBezTo>
                    <a:cubicBezTo>
                      <a:pt x="1091" y="147"/>
                      <a:pt x="853" y="1"/>
                      <a:pt x="6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8"/>
              <p:cNvSpPr/>
              <p:nvPr/>
            </p:nvSpPr>
            <p:spPr>
              <a:xfrm>
                <a:off x="2366798" y="1567701"/>
                <a:ext cx="50629" cy="48345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333" extrusionOk="0">
                    <a:moveTo>
                      <a:pt x="627" y="0"/>
                    </a:moveTo>
                    <a:cubicBezTo>
                      <a:pt x="541" y="0"/>
                      <a:pt x="456" y="20"/>
                      <a:pt x="376" y="63"/>
                    </a:cubicBezTo>
                    <a:cubicBezTo>
                      <a:pt x="92" y="214"/>
                      <a:pt x="1" y="606"/>
                      <a:pt x="176" y="940"/>
                    </a:cubicBezTo>
                    <a:cubicBezTo>
                      <a:pt x="305" y="1187"/>
                      <a:pt x="543" y="1333"/>
                      <a:pt x="776" y="1333"/>
                    </a:cubicBezTo>
                    <a:cubicBezTo>
                      <a:pt x="860" y="1333"/>
                      <a:pt x="943" y="1314"/>
                      <a:pt x="1020" y="1275"/>
                    </a:cubicBezTo>
                    <a:cubicBezTo>
                      <a:pt x="1304" y="1124"/>
                      <a:pt x="1396" y="732"/>
                      <a:pt x="1220" y="397"/>
                    </a:cubicBezTo>
                    <a:cubicBezTo>
                      <a:pt x="1092" y="148"/>
                      <a:pt x="858" y="0"/>
                      <a:pt x="6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744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8"/>
          <p:cNvSpPr txBox="1">
            <a:spLocks noGrp="1"/>
          </p:cNvSpPr>
          <p:nvPr>
            <p:ph type="title"/>
          </p:nvPr>
        </p:nvSpPr>
        <p:spPr>
          <a:xfrm>
            <a:off x="929059" y="1748505"/>
            <a:ext cx="3595200" cy="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</a:t>
            </a:r>
            <a:endParaRPr dirty="0"/>
          </a:p>
        </p:txBody>
      </p:sp>
      <p:sp>
        <p:nvSpPr>
          <p:cNvPr id="519" name="Google Shape;519;p38"/>
          <p:cNvSpPr txBox="1">
            <a:spLocks noGrp="1"/>
          </p:cNvSpPr>
          <p:nvPr>
            <p:ph type="title" idx="2"/>
          </p:nvPr>
        </p:nvSpPr>
        <p:spPr>
          <a:xfrm>
            <a:off x="929059" y="1329384"/>
            <a:ext cx="9318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20" name="Google Shape;520;p38"/>
          <p:cNvSpPr txBox="1">
            <a:spLocks noGrp="1"/>
          </p:cNvSpPr>
          <p:nvPr>
            <p:ph type="subTitle" idx="1"/>
          </p:nvPr>
        </p:nvSpPr>
        <p:spPr>
          <a:xfrm>
            <a:off x="860785" y="2191624"/>
            <a:ext cx="3595200" cy="5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Presentación d</a:t>
            </a:r>
            <a:r>
              <a:rPr lang="en" dirty="0"/>
              <a:t>el objetivo general y los objetivos especificos del proyecto.</a:t>
            </a:r>
            <a:endParaRPr dirty="0"/>
          </a:p>
        </p:txBody>
      </p:sp>
      <p:sp>
        <p:nvSpPr>
          <p:cNvPr id="521" name="Google Shape;521;p38"/>
          <p:cNvSpPr txBox="1">
            <a:spLocks noGrp="1"/>
          </p:cNvSpPr>
          <p:nvPr>
            <p:ph type="title" idx="3"/>
          </p:nvPr>
        </p:nvSpPr>
        <p:spPr>
          <a:xfrm>
            <a:off x="929059" y="3543962"/>
            <a:ext cx="3595200" cy="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METODOLOGIA</a:t>
            </a:r>
            <a:endParaRPr dirty="0"/>
          </a:p>
        </p:txBody>
      </p:sp>
      <p:sp>
        <p:nvSpPr>
          <p:cNvPr id="522" name="Google Shape;522;p38"/>
          <p:cNvSpPr txBox="1">
            <a:spLocks noGrp="1"/>
          </p:cNvSpPr>
          <p:nvPr>
            <p:ph type="subTitle" idx="5"/>
          </p:nvPr>
        </p:nvSpPr>
        <p:spPr>
          <a:xfrm>
            <a:off x="929059" y="3953602"/>
            <a:ext cx="3595200" cy="5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 explicará la metodologia empleada para dar solución a la problemática.</a:t>
            </a:r>
            <a:endParaRPr dirty="0"/>
          </a:p>
        </p:txBody>
      </p:sp>
      <p:sp>
        <p:nvSpPr>
          <p:cNvPr id="523" name="Google Shape;523;p38"/>
          <p:cNvSpPr txBox="1">
            <a:spLocks noGrp="1"/>
          </p:cNvSpPr>
          <p:nvPr>
            <p:ph type="title" idx="6"/>
          </p:nvPr>
        </p:nvSpPr>
        <p:spPr>
          <a:xfrm>
            <a:off x="4823984" y="1748505"/>
            <a:ext cx="3706952" cy="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RESULTADOS Y ANALISIS</a:t>
            </a:r>
            <a:endParaRPr dirty="0"/>
          </a:p>
        </p:txBody>
      </p:sp>
      <p:sp>
        <p:nvSpPr>
          <p:cNvPr id="524" name="Google Shape;524;p38"/>
          <p:cNvSpPr txBox="1">
            <a:spLocks noGrp="1"/>
          </p:cNvSpPr>
          <p:nvPr>
            <p:ph type="title" idx="7"/>
          </p:nvPr>
        </p:nvSpPr>
        <p:spPr>
          <a:xfrm>
            <a:off x="4823984" y="1337894"/>
            <a:ext cx="9318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25" name="Google Shape;525;p38"/>
          <p:cNvSpPr txBox="1">
            <a:spLocks noGrp="1"/>
          </p:cNvSpPr>
          <p:nvPr>
            <p:ph type="subTitle" idx="8"/>
          </p:nvPr>
        </p:nvSpPr>
        <p:spPr>
          <a:xfrm>
            <a:off x="4823981" y="2191624"/>
            <a:ext cx="3595200" cy="5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Mediante los métodos utilizados se presentará la solución y su respectivo análisis.</a:t>
            </a:r>
            <a:endParaRPr dirty="0"/>
          </a:p>
        </p:txBody>
      </p:sp>
      <p:sp>
        <p:nvSpPr>
          <p:cNvPr id="526" name="Google Shape;526;p38"/>
          <p:cNvSpPr txBox="1">
            <a:spLocks noGrp="1"/>
          </p:cNvSpPr>
          <p:nvPr>
            <p:ph type="title" idx="9"/>
          </p:nvPr>
        </p:nvSpPr>
        <p:spPr>
          <a:xfrm>
            <a:off x="4823984" y="3538102"/>
            <a:ext cx="3595200" cy="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</a:t>
            </a:r>
            <a:endParaRPr dirty="0"/>
          </a:p>
        </p:txBody>
      </p:sp>
      <p:sp>
        <p:nvSpPr>
          <p:cNvPr id="527" name="Google Shape;527;p38"/>
          <p:cNvSpPr txBox="1">
            <a:spLocks noGrp="1"/>
          </p:cNvSpPr>
          <p:nvPr>
            <p:ph type="title" idx="13"/>
          </p:nvPr>
        </p:nvSpPr>
        <p:spPr>
          <a:xfrm>
            <a:off x="4823984" y="3118138"/>
            <a:ext cx="9318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28" name="Google Shape;528;p38"/>
          <p:cNvSpPr txBox="1">
            <a:spLocks noGrp="1"/>
          </p:cNvSpPr>
          <p:nvPr>
            <p:ph type="subTitle" idx="14"/>
          </p:nvPr>
        </p:nvSpPr>
        <p:spPr>
          <a:xfrm>
            <a:off x="4823981" y="3966704"/>
            <a:ext cx="3595200" cy="5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Se presentan los aprendizajes adquiridos en el proyecto.</a:t>
            </a:r>
            <a:endParaRPr dirty="0"/>
          </a:p>
        </p:txBody>
      </p:sp>
      <p:sp>
        <p:nvSpPr>
          <p:cNvPr id="529" name="Google Shape;529;p38"/>
          <p:cNvSpPr txBox="1">
            <a:spLocks noGrp="1"/>
          </p:cNvSpPr>
          <p:nvPr>
            <p:ph type="title" idx="4"/>
          </p:nvPr>
        </p:nvSpPr>
        <p:spPr>
          <a:xfrm>
            <a:off x="929059" y="3128462"/>
            <a:ext cx="9318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30" name="Google Shape;530;p38"/>
          <p:cNvSpPr txBox="1">
            <a:spLocks noGrp="1"/>
          </p:cNvSpPr>
          <p:nvPr>
            <p:ph type="title" idx="15"/>
          </p:nvPr>
        </p:nvSpPr>
        <p:spPr>
          <a:xfrm>
            <a:off x="539400" y="445025"/>
            <a:ext cx="806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TABLA DE </a:t>
            </a:r>
            <a:r>
              <a:rPr lang="en" dirty="0">
                <a:solidFill>
                  <a:schemeClr val="dk2"/>
                </a:solidFill>
              </a:rPr>
              <a:t>CONTENIDOS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31" name="Google Shape;531;p38"/>
          <p:cNvSpPr/>
          <p:nvPr/>
        </p:nvSpPr>
        <p:spPr>
          <a:xfrm>
            <a:off x="2658385" y="3030128"/>
            <a:ext cx="1169805" cy="185723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8"/>
          <p:cNvSpPr/>
          <p:nvPr/>
        </p:nvSpPr>
        <p:spPr>
          <a:xfrm>
            <a:off x="7561873" y="2861275"/>
            <a:ext cx="1169805" cy="185723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4" name="Google Shape;1074;p53"/>
          <p:cNvGrpSpPr/>
          <p:nvPr/>
        </p:nvGrpSpPr>
        <p:grpSpPr>
          <a:xfrm>
            <a:off x="7161943" y="1579431"/>
            <a:ext cx="1507118" cy="838832"/>
            <a:chOff x="7636893" y="2346251"/>
            <a:chExt cx="1507118" cy="838832"/>
          </a:xfrm>
        </p:grpSpPr>
        <p:grpSp>
          <p:nvGrpSpPr>
            <p:cNvPr id="1075" name="Google Shape;1075;p53"/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1076" name="Google Shape;1076;p53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53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8" name="Google Shape;1078;p53"/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1079" name="Google Shape;1079;p53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53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53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53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53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53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53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53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53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53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97" name="Google Shape;1097;p53"/>
          <p:cNvSpPr txBox="1">
            <a:spLocks noGrp="1"/>
          </p:cNvSpPr>
          <p:nvPr>
            <p:ph type="subTitle" idx="3"/>
          </p:nvPr>
        </p:nvSpPr>
        <p:spPr>
          <a:xfrm>
            <a:off x="2058478" y="1322552"/>
            <a:ext cx="2030400" cy="10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CO" sz="1400" dirty="0"/>
              <a:t>Mejor resultado: fueron las máquinas de soporte vectorial (SVM) y las redes neuronales, </a:t>
            </a:r>
            <a:endParaRPr sz="1400" dirty="0"/>
          </a:p>
        </p:txBody>
      </p:sp>
      <p:sp>
        <p:nvSpPr>
          <p:cNvPr id="1098" name="Google Shape;1098;p53"/>
          <p:cNvSpPr txBox="1">
            <a:spLocks noGrp="1"/>
          </p:cNvSpPr>
          <p:nvPr>
            <p:ph type="subTitle" idx="4"/>
          </p:nvPr>
        </p:nvSpPr>
        <p:spPr>
          <a:xfrm>
            <a:off x="4994674" y="1916550"/>
            <a:ext cx="1682966" cy="10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/>
              <a:t>Los clasificadores tuvieron un porcentaje superior a 86%</a:t>
            </a:r>
            <a:endParaRPr sz="1400" dirty="0"/>
          </a:p>
        </p:txBody>
      </p:sp>
      <p:sp>
        <p:nvSpPr>
          <p:cNvPr id="1099" name="Google Shape;1099;p53"/>
          <p:cNvSpPr txBox="1">
            <a:spLocks noGrp="1"/>
          </p:cNvSpPr>
          <p:nvPr>
            <p:ph type="title"/>
          </p:nvPr>
        </p:nvSpPr>
        <p:spPr>
          <a:xfrm>
            <a:off x="539400" y="445025"/>
            <a:ext cx="806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</a:t>
            </a:r>
            <a:endParaRPr dirty="0"/>
          </a:p>
        </p:txBody>
      </p:sp>
      <p:sp>
        <p:nvSpPr>
          <p:cNvPr id="1100" name="Google Shape;1100;p53"/>
          <p:cNvSpPr txBox="1">
            <a:spLocks noGrp="1"/>
          </p:cNvSpPr>
          <p:nvPr>
            <p:ph type="title" idx="5"/>
          </p:nvPr>
        </p:nvSpPr>
        <p:spPr>
          <a:xfrm>
            <a:off x="1358252" y="1686866"/>
            <a:ext cx="5853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101" name="Google Shape;1101;p53"/>
          <p:cNvSpPr txBox="1">
            <a:spLocks noGrp="1"/>
          </p:cNvSpPr>
          <p:nvPr>
            <p:ph type="title" idx="6"/>
          </p:nvPr>
        </p:nvSpPr>
        <p:spPr>
          <a:xfrm>
            <a:off x="6902405" y="2265500"/>
            <a:ext cx="5889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70C0"/>
                </a:solidFill>
              </a:rPr>
              <a:t>02</a:t>
            </a:r>
            <a:endParaRPr dirty="0">
              <a:solidFill>
                <a:srgbClr val="0070C0"/>
              </a:solidFill>
            </a:endParaRPr>
          </a:p>
        </p:txBody>
      </p:sp>
      <p:grpSp>
        <p:nvGrpSpPr>
          <p:cNvPr id="1102" name="Google Shape;1102;p53"/>
          <p:cNvGrpSpPr/>
          <p:nvPr/>
        </p:nvGrpSpPr>
        <p:grpSpPr>
          <a:xfrm>
            <a:off x="4402080" y="1322552"/>
            <a:ext cx="365100" cy="3545154"/>
            <a:chOff x="4455894" y="1306600"/>
            <a:chExt cx="365100" cy="4169700"/>
          </a:xfrm>
        </p:grpSpPr>
        <p:sp>
          <p:nvSpPr>
            <p:cNvPr id="1103" name="Google Shape;1103;p53"/>
            <p:cNvSpPr/>
            <p:nvPr/>
          </p:nvSpPr>
          <p:spPr>
            <a:xfrm rot="-5400000" flipH="1">
              <a:off x="2553594" y="3208900"/>
              <a:ext cx="4169700" cy="365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53"/>
            <p:cNvSpPr/>
            <p:nvPr/>
          </p:nvSpPr>
          <p:spPr>
            <a:xfrm rot="-5400000" flipH="1">
              <a:off x="2583658" y="3234020"/>
              <a:ext cx="4113900" cy="315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5" name="Google Shape;1105;p53"/>
          <p:cNvCxnSpPr/>
          <p:nvPr/>
        </p:nvCxnSpPr>
        <p:spPr>
          <a:xfrm rot="10800000">
            <a:off x="1959679" y="1693511"/>
            <a:ext cx="0" cy="464100"/>
          </a:xfrm>
          <a:prstGeom prst="straightConnector1">
            <a:avLst/>
          </a:prstGeom>
          <a:noFill/>
          <a:ln w="28575" cap="flat" cmpd="sng">
            <a:solidFill>
              <a:srgbClr val="11224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6" name="Google Shape;1106;p53"/>
          <p:cNvCxnSpPr/>
          <p:nvPr/>
        </p:nvCxnSpPr>
        <p:spPr>
          <a:xfrm rot="10800000">
            <a:off x="6857118" y="2204869"/>
            <a:ext cx="0" cy="464100"/>
          </a:xfrm>
          <a:prstGeom prst="straightConnector1">
            <a:avLst/>
          </a:prstGeom>
          <a:noFill/>
          <a:ln w="28575" cap="flat" cmpd="sng">
            <a:solidFill>
              <a:srgbClr val="11224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53"/>
          <p:cNvCxnSpPr/>
          <p:nvPr/>
        </p:nvCxnSpPr>
        <p:spPr>
          <a:xfrm>
            <a:off x="4182388" y="1916550"/>
            <a:ext cx="234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8" name="Google Shape;1108;p53"/>
          <p:cNvCxnSpPr/>
          <p:nvPr/>
        </p:nvCxnSpPr>
        <p:spPr>
          <a:xfrm>
            <a:off x="4731689" y="2418264"/>
            <a:ext cx="234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1107;p53"/>
          <p:cNvCxnSpPr/>
          <p:nvPr/>
        </p:nvCxnSpPr>
        <p:spPr>
          <a:xfrm>
            <a:off x="4155175" y="3475961"/>
            <a:ext cx="234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1100;p53"/>
          <p:cNvSpPr txBox="1">
            <a:spLocks/>
          </p:cNvSpPr>
          <p:nvPr/>
        </p:nvSpPr>
        <p:spPr>
          <a:xfrm>
            <a:off x="1373241" y="3217511"/>
            <a:ext cx="585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2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r>
              <a:rPr lang="en" dirty="0"/>
              <a:t>03</a:t>
            </a:r>
          </a:p>
        </p:txBody>
      </p:sp>
      <p:cxnSp>
        <p:nvCxnSpPr>
          <p:cNvPr id="40" name="Google Shape;1105;p53"/>
          <p:cNvCxnSpPr/>
          <p:nvPr/>
        </p:nvCxnSpPr>
        <p:spPr>
          <a:xfrm rot="10800000">
            <a:off x="1958541" y="3217511"/>
            <a:ext cx="0" cy="464100"/>
          </a:xfrm>
          <a:prstGeom prst="straightConnector1">
            <a:avLst/>
          </a:prstGeom>
          <a:noFill/>
          <a:ln w="28575" cap="flat" cmpd="sng">
            <a:solidFill>
              <a:srgbClr val="11224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1097;p53"/>
          <p:cNvSpPr txBox="1">
            <a:spLocks noGrp="1"/>
          </p:cNvSpPr>
          <p:nvPr>
            <p:ph type="subTitle" idx="3"/>
          </p:nvPr>
        </p:nvSpPr>
        <p:spPr>
          <a:xfrm>
            <a:off x="1936217" y="2759300"/>
            <a:ext cx="2380155" cy="10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CO" sz="1400" dirty="0"/>
              <a:t>solo fue posible reducir 2 dimensiones del total de las características entregadas sin afectar en mayor medida la pérdida de datos o información</a:t>
            </a:r>
            <a:endParaRPr sz="1200" dirty="0"/>
          </a:p>
        </p:txBody>
      </p:sp>
      <p:cxnSp>
        <p:nvCxnSpPr>
          <p:cNvPr id="42" name="Google Shape;1108;p53"/>
          <p:cNvCxnSpPr/>
          <p:nvPr/>
        </p:nvCxnSpPr>
        <p:spPr>
          <a:xfrm>
            <a:off x="4731689" y="3815264"/>
            <a:ext cx="234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1097;p53"/>
          <p:cNvSpPr txBox="1">
            <a:spLocks noGrp="1"/>
          </p:cNvSpPr>
          <p:nvPr>
            <p:ph type="subTitle" idx="3"/>
          </p:nvPr>
        </p:nvSpPr>
        <p:spPr>
          <a:xfrm>
            <a:off x="4900780" y="3217511"/>
            <a:ext cx="2030400" cy="10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CO" sz="1400" dirty="0"/>
              <a:t>Las redes neuronales, son las que más tardan en finalizar el proceso de búsqueda por rejilla</a:t>
            </a:r>
            <a:endParaRPr sz="1400" dirty="0"/>
          </a:p>
        </p:txBody>
      </p:sp>
      <p:cxnSp>
        <p:nvCxnSpPr>
          <p:cNvPr id="45" name="Google Shape;1106;p53"/>
          <p:cNvCxnSpPr/>
          <p:nvPr/>
        </p:nvCxnSpPr>
        <p:spPr>
          <a:xfrm rot="10800000">
            <a:off x="7022218" y="3527111"/>
            <a:ext cx="0" cy="464100"/>
          </a:xfrm>
          <a:prstGeom prst="straightConnector1">
            <a:avLst/>
          </a:prstGeom>
          <a:noFill/>
          <a:ln w="28575" cap="flat" cmpd="sng">
            <a:solidFill>
              <a:srgbClr val="11224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1101;p53"/>
          <p:cNvSpPr txBox="1">
            <a:spLocks/>
          </p:cNvSpPr>
          <p:nvPr/>
        </p:nvSpPr>
        <p:spPr>
          <a:xfrm>
            <a:off x="7031746" y="3527111"/>
            <a:ext cx="5889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200" b="1" i="0" u="none" strike="noStrike" cap="none">
                <a:solidFill>
                  <a:schemeClr val="dk2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r>
              <a:rPr lang="en" dirty="0">
                <a:solidFill>
                  <a:srgbClr val="0070C0"/>
                </a:solidFill>
              </a:rPr>
              <a:t>04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3" name="Google Shape;1113;p54"/>
          <p:cNvGrpSpPr/>
          <p:nvPr/>
        </p:nvGrpSpPr>
        <p:grpSpPr>
          <a:xfrm flipH="1">
            <a:off x="-753559" y="2038218"/>
            <a:ext cx="1507118" cy="838832"/>
            <a:chOff x="7636893" y="2346251"/>
            <a:chExt cx="1507118" cy="838832"/>
          </a:xfrm>
        </p:grpSpPr>
        <p:grpSp>
          <p:nvGrpSpPr>
            <p:cNvPr id="1114" name="Google Shape;1114;p54"/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1115" name="Google Shape;1115;p54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54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7" name="Google Shape;1117;p54"/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1118" name="Google Shape;1118;p54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54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54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54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54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54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54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54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54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54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28" name="Google Shape;1128;p54"/>
          <p:cNvSpPr txBox="1">
            <a:spLocks noGrp="1"/>
          </p:cNvSpPr>
          <p:nvPr>
            <p:ph type="title"/>
          </p:nvPr>
        </p:nvSpPr>
        <p:spPr>
          <a:xfrm>
            <a:off x="539500" y="408377"/>
            <a:ext cx="80649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REFERENCIAS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129" name="Google Shape;1129;p54"/>
          <p:cNvSpPr txBox="1">
            <a:spLocks noGrp="1"/>
          </p:cNvSpPr>
          <p:nvPr>
            <p:ph type="body" idx="1"/>
          </p:nvPr>
        </p:nvSpPr>
        <p:spPr>
          <a:xfrm>
            <a:off x="996925" y="1412450"/>
            <a:ext cx="7708800" cy="239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>
              <a:buClr>
                <a:schemeClr val="accent4"/>
              </a:buClr>
            </a:pPr>
            <a:r>
              <a:rPr lang="es-CO" dirty="0"/>
              <a:t>DATASET: </a:t>
            </a:r>
            <a:r>
              <a:rPr lang="es-CO" dirty="0">
                <a:hlinkClick r:id="rId3"/>
              </a:rPr>
              <a:t>https://www.kaggle.com/datasets/heitornunes/aircraft-performance-dataset-aircraft-bluebook?select=Airplane_Stochastic_Imputation.csv</a:t>
            </a:r>
            <a:endParaRPr lang="es-CO" dirty="0"/>
          </a:p>
          <a:p>
            <a:pPr lvl="0" algn="l">
              <a:buClr>
                <a:schemeClr val="accent4"/>
              </a:buClr>
            </a:pPr>
            <a:r>
              <a:rPr lang="en-US" dirty="0"/>
              <a:t> INFORMACION AIRCRAFT PERFORMANCE: https://skybrary.aero/articles/aircraft-performance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1"/>
          <p:cNvSpPr txBox="1">
            <a:spLocks noGrp="1"/>
          </p:cNvSpPr>
          <p:nvPr>
            <p:ph type="title"/>
          </p:nvPr>
        </p:nvSpPr>
        <p:spPr>
          <a:xfrm>
            <a:off x="1969075" y="1779800"/>
            <a:ext cx="4748626" cy="5706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GRACIAS!</a:t>
            </a:r>
            <a:endParaRPr sz="6600" dirty="0"/>
          </a:p>
        </p:txBody>
      </p:sp>
      <p:sp>
        <p:nvSpPr>
          <p:cNvPr id="585" name="Google Shape;585;p41"/>
          <p:cNvSpPr/>
          <p:nvPr/>
        </p:nvSpPr>
        <p:spPr>
          <a:xfrm>
            <a:off x="3237806" y="4710901"/>
            <a:ext cx="2724649" cy="43259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" name="Google Shape;1620;p66"/>
          <p:cNvGrpSpPr/>
          <p:nvPr/>
        </p:nvGrpSpPr>
        <p:grpSpPr>
          <a:xfrm>
            <a:off x="1240051" y="2753600"/>
            <a:ext cx="729024" cy="1822613"/>
            <a:chOff x="1240051" y="2711503"/>
            <a:chExt cx="729024" cy="1822613"/>
          </a:xfrm>
        </p:grpSpPr>
        <p:sp>
          <p:nvSpPr>
            <p:cNvPr id="69" name="Google Shape;1621;p66"/>
            <p:cNvSpPr/>
            <p:nvPr/>
          </p:nvSpPr>
          <p:spPr>
            <a:xfrm>
              <a:off x="1432545" y="3411432"/>
              <a:ext cx="94025" cy="81187"/>
            </a:xfrm>
            <a:custGeom>
              <a:avLst/>
              <a:gdLst/>
              <a:ahLst/>
              <a:cxnLst/>
              <a:rect l="l" t="t" r="r" b="b"/>
              <a:pathLst>
                <a:path w="3281" h="2833" extrusionOk="0">
                  <a:moveTo>
                    <a:pt x="976" y="0"/>
                  </a:moveTo>
                  <a:cubicBezTo>
                    <a:pt x="905" y="0"/>
                    <a:pt x="861" y="3"/>
                    <a:pt x="861" y="3"/>
                  </a:cubicBezTo>
                  <a:lnTo>
                    <a:pt x="0" y="1148"/>
                  </a:lnTo>
                  <a:cubicBezTo>
                    <a:pt x="1110" y="2413"/>
                    <a:pt x="1872" y="2833"/>
                    <a:pt x="2357" y="2833"/>
                  </a:cubicBezTo>
                  <a:cubicBezTo>
                    <a:pt x="3281" y="2833"/>
                    <a:pt x="3195" y="1307"/>
                    <a:pt x="2582" y="1198"/>
                  </a:cubicBezTo>
                  <a:cubicBezTo>
                    <a:pt x="1646" y="1031"/>
                    <a:pt x="1621" y="738"/>
                    <a:pt x="1621" y="738"/>
                  </a:cubicBezTo>
                  <a:lnTo>
                    <a:pt x="1922" y="262"/>
                  </a:lnTo>
                  <a:cubicBezTo>
                    <a:pt x="1676" y="29"/>
                    <a:pt x="1196" y="0"/>
                    <a:pt x="976" y="0"/>
                  </a:cubicBezTo>
                  <a:close/>
                </a:path>
              </a:pathLst>
            </a:custGeom>
            <a:solidFill>
              <a:srgbClr val="F6D1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622;p66"/>
            <p:cNvSpPr/>
            <p:nvPr/>
          </p:nvSpPr>
          <p:spPr>
            <a:xfrm>
              <a:off x="1709122" y="3411375"/>
              <a:ext cx="94054" cy="81244"/>
            </a:xfrm>
            <a:custGeom>
              <a:avLst/>
              <a:gdLst/>
              <a:ahLst/>
              <a:cxnLst/>
              <a:rect l="l" t="t" r="r" b="b"/>
              <a:pathLst>
                <a:path w="3282" h="2835" extrusionOk="0">
                  <a:moveTo>
                    <a:pt x="2277" y="1"/>
                  </a:moveTo>
                  <a:cubicBezTo>
                    <a:pt x="2065" y="1"/>
                    <a:pt x="1653" y="31"/>
                    <a:pt x="1418" y="248"/>
                  </a:cubicBezTo>
                  <a:lnTo>
                    <a:pt x="1627" y="765"/>
                  </a:lnTo>
                  <a:cubicBezTo>
                    <a:pt x="1627" y="765"/>
                    <a:pt x="1635" y="1033"/>
                    <a:pt x="700" y="1200"/>
                  </a:cubicBezTo>
                  <a:cubicBezTo>
                    <a:pt x="86" y="1309"/>
                    <a:pt x="1" y="2835"/>
                    <a:pt x="924" y="2835"/>
                  </a:cubicBezTo>
                  <a:cubicBezTo>
                    <a:pt x="1409" y="2835"/>
                    <a:pt x="2171" y="2415"/>
                    <a:pt x="3281" y="1150"/>
                  </a:cubicBezTo>
                  <a:lnTo>
                    <a:pt x="2412" y="5"/>
                  </a:lnTo>
                  <a:cubicBezTo>
                    <a:pt x="2412" y="5"/>
                    <a:pt x="2360" y="1"/>
                    <a:pt x="2277" y="1"/>
                  </a:cubicBezTo>
                  <a:close/>
                </a:path>
              </a:pathLst>
            </a:custGeom>
            <a:solidFill>
              <a:srgbClr val="F6D1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623;p66"/>
            <p:cNvSpPr/>
            <p:nvPr/>
          </p:nvSpPr>
          <p:spPr>
            <a:xfrm>
              <a:off x="1689177" y="2980596"/>
              <a:ext cx="279898" cy="469009"/>
            </a:xfrm>
            <a:custGeom>
              <a:avLst/>
              <a:gdLst/>
              <a:ahLst/>
              <a:cxnLst/>
              <a:rect l="l" t="t" r="r" b="b"/>
              <a:pathLst>
                <a:path w="9767" h="16366" extrusionOk="0">
                  <a:moveTo>
                    <a:pt x="1" y="0"/>
                  </a:moveTo>
                  <a:lnTo>
                    <a:pt x="3125" y="6098"/>
                  </a:lnTo>
                  <a:lnTo>
                    <a:pt x="6450" y="9331"/>
                  </a:lnTo>
                  <a:lnTo>
                    <a:pt x="3100" y="15012"/>
                  </a:lnTo>
                  <a:lnTo>
                    <a:pt x="4111" y="16366"/>
                  </a:lnTo>
                  <a:cubicBezTo>
                    <a:pt x="4111" y="16366"/>
                    <a:pt x="9767" y="9607"/>
                    <a:pt x="9767" y="8655"/>
                  </a:cubicBezTo>
                  <a:cubicBezTo>
                    <a:pt x="9767" y="7711"/>
                    <a:pt x="3952" y="1972"/>
                    <a:pt x="3952" y="1972"/>
                  </a:cubicBezTo>
                  <a:cubicBezTo>
                    <a:pt x="3952" y="1972"/>
                    <a:pt x="3618" y="136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624;p66"/>
            <p:cNvSpPr/>
            <p:nvPr/>
          </p:nvSpPr>
          <p:spPr>
            <a:xfrm>
              <a:off x="1360958" y="3367471"/>
              <a:ext cx="419947" cy="1086922"/>
            </a:xfrm>
            <a:custGeom>
              <a:avLst/>
              <a:gdLst/>
              <a:ahLst/>
              <a:cxnLst/>
              <a:rect l="l" t="t" r="r" b="b"/>
              <a:pathLst>
                <a:path w="14654" h="37928" extrusionOk="0">
                  <a:moveTo>
                    <a:pt x="5681" y="0"/>
                  </a:moveTo>
                  <a:cubicBezTo>
                    <a:pt x="5681" y="0"/>
                    <a:pt x="2532" y="3843"/>
                    <a:pt x="2699" y="6550"/>
                  </a:cubicBezTo>
                  <a:cubicBezTo>
                    <a:pt x="2866" y="9248"/>
                    <a:pt x="0" y="37927"/>
                    <a:pt x="0" y="37927"/>
                  </a:cubicBezTo>
                  <a:lnTo>
                    <a:pt x="2022" y="37927"/>
                  </a:lnTo>
                  <a:lnTo>
                    <a:pt x="8530" y="10710"/>
                  </a:lnTo>
                  <a:cubicBezTo>
                    <a:pt x="8564" y="10573"/>
                    <a:pt x="8673" y="10509"/>
                    <a:pt x="8781" y="10509"/>
                  </a:cubicBezTo>
                  <a:cubicBezTo>
                    <a:pt x="8911" y="10509"/>
                    <a:pt x="9039" y="10600"/>
                    <a:pt x="9039" y="10768"/>
                  </a:cubicBezTo>
                  <a:lnTo>
                    <a:pt x="8772" y="37919"/>
                  </a:lnTo>
                  <a:lnTo>
                    <a:pt x="11103" y="37919"/>
                  </a:lnTo>
                  <a:cubicBezTo>
                    <a:pt x="11103" y="37919"/>
                    <a:pt x="14653" y="9532"/>
                    <a:pt x="14653" y="6850"/>
                  </a:cubicBezTo>
                  <a:cubicBezTo>
                    <a:pt x="14653" y="3108"/>
                    <a:pt x="12682" y="0"/>
                    <a:pt x="12682" y="0"/>
                  </a:cubicBezTo>
                  <a:cubicBezTo>
                    <a:pt x="12682" y="0"/>
                    <a:pt x="10406" y="394"/>
                    <a:pt x="8331" y="394"/>
                  </a:cubicBezTo>
                  <a:cubicBezTo>
                    <a:pt x="7294" y="394"/>
                    <a:pt x="6308" y="295"/>
                    <a:pt x="5681" y="0"/>
                  </a:cubicBezTo>
                  <a:close/>
                </a:path>
              </a:pathLst>
            </a:custGeom>
            <a:solidFill>
              <a:srgbClr val="151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625;p66"/>
            <p:cNvSpPr/>
            <p:nvPr/>
          </p:nvSpPr>
          <p:spPr>
            <a:xfrm>
              <a:off x="1523763" y="3311905"/>
              <a:ext cx="200631" cy="76888"/>
            </a:xfrm>
            <a:custGeom>
              <a:avLst/>
              <a:gdLst/>
              <a:ahLst/>
              <a:cxnLst/>
              <a:rect l="l" t="t" r="r" b="b"/>
              <a:pathLst>
                <a:path w="7001" h="2683" extrusionOk="0">
                  <a:moveTo>
                    <a:pt x="3500" y="1"/>
                  </a:moveTo>
                  <a:lnTo>
                    <a:pt x="0" y="260"/>
                  </a:lnTo>
                  <a:lnTo>
                    <a:pt x="0" y="1939"/>
                  </a:lnTo>
                  <a:cubicBezTo>
                    <a:pt x="0" y="1939"/>
                    <a:pt x="217" y="2683"/>
                    <a:pt x="3500" y="2683"/>
                  </a:cubicBezTo>
                  <a:cubicBezTo>
                    <a:pt x="6784" y="2683"/>
                    <a:pt x="7001" y="1939"/>
                    <a:pt x="7001" y="1939"/>
                  </a:cubicBezTo>
                  <a:lnTo>
                    <a:pt x="7001" y="260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rgbClr val="F6D1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626;p66"/>
            <p:cNvSpPr/>
            <p:nvPr/>
          </p:nvSpPr>
          <p:spPr>
            <a:xfrm>
              <a:off x="1432545" y="2968847"/>
              <a:ext cx="369424" cy="597824"/>
            </a:xfrm>
            <a:custGeom>
              <a:avLst/>
              <a:gdLst/>
              <a:ahLst/>
              <a:cxnLst/>
              <a:rect l="l" t="t" r="r" b="b"/>
              <a:pathLst>
                <a:path w="12891" h="20861" extrusionOk="0">
                  <a:moveTo>
                    <a:pt x="5355" y="1"/>
                  </a:moveTo>
                  <a:cubicBezTo>
                    <a:pt x="5355" y="1"/>
                    <a:pt x="2013" y="1271"/>
                    <a:pt x="1696" y="2340"/>
                  </a:cubicBezTo>
                  <a:cubicBezTo>
                    <a:pt x="1387" y="3409"/>
                    <a:pt x="468" y="7102"/>
                    <a:pt x="2373" y="8447"/>
                  </a:cubicBezTo>
                  <a:cubicBezTo>
                    <a:pt x="2373" y="8447"/>
                    <a:pt x="226" y="17678"/>
                    <a:pt x="0" y="19574"/>
                  </a:cubicBezTo>
                  <a:cubicBezTo>
                    <a:pt x="0" y="19574"/>
                    <a:pt x="3492" y="20861"/>
                    <a:pt x="6241" y="20861"/>
                  </a:cubicBezTo>
                  <a:cubicBezTo>
                    <a:pt x="8989" y="20861"/>
                    <a:pt x="12489" y="19574"/>
                    <a:pt x="12489" y="19574"/>
                  </a:cubicBezTo>
                  <a:cubicBezTo>
                    <a:pt x="12256" y="17678"/>
                    <a:pt x="10994" y="8447"/>
                    <a:pt x="10994" y="8447"/>
                  </a:cubicBezTo>
                  <a:cubicBezTo>
                    <a:pt x="12890" y="7102"/>
                    <a:pt x="11980" y="3418"/>
                    <a:pt x="11662" y="2340"/>
                  </a:cubicBezTo>
                  <a:cubicBezTo>
                    <a:pt x="11345" y="1271"/>
                    <a:pt x="8003" y="1"/>
                    <a:pt x="8003" y="1"/>
                  </a:cubicBezTo>
                  <a:lnTo>
                    <a:pt x="6683" y="293"/>
                  </a:lnTo>
                  <a:lnTo>
                    <a:pt x="53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627;p66"/>
            <p:cNvSpPr/>
            <p:nvPr/>
          </p:nvSpPr>
          <p:spPr>
            <a:xfrm>
              <a:off x="1278825" y="2980596"/>
              <a:ext cx="279898" cy="467089"/>
            </a:xfrm>
            <a:custGeom>
              <a:avLst/>
              <a:gdLst/>
              <a:ahLst/>
              <a:cxnLst/>
              <a:rect l="l" t="t" r="r" b="b"/>
              <a:pathLst>
                <a:path w="9767" h="16299" extrusionOk="0">
                  <a:moveTo>
                    <a:pt x="9767" y="0"/>
                  </a:moveTo>
                  <a:cubicBezTo>
                    <a:pt x="6158" y="1353"/>
                    <a:pt x="5815" y="1963"/>
                    <a:pt x="5815" y="1963"/>
                  </a:cubicBezTo>
                  <a:cubicBezTo>
                    <a:pt x="5815" y="1963"/>
                    <a:pt x="1" y="7711"/>
                    <a:pt x="1" y="8655"/>
                  </a:cubicBezTo>
                  <a:cubicBezTo>
                    <a:pt x="1" y="9599"/>
                    <a:pt x="5272" y="16299"/>
                    <a:pt x="5272" y="16299"/>
                  </a:cubicBezTo>
                  <a:lnTo>
                    <a:pt x="6291" y="14937"/>
                  </a:lnTo>
                  <a:lnTo>
                    <a:pt x="3317" y="9331"/>
                  </a:lnTo>
                  <a:lnTo>
                    <a:pt x="6642" y="6090"/>
                  </a:lnTo>
                  <a:lnTo>
                    <a:pt x="9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628;p66"/>
            <p:cNvSpPr/>
            <p:nvPr/>
          </p:nvSpPr>
          <p:spPr>
            <a:xfrm>
              <a:off x="1442088" y="2975696"/>
              <a:ext cx="126494" cy="179453"/>
            </a:xfrm>
            <a:custGeom>
              <a:avLst/>
              <a:gdLst/>
              <a:ahLst/>
              <a:cxnLst/>
              <a:rect l="l" t="t" r="r" b="b"/>
              <a:pathLst>
                <a:path w="4414" h="6262" extrusionOk="0">
                  <a:moveTo>
                    <a:pt x="4165" y="1"/>
                  </a:moveTo>
                  <a:cubicBezTo>
                    <a:pt x="3229" y="1"/>
                    <a:pt x="0" y="418"/>
                    <a:pt x="945" y="6261"/>
                  </a:cubicBezTo>
                  <a:cubicBezTo>
                    <a:pt x="945" y="6261"/>
                    <a:pt x="770" y="2326"/>
                    <a:pt x="4412" y="12"/>
                  </a:cubicBezTo>
                  <a:cubicBezTo>
                    <a:pt x="4413" y="12"/>
                    <a:pt x="4321" y="1"/>
                    <a:pt x="4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629;p66"/>
            <p:cNvSpPr/>
            <p:nvPr/>
          </p:nvSpPr>
          <p:spPr>
            <a:xfrm>
              <a:off x="1679118" y="2975696"/>
              <a:ext cx="126723" cy="179453"/>
            </a:xfrm>
            <a:custGeom>
              <a:avLst/>
              <a:gdLst/>
              <a:ahLst/>
              <a:cxnLst/>
              <a:rect l="l" t="t" r="r" b="b"/>
              <a:pathLst>
                <a:path w="4422" h="6262" extrusionOk="0">
                  <a:moveTo>
                    <a:pt x="251" y="1"/>
                  </a:moveTo>
                  <a:cubicBezTo>
                    <a:pt x="94" y="1"/>
                    <a:pt x="1" y="12"/>
                    <a:pt x="1" y="12"/>
                  </a:cubicBezTo>
                  <a:cubicBezTo>
                    <a:pt x="3652" y="2326"/>
                    <a:pt x="3476" y="6261"/>
                    <a:pt x="3476" y="6261"/>
                  </a:cubicBezTo>
                  <a:cubicBezTo>
                    <a:pt x="4421" y="418"/>
                    <a:pt x="1193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630;p66"/>
            <p:cNvSpPr/>
            <p:nvPr/>
          </p:nvSpPr>
          <p:spPr>
            <a:xfrm>
              <a:off x="1240051" y="4454362"/>
              <a:ext cx="172891" cy="79754"/>
            </a:xfrm>
            <a:custGeom>
              <a:avLst/>
              <a:gdLst/>
              <a:ahLst/>
              <a:cxnLst/>
              <a:rect l="l" t="t" r="r" b="b"/>
              <a:pathLst>
                <a:path w="6033" h="2783" extrusionOk="0">
                  <a:moveTo>
                    <a:pt x="4403" y="0"/>
                  </a:moveTo>
                  <a:lnTo>
                    <a:pt x="4219" y="744"/>
                  </a:lnTo>
                  <a:lnTo>
                    <a:pt x="168" y="2456"/>
                  </a:lnTo>
                  <a:cubicBezTo>
                    <a:pt x="1" y="2523"/>
                    <a:pt x="51" y="2774"/>
                    <a:pt x="226" y="2782"/>
                  </a:cubicBezTo>
                  <a:lnTo>
                    <a:pt x="5673" y="2782"/>
                  </a:lnTo>
                  <a:lnTo>
                    <a:pt x="6032" y="0"/>
                  </a:lnTo>
                  <a:close/>
                </a:path>
              </a:pathLst>
            </a:custGeom>
            <a:solidFill>
              <a:srgbClr val="2B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631;p66"/>
            <p:cNvSpPr/>
            <p:nvPr/>
          </p:nvSpPr>
          <p:spPr>
            <a:xfrm>
              <a:off x="1621429" y="4454362"/>
              <a:ext cx="151799" cy="79754"/>
            </a:xfrm>
            <a:custGeom>
              <a:avLst/>
              <a:gdLst/>
              <a:ahLst/>
              <a:cxnLst/>
              <a:rect l="l" t="t" r="r" b="b"/>
              <a:pathLst>
                <a:path w="5297" h="2783" extrusionOk="0">
                  <a:moveTo>
                    <a:pt x="1" y="0"/>
                  </a:moveTo>
                  <a:lnTo>
                    <a:pt x="1" y="2782"/>
                  </a:lnTo>
                  <a:lnTo>
                    <a:pt x="5297" y="2782"/>
                  </a:lnTo>
                  <a:lnTo>
                    <a:pt x="1813" y="836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2B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632;p66"/>
            <p:cNvSpPr/>
            <p:nvPr/>
          </p:nvSpPr>
          <p:spPr>
            <a:xfrm>
              <a:off x="1401136" y="2711503"/>
              <a:ext cx="366587" cy="236367"/>
            </a:xfrm>
            <a:custGeom>
              <a:avLst/>
              <a:gdLst/>
              <a:ahLst/>
              <a:cxnLst/>
              <a:rect l="l" t="t" r="r" b="b"/>
              <a:pathLst>
                <a:path w="12792" h="8248" extrusionOk="0">
                  <a:moveTo>
                    <a:pt x="7779" y="0"/>
                  </a:moveTo>
                  <a:cubicBezTo>
                    <a:pt x="1656" y="0"/>
                    <a:pt x="1" y="8248"/>
                    <a:pt x="3105" y="8248"/>
                  </a:cubicBezTo>
                  <a:cubicBezTo>
                    <a:pt x="3169" y="8248"/>
                    <a:pt x="3234" y="8244"/>
                    <a:pt x="3302" y="8237"/>
                  </a:cubicBezTo>
                  <a:cubicBezTo>
                    <a:pt x="6677" y="7886"/>
                    <a:pt x="8389" y="2540"/>
                    <a:pt x="8389" y="2540"/>
                  </a:cubicBezTo>
                  <a:cubicBezTo>
                    <a:pt x="8732" y="3893"/>
                    <a:pt x="10194" y="4779"/>
                    <a:pt x="10194" y="4779"/>
                  </a:cubicBezTo>
                  <a:cubicBezTo>
                    <a:pt x="12792" y="234"/>
                    <a:pt x="7779" y="0"/>
                    <a:pt x="77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633;p66"/>
            <p:cNvSpPr/>
            <p:nvPr/>
          </p:nvSpPr>
          <p:spPr>
            <a:xfrm>
              <a:off x="1456962" y="2713165"/>
              <a:ext cx="333745" cy="455368"/>
            </a:xfrm>
            <a:custGeom>
              <a:avLst/>
              <a:gdLst/>
              <a:ahLst/>
              <a:cxnLst/>
              <a:rect l="l" t="t" r="r" b="b"/>
              <a:pathLst>
                <a:path w="11646" h="15890" extrusionOk="0">
                  <a:moveTo>
                    <a:pt x="5831" y="1"/>
                  </a:moveTo>
                  <a:cubicBezTo>
                    <a:pt x="2097" y="1"/>
                    <a:pt x="1621" y="2164"/>
                    <a:pt x="1621" y="4838"/>
                  </a:cubicBezTo>
                  <a:cubicBezTo>
                    <a:pt x="1621" y="7511"/>
                    <a:pt x="0" y="15890"/>
                    <a:pt x="5823" y="15890"/>
                  </a:cubicBezTo>
                  <a:cubicBezTo>
                    <a:pt x="11646" y="15890"/>
                    <a:pt x="10033" y="7511"/>
                    <a:pt x="10033" y="4838"/>
                  </a:cubicBezTo>
                  <a:cubicBezTo>
                    <a:pt x="10033" y="2173"/>
                    <a:pt x="9198" y="9"/>
                    <a:pt x="58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634;p66"/>
            <p:cNvSpPr/>
            <p:nvPr/>
          </p:nvSpPr>
          <p:spPr>
            <a:xfrm>
              <a:off x="1433491" y="3033240"/>
              <a:ext cx="381173" cy="453963"/>
            </a:xfrm>
            <a:custGeom>
              <a:avLst/>
              <a:gdLst/>
              <a:ahLst/>
              <a:cxnLst/>
              <a:rect l="l" t="t" r="r" b="b"/>
              <a:pathLst>
                <a:path w="13301" h="15841" extrusionOk="0">
                  <a:moveTo>
                    <a:pt x="310" y="1"/>
                  </a:moveTo>
                  <a:cubicBezTo>
                    <a:pt x="134" y="1"/>
                    <a:pt x="1" y="135"/>
                    <a:pt x="1" y="302"/>
                  </a:cubicBezTo>
                  <a:lnTo>
                    <a:pt x="1" y="15531"/>
                  </a:lnTo>
                  <a:cubicBezTo>
                    <a:pt x="1" y="15698"/>
                    <a:pt x="134" y="15840"/>
                    <a:pt x="310" y="15840"/>
                  </a:cubicBezTo>
                  <a:lnTo>
                    <a:pt x="12991" y="15840"/>
                  </a:lnTo>
                  <a:cubicBezTo>
                    <a:pt x="13167" y="15840"/>
                    <a:pt x="13300" y="15698"/>
                    <a:pt x="13300" y="15531"/>
                  </a:cubicBezTo>
                  <a:lnTo>
                    <a:pt x="13300" y="302"/>
                  </a:lnTo>
                  <a:cubicBezTo>
                    <a:pt x="13300" y="135"/>
                    <a:pt x="13158" y="1"/>
                    <a:pt x="129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635;p66"/>
            <p:cNvSpPr/>
            <p:nvPr/>
          </p:nvSpPr>
          <p:spPr>
            <a:xfrm>
              <a:off x="1480175" y="3253272"/>
              <a:ext cx="287320" cy="191547"/>
            </a:xfrm>
            <a:custGeom>
              <a:avLst/>
              <a:gdLst/>
              <a:ahLst/>
              <a:cxnLst/>
              <a:rect l="l" t="t" r="r" b="b"/>
              <a:pathLst>
                <a:path w="10026" h="6684" extrusionOk="0">
                  <a:moveTo>
                    <a:pt x="126" y="0"/>
                  </a:moveTo>
                  <a:cubicBezTo>
                    <a:pt x="59" y="0"/>
                    <a:pt x="1" y="59"/>
                    <a:pt x="1" y="126"/>
                  </a:cubicBezTo>
                  <a:lnTo>
                    <a:pt x="1" y="6558"/>
                  </a:lnTo>
                  <a:cubicBezTo>
                    <a:pt x="1" y="6625"/>
                    <a:pt x="59" y="6683"/>
                    <a:pt x="126" y="6683"/>
                  </a:cubicBezTo>
                  <a:lnTo>
                    <a:pt x="9900" y="6683"/>
                  </a:lnTo>
                  <a:cubicBezTo>
                    <a:pt x="9967" y="6683"/>
                    <a:pt x="10025" y="6625"/>
                    <a:pt x="10025" y="6558"/>
                  </a:cubicBezTo>
                  <a:lnTo>
                    <a:pt x="10025" y="126"/>
                  </a:lnTo>
                  <a:cubicBezTo>
                    <a:pt x="10025" y="59"/>
                    <a:pt x="9967" y="0"/>
                    <a:pt x="99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636;p66"/>
            <p:cNvSpPr/>
            <p:nvPr/>
          </p:nvSpPr>
          <p:spPr>
            <a:xfrm>
              <a:off x="1480175" y="3329873"/>
              <a:ext cx="287320" cy="9600"/>
            </a:xfrm>
            <a:custGeom>
              <a:avLst/>
              <a:gdLst/>
              <a:ahLst/>
              <a:cxnLst/>
              <a:rect l="l" t="t" r="r" b="b"/>
              <a:pathLst>
                <a:path w="10026" h="335" extrusionOk="0">
                  <a:moveTo>
                    <a:pt x="1" y="1"/>
                  </a:moveTo>
                  <a:lnTo>
                    <a:pt x="1" y="335"/>
                  </a:lnTo>
                  <a:lnTo>
                    <a:pt x="10025" y="335"/>
                  </a:lnTo>
                  <a:lnTo>
                    <a:pt x="100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637;p66"/>
            <p:cNvSpPr/>
            <p:nvPr/>
          </p:nvSpPr>
          <p:spPr>
            <a:xfrm>
              <a:off x="1383684" y="3293249"/>
              <a:ext cx="49835" cy="151570"/>
            </a:xfrm>
            <a:custGeom>
              <a:avLst/>
              <a:gdLst/>
              <a:ahLst/>
              <a:cxnLst/>
              <a:rect l="l" t="t" r="r" b="b"/>
              <a:pathLst>
                <a:path w="1739" h="5289" extrusionOk="0">
                  <a:moveTo>
                    <a:pt x="561" y="0"/>
                  </a:moveTo>
                  <a:cubicBezTo>
                    <a:pt x="252" y="0"/>
                    <a:pt x="1" y="251"/>
                    <a:pt x="1" y="552"/>
                  </a:cubicBezTo>
                  <a:lnTo>
                    <a:pt x="1" y="4729"/>
                  </a:lnTo>
                  <a:cubicBezTo>
                    <a:pt x="1" y="5038"/>
                    <a:pt x="252" y="5288"/>
                    <a:pt x="561" y="5288"/>
                  </a:cubicBezTo>
                  <a:lnTo>
                    <a:pt x="1739" y="5288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638;p66"/>
            <p:cNvSpPr/>
            <p:nvPr/>
          </p:nvSpPr>
          <p:spPr>
            <a:xfrm>
              <a:off x="1383684" y="3353802"/>
              <a:ext cx="49835" cy="7451"/>
            </a:xfrm>
            <a:custGeom>
              <a:avLst/>
              <a:gdLst/>
              <a:ahLst/>
              <a:cxnLst/>
              <a:rect l="l" t="t" r="r" b="b"/>
              <a:pathLst>
                <a:path w="1739" h="260" extrusionOk="0">
                  <a:moveTo>
                    <a:pt x="1" y="1"/>
                  </a:moveTo>
                  <a:lnTo>
                    <a:pt x="1" y="260"/>
                  </a:lnTo>
                  <a:lnTo>
                    <a:pt x="1739" y="260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639;p66"/>
            <p:cNvSpPr/>
            <p:nvPr/>
          </p:nvSpPr>
          <p:spPr>
            <a:xfrm>
              <a:off x="1814383" y="3293249"/>
              <a:ext cx="49835" cy="151340"/>
            </a:xfrm>
            <a:custGeom>
              <a:avLst/>
              <a:gdLst/>
              <a:ahLst/>
              <a:cxnLst/>
              <a:rect l="l" t="t" r="r" b="b"/>
              <a:pathLst>
                <a:path w="1739" h="5281" extrusionOk="0">
                  <a:moveTo>
                    <a:pt x="1194" y="0"/>
                  </a:moveTo>
                  <a:cubicBezTo>
                    <a:pt x="1189" y="0"/>
                    <a:pt x="1184" y="0"/>
                    <a:pt x="1179" y="0"/>
                  </a:cubicBezTo>
                  <a:lnTo>
                    <a:pt x="1" y="0"/>
                  </a:lnTo>
                  <a:lnTo>
                    <a:pt x="1" y="5280"/>
                  </a:lnTo>
                  <a:lnTo>
                    <a:pt x="1187" y="5280"/>
                  </a:lnTo>
                  <a:cubicBezTo>
                    <a:pt x="1488" y="5280"/>
                    <a:pt x="1739" y="5038"/>
                    <a:pt x="1739" y="4729"/>
                  </a:cubicBezTo>
                  <a:lnTo>
                    <a:pt x="1739" y="552"/>
                  </a:lnTo>
                  <a:cubicBezTo>
                    <a:pt x="1739" y="248"/>
                    <a:pt x="1496" y="0"/>
                    <a:pt x="11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640;p66"/>
            <p:cNvSpPr/>
            <p:nvPr/>
          </p:nvSpPr>
          <p:spPr>
            <a:xfrm>
              <a:off x="1814383" y="3353802"/>
              <a:ext cx="49835" cy="7451"/>
            </a:xfrm>
            <a:custGeom>
              <a:avLst/>
              <a:gdLst/>
              <a:ahLst/>
              <a:cxnLst/>
              <a:rect l="l" t="t" r="r" b="b"/>
              <a:pathLst>
                <a:path w="1739" h="260" extrusionOk="0">
                  <a:moveTo>
                    <a:pt x="1" y="1"/>
                  </a:moveTo>
                  <a:lnTo>
                    <a:pt x="1" y="260"/>
                  </a:lnTo>
                  <a:lnTo>
                    <a:pt x="1739" y="260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641;p66"/>
            <p:cNvSpPr/>
            <p:nvPr/>
          </p:nvSpPr>
          <p:spPr>
            <a:xfrm>
              <a:off x="1719582" y="3339444"/>
              <a:ext cx="28772" cy="47915"/>
            </a:xfrm>
            <a:custGeom>
              <a:avLst/>
              <a:gdLst/>
              <a:ahLst/>
              <a:cxnLst/>
              <a:rect l="l" t="t" r="r" b="b"/>
              <a:pathLst>
                <a:path w="1004" h="1672" extrusionOk="0">
                  <a:moveTo>
                    <a:pt x="1" y="1"/>
                  </a:moveTo>
                  <a:lnTo>
                    <a:pt x="1" y="1671"/>
                  </a:lnTo>
                  <a:lnTo>
                    <a:pt x="1003" y="1671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642;p66"/>
            <p:cNvSpPr/>
            <p:nvPr/>
          </p:nvSpPr>
          <p:spPr>
            <a:xfrm>
              <a:off x="1524222" y="3083763"/>
              <a:ext cx="199456" cy="132913"/>
            </a:xfrm>
            <a:custGeom>
              <a:avLst/>
              <a:gdLst/>
              <a:ahLst/>
              <a:cxnLst/>
              <a:rect l="l" t="t" r="r" b="b"/>
              <a:pathLst>
                <a:path w="6960" h="4638" extrusionOk="0">
                  <a:moveTo>
                    <a:pt x="84" y="1"/>
                  </a:moveTo>
                  <a:cubicBezTo>
                    <a:pt x="34" y="1"/>
                    <a:pt x="1" y="42"/>
                    <a:pt x="1" y="84"/>
                  </a:cubicBezTo>
                  <a:lnTo>
                    <a:pt x="1" y="4554"/>
                  </a:lnTo>
                  <a:cubicBezTo>
                    <a:pt x="1" y="4595"/>
                    <a:pt x="34" y="4637"/>
                    <a:pt x="84" y="4637"/>
                  </a:cubicBezTo>
                  <a:lnTo>
                    <a:pt x="6868" y="4637"/>
                  </a:lnTo>
                  <a:cubicBezTo>
                    <a:pt x="6918" y="4637"/>
                    <a:pt x="6960" y="4595"/>
                    <a:pt x="6960" y="4554"/>
                  </a:cubicBezTo>
                  <a:lnTo>
                    <a:pt x="6960" y="84"/>
                  </a:lnTo>
                  <a:cubicBezTo>
                    <a:pt x="6960" y="42"/>
                    <a:pt x="6918" y="1"/>
                    <a:pt x="6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643;p66"/>
            <p:cNvSpPr/>
            <p:nvPr/>
          </p:nvSpPr>
          <p:spPr>
            <a:xfrm>
              <a:off x="1524222" y="3136922"/>
              <a:ext cx="199456" cy="6735"/>
            </a:xfrm>
            <a:custGeom>
              <a:avLst/>
              <a:gdLst/>
              <a:ahLst/>
              <a:cxnLst/>
              <a:rect l="l" t="t" r="r" b="b"/>
              <a:pathLst>
                <a:path w="6960" h="235" extrusionOk="0">
                  <a:moveTo>
                    <a:pt x="1" y="0"/>
                  </a:moveTo>
                  <a:lnTo>
                    <a:pt x="1" y="234"/>
                  </a:lnTo>
                  <a:lnTo>
                    <a:pt x="6960" y="234"/>
                  </a:lnTo>
                  <a:lnTo>
                    <a:pt x="69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644;p66"/>
            <p:cNvSpPr/>
            <p:nvPr/>
          </p:nvSpPr>
          <p:spPr>
            <a:xfrm>
              <a:off x="1690380" y="3143628"/>
              <a:ext cx="19888" cy="33042"/>
            </a:xfrm>
            <a:custGeom>
              <a:avLst/>
              <a:gdLst/>
              <a:ahLst/>
              <a:cxnLst/>
              <a:rect l="l" t="t" r="r" b="b"/>
              <a:pathLst>
                <a:path w="694" h="1153" extrusionOk="0">
                  <a:moveTo>
                    <a:pt x="0" y="0"/>
                  </a:moveTo>
                  <a:lnTo>
                    <a:pt x="0" y="1153"/>
                  </a:lnTo>
                  <a:lnTo>
                    <a:pt x="694" y="1153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1645;p66"/>
          <p:cNvGrpSpPr/>
          <p:nvPr/>
        </p:nvGrpSpPr>
        <p:grpSpPr>
          <a:xfrm>
            <a:off x="1782925" y="4047798"/>
            <a:ext cx="662705" cy="528415"/>
            <a:chOff x="1598675" y="4031321"/>
            <a:chExt cx="662705" cy="528415"/>
          </a:xfrm>
        </p:grpSpPr>
        <p:sp>
          <p:nvSpPr>
            <p:cNvPr id="94" name="Google Shape;1646;p66"/>
            <p:cNvSpPr/>
            <p:nvPr/>
          </p:nvSpPr>
          <p:spPr>
            <a:xfrm>
              <a:off x="1821089" y="4031321"/>
              <a:ext cx="220061" cy="292593"/>
            </a:xfrm>
            <a:custGeom>
              <a:avLst/>
              <a:gdLst/>
              <a:ahLst/>
              <a:cxnLst/>
              <a:rect l="l" t="t" r="r" b="b"/>
              <a:pathLst>
                <a:path w="7679" h="10210" extrusionOk="0">
                  <a:moveTo>
                    <a:pt x="1254" y="1204"/>
                  </a:moveTo>
                  <a:lnTo>
                    <a:pt x="6475" y="1237"/>
                  </a:lnTo>
                  <a:lnTo>
                    <a:pt x="6425" y="8998"/>
                  </a:lnTo>
                  <a:lnTo>
                    <a:pt x="1204" y="8965"/>
                  </a:lnTo>
                  <a:lnTo>
                    <a:pt x="1254" y="1204"/>
                  </a:lnTo>
                  <a:close/>
                  <a:moveTo>
                    <a:pt x="68" y="1"/>
                  </a:moveTo>
                  <a:lnTo>
                    <a:pt x="1" y="10159"/>
                  </a:lnTo>
                  <a:lnTo>
                    <a:pt x="7611" y="10209"/>
                  </a:lnTo>
                  <a:lnTo>
                    <a:pt x="7678" y="51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647;p66"/>
            <p:cNvSpPr/>
            <p:nvPr/>
          </p:nvSpPr>
          <p:spPr>
            <a:xfrm>
              <a:off x="1598675" y="4106260"/>
              <a:ext cx="662705" cy="453476"/>
            </a:xfrm>
            <a:custGeom>
              <a:avLst/>
              <a:gdLst/>
              <a:ahLst/>
              <a:cxnLst/>
              <a:rect l="l" t="t" r="r" b="b"/>
              <a:pathLst>
                <a:path w="23125" h="15824" extrusionOk="0">
                  <a:moveTo>
                    <a:pt x="402" y="0"/>
                  </a:moveTo>
                  <a:cubicBezTo>
                    <a:pt x="235" y="0"/>
                    <a:pt x="101" y="126"/>
                    <a:pt x="101" y="293"/>
                  </a:cubicBezTo>
                  <a:lnTo>
                    <a:pt x="9" y="15380"/>
                  </a:lnTo>
                  <a:cubicBezTo>
                    <a:pt x="1" y="15547"/>
                    <a:pt x="135" y="15681"/>
                    <a:pt x="302" y="15681"/>
                  </a:cubicBezTo>
                  <a:lnTo>
                    <a:pt x="22732" y="15823"/>
                  </a:lnTo>
                  <a:cubicBezTo>
                    <a:pt x="22737" y="15823"/>
                    <a:pt x="22742" y="15823"/>
                    <a:pt x="22747" y="15823"/>
                  </a:cubicBezTo>
                  <a:cubicBezTo>
                    <a:pt x="22907" y="15823"/>
                    <a:pt x="23033" y="15693"/>
                    <a:pt x="23033" y="15531"/>
                  </a:cubicBezTo>
                  <a:lnTo>
                    <a:pt x="23125" y="443"/>
                  </a:lnTo>
                  <a:cubicBezTo>
                    <a:pt x="23125" y="276"/>
                    <a:pt x="23000" y="143"/>
                    <a:pt x="22832" y="143"/>
                  </a:cubicBezTo>
                  <a:lnTo>
                    <a:pt x="4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648;p66"/>
            <p:cNvSpPr/>
            <p:nvPr/>
          </p:nvSpPr>
          <p:spPr>
            <a:xfrm>
              <a:off x="1689177" y="4106747"/>
              <a:ext cx="61327" cy="449865"/>
            </a:xfrm>
            <a:custGeom>
              <a:avLst/>
              <a:gdLst/>
              <a:ahLst/>
              <a:cxnLst/>
              <a:rect l="l" t="t" r="r" b="b"/>
              <a:pathLst>
                <a:path w="2140" h="15698" extrusionOk="0">
                  <a:moveTo>
                    <a:pt x="101" y="0"/>
                  </a:moveTo>
                  <a:lnTo>
                    <a:pt x="1" y="15681"/>
                  </a:lnTo>
                  <a:lnTo>
                    <a:pt x="2039" y="15697"/>
                  </a:lnTo>
                  <a:lnTo>
                    <a:pt x="2139" y="1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649;p66"/>
            <p:cNvSpPr/>
            <p:nvPr/>
          </p:nvSpPr>
          <p:spPr>
            <a:xfrm>
              <a:off x="2109817" y="4109384"/>
              <a:ext cx="61327" cy="449865"/>
            </a:xfrm>
            <a:custGeom>
              <a:avLst/>
              <a:gdLst/>
              <a:ahLst/>
              <a:cxnLst/>
              <a:rect l="l" t="t" r="r" b="b"/>
              <a:pathLst>
                <a:path w="2140" h="15698" extrusionOk="0">
                  <a:moveTo>
                    <a:pt x="101" y="0"/>
                  </a:moveTo>
                  <a:lnTo>
                    <a:pt x="1" y="15681"/>
                  </a:lnTo>
                  <a:lnTo>
                    <a:pt x="2039" y="15697"/>
                  </a:lnTo>
                  <a:lnTo>
                    <a:pt x="2139" y="1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1718;p66"/>
          <p:cNvGrpSpPr/>
          <p:nvPr/>
        </p:nvGrpSpPr>
        <p:grpSpPr>
          <a:xfrm>
            <a:off x="717525" y="4137539"/>
            <a:ext cx="405825" cy="438675"/>
            <a:chOff x="3511800" y="2899175"/>
            <a:chExt cx="405825" cy="438675"/>
          </a:xfrm>
        </p:grpSpPr>
        <p:sp>
          <p:nvSpPr>
            <p:cNvPr id="99" name="Google Shape;1719;p66"/>
            <p:cNvSpPr/>
            <p:nvPr/>
          </p:nvSpPr>
          <p:spPr>
            <a:xfrm>
              <a:off x="3573425" y="3118500"/>
              <a:ext cx="343775" cy="219350"/>
            </a:xfrm>
            <a:custGeom>
              <a:avLst/>
              <a:gdLst/>
              <a:ahLst/>
              <a:cxnLst/>
              <a:rect l="l" t="t" r="r" b="b"/>
              <a:pathLst>
                <a:path w="13751" h="8774" extrusionOk="0">
                  <a:moveTo>
                    <a:pt x="0" y="1"/>
                  </a:moveTo>
                  <a:lnTo>
                    <a:pt x="0" y="6424"/>
                  </a:lnTo>
                  <a:cubicBezTo>
                    <a:pt x="0" y="7722"/>
                    <a:pt x="1051" y="8774"/>
                    <a:pt x="2349" y="8774"/>
                  </a:cubicBezTo>
                  <a:lnTo>
                    <a:pt x="11402" y="8774"/>
                  </a:lnTo>
                  <a:cubicBezTo>
                    <a:pt x="12699" y="8774"/>
                    <a:pt x="13751" y="7722"/>
                    <a:pt x="13751" y="6424"/>
                  </a:cubicBezTo>
                  <a:lnTo>
                    <a:pt x="137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720;p66"/>
            <p:cNvSpPr/>
            <p:nvPr/>
          </p:nvSpPr>
          <p:spPr>
            <a:xfrm>
              <a:off x="3573425" y="2899175"/>
              <a:ext cx="343775" cy="219350"/>
            </a:xfrm>
            <a:custGeom>
              <a:avLst/>
              <a:gdLst/>
              <a:ahLst/>
              <a:cxnLst/>
              <a:rect l="l" t="t" r="r" b="b"/>
              <a:pathLst>
                <a:path w="13751" h="8774" extrusionOk="0">
                  <a:moveTo>
                    <a:pt x="2349" y="1"/>
                  </a:moveTo>
                  <a:cubicBezTo>
                    <a:pt x="1051" y="1"/>
                    <a:pt x="0" y="1052"/>
                    <a:pt x="0" y="2350"/>
                  </a:cubicBezTo>
                  <a:lnTo>
                    <a:pt x="0" y="8774"/>
                  </a:lnTo>
                  <a:lnTo>
                    <a:pt x="13751" y="8774"/>
                  </a:lnTo>
                  <a:lnTo>
                    <a:pt x="13751" y="2350"/>
                  </a:lnTo>
                  <a:cubicBezTo>
                    <a:pt x="13751" y="1052"/>
                    <a:pt x="12699" y="1"/>
                    <a:pt x="114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721;p66"/>
            <p:cNvSpPr/>
            <p:nvPr/>
          </p:nvSpPr>
          <p:spPr>
            <a:xfrm>
              <a:off x="3511800" y="2899175"/>
              <a:ext cx="405825" cy="219350"/>
            </a:xfrm>
            <a:custGeom>
              <a:avLst/>
              <a:gdLst/>
              <a:ahLst/>
              <a:cxnLst/>
              <a:rect l="l" t="t" r="r" b="b"/>
              <a:pathLst>
                <a:path w="16233" h="8774" extrusionOk="0">
                  <a:moveTo>
                    <a:pt x="2005" y="1"/>
                  </a:moveTo>
                  <a:cubicBezTo>
                    <a:pt x="707" y="1"/>
                    <a:pt x="1" y="1052"/>
                    <a:pt x="411" y="2350"/>
                  </a:cubicBezTo>
                  <a:lnTo>
                    <a:pt x="2465" y="8774"/>
                  </a:lnTo>
                  <a:lnTo>
                    <a:pt x="16232" y="8774"/>
                  </a:lnTo>
                  <a:lnTo>
                    <a:pt x="14162" y="2350"/>
                  </a:lnTo>
                  <a:cubicBezTo>
                    <a:pt x="13719" y="1052"/>
                    <a:pt x="12339" y="1"/>
                    <a:pt x="110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722;p66"/>
            <p:cNvSpPr/>
            <p:nvPr/>
          </p:nvSpPr>
          <p:spPr>
            <a:xfrm>
              <a:off x="3615725" y="3157925"/>
              <a:ext cx="102700" cy="132700"/>
            </a:xfrm>
            <a:custGeom>
              <a:avLst/>
              <a:gdLst/>
              <a:ahLst/>
              <a:cxnLst/>
              <a:rect l="l" t="t" r="r" b="b"/>
              <a:pathLst>
                <a:path w="4108" h="5308" extrusionOk="0">
                  <a:moveTo>
                    <a:pt x="0" y="1"/>
                  </a:moveTo>
                  <a:lnTo>
                    <a:pt x="0" y="5307"/>
                  </a:lnTo>
                  <a:lnTo>
                    <a:pt x="4107" y="5307"/>
                  </a:lnTo>
                  <a:lnTo>
                    <a:pt x="41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723;p66"/>
            <p:cNvSpPr/>
            <p:nvPr/>
          </p:nvSpPr>
          <p:spPr>
            <a:xfrm>
              <a:off x="3631325" y="3173950"/>
              <a:ext cx="71500" cy="100650"/>
            </a:xfrm>
            <a:custGeom>
              <a:avLst/>
              <a:gdLst/>
              <a:ahLst/>
              <a:cxnLst/>
              <a:rect l="l" t="t" r="r" b="b"/>
              <a:pathLst>
                <a:path w="2860" h="4026" extrusionOk="0">
                  <a:moveTo>
                    <a:pt x="0" y="0"/>
                  </a:moveTo>
                  <a:lnTo>
                    <a:pt x="0" y="4026"/>
                  </a:lnTo>
                  <a:lnTo>
                    <a:pt x="2859" y="4026"/>
                  </a:lnTo>
                  <a:lnTo>
                    <a:pt x="2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724;p66"/>
            <p:cNvSpPr/>
            <p:nvPr/>
          </p:nvSpPr>
          <p:spPr>
            <a:xfrm>
              <a:off x="3763575" y="3177650"/>
              <a:ext cx="50550" cy="15625"/>
            </a:xfrm>
            <a:custGeom>
              <a:avLst/>
              <a:gdLst/>
              <a:ahLst/>
              <a:cxnLst/>
              <a:rect l="l" t="t" r="r" b="b"/>
              <a:pathLst>
                <a:path w="2022" h="625" extrusionOk="0">
                  <a:moveTo>
                    <a:pt x="1" y="0"/>
                  </a:moveTo>
                  <a:lnTo>
                    <a:pt x="1" y="625"/>
                  </a:lnTo>
                  <a:lnTo>
                    <a:pt x="2021" y="625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725;p66"/>
            <p:cNvSpPr/>
            <p:nvPr/>
          </p:nvSpPr>
          <p:spPr>
            <a:xfrm>
              <a:off x="3763575" y="3216250"/>
              <a:ext cx="98200" cy="15625"/>
            </a:xfrm>
            <a:custGeom>
              <a:avLst/>
              <a:gdLst/>
              <a:ahLst/>
              <a:cxnLst/>
              <a:rect l="l" t="t" r="r" b="b"/>
              <a:pathLst>
                <a:path w="3928" h="625" extrusionOk="0">
                  <a:moveTo>
                    <a:pt x="1" y="1"/>
                  </a:moveTo>
                  <a:lnTo>
                    <a:pt x="1" y="625"/>
                  </a:lnTo>
                  <a:lnTo>
                    <a:pt x="3927" y="625"/>
                  </a:lnTo>
                  <a:lnTo>
                    <a:pt x="39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726;p66"/>
            <p:cNvSpPr/>
            <p:nvPr/>
          </p:nvSpPr>
          <p:spPr>
            <a:xfrm>
              <a:off x="3763575" y="3255275"/>
              <a:ext cx="98200" cy="15625"/>
            </a:xfrm>
            <a:custGeom>
              <a:avLst/>
              <a:gdLst/>
              <a:ahLst/>
              <a:cxnLst/>
              <a:rect l="l" t="t" r="r" b="b"/>
              <a:pathLst>
                <a:path w="3928" h="625" extrusionOk="0">
                  <a:moveTo>
                    <a:pt x="1" y="0"/>
                  </a:moveTo>
                  <a:lnTo>
                    <a:pt x="1" y="625"/>
                  </a:lnTo>
                  <a:lnTo>
                    <a:pt x="3927" y="625"/>
                  </a:lnTo>
                  <a:lnTo>
                    <a:pt x="39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727;p66"/>
            <p:cNvSpPr/>
            <p:nvPr/>
          </p:nvSpPr>
          <p:spPr>
            <a:xfrm>
              <a:off x="3589850" y="2947650"/>
              <a:ext cx="138025" cy="133900"/>
            </a:xfrm>
            <a:custGeom>
              <a:avLst/>
              <a:gdLst/>
              <a:ahLst/>
              <a:cxnLst/>
              <a:rect l="l" t="t" r="r" b="b"/>
              <a:pathLst>
                <a:path w="5521" h="5356" extrusionOk="0">
                  <a:moveTo>
                    <a:pt x="2054" y="0"/>
                  </a:moveTo>
                  <a:cubicBezTo>
                    <a:pt x="1889" y="0"/>
                    <a:pt x="1725" y="17"/>
                    <a:pt x="1561" y="49"/>
                  </a:cubicBezTo>
                  <a:lnTo>
                    <a:pt x="1824" y="641"/>
                  </a:lnTo>
                  <a:cubicBezTo>
                    <a:pt x="1955" y="608"/>
                    <a:pt x="2087" y="592"/>
                    <a:pt x="2218" y="592"/>
                  </a:cubicBezTo>
                  <a:cubicBezTo>
                    <a:pt x="2349" y="592"/>
                    <a:pt x="2481" y="608"/>
                    <a:pt x="2612" y="641"/>
                  </a:cubicBezTo>
                  <a:lnTo>
                    <a:pt x="2563" y="49"/>
                  </a:lnTo>
                  <a:cubicBezTo>
                    <a:pt x="2399" y="17"/>
                    <a:pt x="2218" y="0"/>
                    <a:pt x="2054" y="0"/>
                  </a:cubicBezTo>
                  <a:close/>
                  <a:moveTo>
                    <a:pt x="739" y="427"/>
                  </a:moveTo>
                  <a:cubicBezTo>
                    <a:pt x="493" y="608"/>
                    <a:pt x="312" y="838"/>
                    <a:pt x="181" y="1101"/>
                  </a:cubicBezTo>
                  <a:lnTo>
                    <a:pt x="756" y="1462"/>
                  </a:lnTo>
                  <a:cubicBezTo>
                    <a:pt x="854" y="1249"/>
                    <a:pt x="1002" y="1068"/>
                    <a:pt x="1183" y="920"/>
                  </a:cubicBezTo>
                  <a:lnTo>
                    <a:pt x="739" y="427"/>
                  </a:lnTo>
                  <a:close/>
                  <a:moveTo>
                    <a:pt x="3582" y="427"/>
                  </a:moveTo>
                  <a:lnTo>
                    <a:pt x="3384" y="920"/>
                  </a:lnTo>
                  <a:cubicBezTo>
                    <a:pt x="3647" y="1068"/>
                    <a:pt x="3894" y="1249"/>
                    <a:pt x="4091" y="1462"/>
                  </a:cubicBezTo>
                  <a:lnTo>
                    <a:pt x="4485" y="1101"/>
                  </a:lnTo>
                  <a:cubicBezTo>
                    <a:pt x="4222" y="838"/>
                    <a:pt x="3910" y="608"/>
                    <a:pt x="3582" y="427"/>
                  </a:cubicBezTo>
                  <a:close/>
                  <a:moveTo>
                    <a:pt x="0" y="2004"/>
                  </a:moveTo>
                  <a:cubicBezTo>
                    <a:pt x="0" y="2234"/>
                    <a:pt x="33" y="2448"/>
                    <a:pt x="82" y="2678"/>
                  </a:cubicBezTo>
                  <a:cubicBezTo>
                    <a:pt x="115" y="2777"/>
                    <a:pt x="148" y="2892"/>
                    <a:pt x="197" y="3007"/>
                  </a:cubicBezTo>
                  <a:lnTo>
                    <a:pt x="756" y="2941"/>
                  </a:lnTo>
                  <a:cubicBezTo>
                    <a:pt x="723" y="2842"/>
                    <a:pt x="707" y="2760"/>
                    <a:pt x="674" y="2678"/>
                  </a:cubicBezTo>
                  <a:cubicBezTo>
                    <a:pt x="641" y="2497"/>
                    <a:pt x="608" y="2333"/>
                    <a:pt x="608" y="2152"/>
                  </a:cubicBezTo>
                  <a:lnTo>
                    <a:pt x="0" y="2004"/>
                  </a:lnTo>
                  <a:close/>
                  <a:moveTo>
                    <a:pt x="5142" y="2004"/>
                  </a:moveTo>
                  <a:lnTo>
                    <a:pt x="4617" y="2152"/>
                  </a:lnTo>
                  <a:cubicBezTo>
                    <a:pt x="4699" y="2317"/>
                    <a:pt x="4765" y="2481"/>
                    <a:pt x="4814" y="2678"/>
                  </a:cubicBezTo>
                  <a:cubicBezTo>
                    <a:pt x="4880" y="2924"/>
                    <a:pt x="4896" y="3187"/>
                    <a:pt x="4863" y="3434"/>
                  </a:cubicBezTo>
                  <a:lnTo>
                    <a:pt x="5487" y="3664"/>
                  </a:lnTo>
                  <a:cubicBezTo>
                    <a:pt x="5520" y="3319"/>
                    <a:pt x="5504" y="2990"/>
                    <a:pt x="5405" y="2678"/>
                  </a:cubicBezTo>
                  <a:cubicBezTo>
                    <a:pt x="5340" y="2432"/>
                    <a:pt x="5257" y="2218"/>
                    <a:pt x="5142" y="2004"/>
                  </a:cubicBezTo>
                  <a:close/>
                  <a:moveTo>
                    <a:pt x="1199" y="3680"/>
                  </a:moveTo>
                  <a:lnTo>
                    <a:pt x="756" y="3959"/>
                  </a:lnTo>
                  <a:cubicBezTo>
                    <a:pt x="986" y="4255"/>
                    <a:pt x="1265" y="4518"/>
                    <a:pt x="1577" y="4748"/>
                  </a:cubicBezTo>
                  <a:lnTo>
                    <a:pt x="1840" y="4272"/>
                  </a:lnTo>
                  <a:cubicBezTo>
                    <a:pt x="1594" y="4107"/>
                    <a:pt x="1380" y="3910"/>
                    <a:pt x="1199" y="3680"/>
                  </a:cubicBezTo>
                  <a:close/>
                  <a:moveTo>
                    <a:pt x="4633" y="4091"/>
                  </a:moveTo>
                  <a:cubicBezTo>
                    <a:pt x="4502" y="4288"/>
                    <a:pt x="4337" y="4452"/>
                    <a:pt x="4124" y="4551"/>
                  </a:cubicBezTo>
                  <a:lnTo>
                    <a:pt x="4518" y="5093"/>
                  </a:lnTo>
                  <a:cubicBezTo>
                    <a:pt x="4781" y="4962"/>
                    <a:pt x="5011" y="4748"/>
                    <a:pt x="5175" y="4502"/>
                  </a:cubicBezTo>
                  <a:lnTo>
                    <a:pt x="4633" y="4091"/>
                  </a:lnTo>
                  <a:close/>
                  <a:moveTo>
                    <a:pt x="2629" y="4650"/>
                  </a:moveTo>
                  <a:lnTo>
                    <a:pt x="2596" y="5225"/>
                  </a:lnTo>
                  <a:cubicBezTo>
                    <a:pt x="2875" y="5307"/>
                    <a:pt x="3154" y="5356"/>
                    <a:pt x="3450" y="5356"/>
                  </a:cubicBezTo>
                  <a:lnTo>
                    <a:pt x="3614" y="5356"/>
                  </a:lnTo>
                  <a:lnTo>
                    <a:pt x="3434" y="4748"/>
                  </a:lnTo>
                  <a:lnTo>
                    <a:pt x="3302" y="4748"/>
                  </a:lnTo>
                  <a:cubicBezTo>
                    <a:pt x="3072" y="4748"/>
                    <a:pt x="2842" y="4715"/>
                    <a:pt x="2629" y="46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590;p66"/>
          <p:cNvGrpSpPr/>
          <p:nvPr/>
        </p:nvGrpSpPr>
        <p:grpSpPr>
          <a:xfrm>
            <a:off x="7895909" y="3646539"/>
            <a:ext cx="274568" cy="951456"/>
            <a:chOff x="2647123" y="3608165"/>
            <a:chExt cx="274568" cy="951456"/>
          </a:xfrm>
        </p:grpSpPr>
        <p:sp>
          <p:nvSpPr>
            <p:cNvPr id="109" name="Google Shape;1591;p66"/>
            <p:cNvSpPr/>
            <p:nvPr/>
          </p:nvSpPr>
          <p:spPr>
            <a:xfrm>
              <a:off x="2670508" y="3621720"/>
              <a:ext cx="24932" cy="807769"/>
            </a:xfrm>
            <a:custGeom>
              <a:avLst/>
              <a:gdLst/>
              <a:ahLst/>
              <a:cxnLst/>
              <a:rect l="l" t="t" r="r" b="b"/>
              <a:pathLst>
                <a:path w="870" h="28187" extrusionOk="0">
                  <a:moveTo>
                    <a:pt x="1" y="0"/>
                  </a:moveTo>
                  <a:lnTo>
                    <a:pt x="151" y="28186"/>
                  </a:lnTo>
                  <a:lnTo>
                    <a:pt x="870" y="28178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592;p66"/>
            <p:cNvSpPr/>
            <p:nvPr/>
          </p:nvSpPr>
          <p:spPr>
            <a:xfrm>
              <a:off x="2647123" y="3608165"/>
              <a:ext cx="60295" cy="49950"/>
            </a:xfrm>
            <a:custGeom>
              <a:avLst/>
              <a:gdLst/>
              <a:ahLst/>
              <a:cxnLst/>
              <a:rect l="l" t="t" r="r" b="b"/>
              <a:pathLst>
                <a:path w="2104" h="1743" extrusionOk="0">
                  <a:moveTo>
                    <a:pt x="997" y="1"/>
                  </a:moveTo>
                  <a:cubicBezTo>
                    <a:pt x="622" y="1"/>
                    <a:pt x="283" y="249"/>
                    <a:pt x="174" y="632"/>
                  </a:cubicBezTo>
                  <a:cubicBezTo>
                    <a:pt x="1" y="1224"/>
                    <a:pt x="469" y="1743"/>
                    <a:pt x="1010" y="1743"/>
                  </a:cubicBezTo>
                  <a:cubicBezTo>
                    <a:pt x="1147" y="1743"/>
                    <a:pt x="1289" y="1709"/>
                    <a:pt x="1427" y="1634"/>
                  </a:cubicBezTo>
                  <a:cubicBezTo>
                    <a:pt x="2103" y="1258"/>
                    <a:pt x="1995" y="247"/>
                    <a:pt x="1251" y="39"/>
                  </a:cubicBezTo>
                  <a:cubicBezTo>
                    <a:pt x="1166" y="13"/>
                    <a:pt x="1081" y="1"/>
                    <a:pt x="997" y="1"/>
                  </a:cubicBezTo>
                  <a:close/>
                </a:path>
              </a:pathLst>
            </a:custGeom>
            <a:solidFill>
              <a:srgbClr val="151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593;p66"/>
            <p:cNvSpPr/>
            <p:nvPr/>
          </p:nvSpPr>
          <p:spPr>
            <a:xfrm>
              <a:off x="2670765" y="3997820"/>
              <a:ext cx="250925" cy="527671"/>
            </a:xfrm>
            <a:custGeom>
              <a:avLst/>
              <a:gdLst/>
              <a:ahLst/>
              <a:cxnLst/>
              <a:rect l="l" t="t" r="r" b="b"/>
              <a:pathLst>
                <a:path w="8756" h="18413" extrusionOk="0">
                  <a:moveTo>
                    <a:pt x="8338" y="0"/>
                  </a:moveTo>
                  <a:lnTo>
                    <a:pt x="251" y="75"/>
                  </a:lnTo>
                  <a:cubicBezTo>
                    <a:pt x="109" y="75"/>
                    <a:pt x="0" y="192"/>
                    <a:pt x="0" y="334"/>
                  </a:cubicBezTo>
                  <a:lnTo>
                    <a:pt x="167" y="18162"/>
                  </a:lnTo>
                  <a:cubicBezTo>
                    <a:pt x="167" y="18304"/>
                    <a:pt x="284" y="18412"/>
                    <a:pt x="418" y="18412"/>
                  </a:cubicBezTo>
                  <a:lnTo>
                    <a:pt x="8505" y="18337"/>
                  </a:lnTo>
                  <a:cubicBezTo>
                    <a:pt x="8647" y="18337"/>
                    <a:pt x="8755" y="18220"/>
                    <a:pt x="8755" y="18087"/>
                  </a:cubicBezTo>
                  <a:lnTo>
                    <a:pt x="8597" y="251"/>
                  </a:lnTo>
                  <a:cubicBezTo>
                    <a:pt x="8588" y="109"/>
                    <a:pt x="8480" y="0"/>
                    <a:pt x="8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594;p66"/>
            <p:cNvSpPr/>
            <p:nvPr/>
          </p:nvSpPr>
          <p:spPr>
            <a:xfrm>
              <a:off x="2709052" y="4490270"/>
              <a:ext cx="81301" cy="69351"/>
            </a:xfrm>
            <a:custGeom>
              <a:avLst/>
              <a:gdLst/>
              <a:ahLst/>
              <a:cxnLst/>
              <a:rect l="l" t="t" r="r" b="b"/>
              <a:pathLst>
                <a:path w="2837" h="2420" extrusionOk="0">
                  <a:moveTo>
                    <a:pt x="1233" y="0"/>
                  </a:moveTo>
                  <a:cubicBezTo>
                    <a:pt x="1226" y="0"/>
                    <a:pt x="1219" y="0"/>
                    <a:pt x="1212" y="0"/>
                  </a:cubicBezTo>
                  <a:cubicBezTo>
                    <a:pt x="536" y="0"/>
                    <a:pt x="1" y="552"/>
                    <a:pt x="9" y="1220"/>
                  </a:cubicBezTo>
                  <a:cubicBezTo>
                    <a:pt x="15" y="1945"/>
                    <a:pt x="610" y="2420"/>
                    <a:pt x="1227" y="2420"/>
                  </a:cubicBezTo>
                  <a:cubicBezTo>
                    <a:pt x="1528" y="2420"/>
                    <a:pt x="1835" y="2307"/>
                    <a:pt x="2081" y="2055"/>
                  </a:cubicBezTo>
                  <a:cubicBezTo>
                    <a:pt x="2836" y="1292"/>
                    <a:pt x="2297" y="0"/>
                    <a:pt x="1233" y="0"/>
                  </a:cubicBezTo>
                  <a:close/>
                </a:path>
              </a:pathLst>
            </a:custGeom>
            <a:solidFill>
              <a:srgbClr val="151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595;p66"/>
            <p:cNvSpPr/>
            <p:nvPr/>
          </p:nvSpPr>
          <p:spPr>
            <a:xfrm>
              <a:off x="2723668" y="4504627"/>
              <a:ext cx="47428" cy="40464"/>
            </a:xfrm>
            <a:custGeom>
              <a:avLst/>
              <a:gdLst/>
              <a:ahLst/>
              <a:cxnLst/>
              <a:rect l="l" t="t" r="r" b="b"/>
              <a:pathLst>
                <a:path w="1655" h="1412" extrusionOk="0">
                  <a:moveTo>
                    <a:pt x="702" y="1"/>
                  </a:moveTo>
                  <a:cubicBezTo>
                    <a:pt x="318" y="9"/>
                    <a:pt x="1" y="326"/>
                    <a:pt x="9" y="711"/>
                  </a:cubicBezTo>
                  <a:cubicBezTo>
                    <a:pt x="9" y="1134"/>
                    <a:pt x="355" y="1412"/>
                    <a:pt x="717" y="1412"/>
                  </a:cubicBezTo>
                  <a:cubicBezTo>
                    <a:pt x="891" y="1412"/>
                    <a:pt x="1068" y="1347"/>
                    <a:pt x="1212" y="1203"/>
                  </a:cubicBezTo>
                  <a:cubicBezTo>
                    <a:pt x="1655" y="752"/>
                    <a:pt x="1329" y="1"/>
                    <a:pt x="7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596;p66"/>
            <p:cNvSpPr/>
            <p:nvPr/>
          </p:nvSpPr>
          <p:spPr>
            <a:xfrm>
              <a:off x="2834746" y="4188134"/>
              <a:ext cx="48403" cy="287549"/>
            </a:xfrm>
            <a:custGeom>
              <a:avLst/>
              <a:gdLst/>
              <a:ahLst/>
              <a:cxnLst/>
              <a:rect l="l" t="t" r="r" b="b"/>
              <a:pathLst>
                <a:path w="1689" h="10034" extrusionOk="0">
                  <a:moveTo>
                    <a:pt x="810" y="0"/>
                  </a:moveTo>
                  <a:cubicBezTo>
                    <a:pt x="805" y="0"/>
                    <a:pt x="799" y="0"/>
                    <a:pt x="794" y="1"/>
                  </a:cubicBezTo>
                  <a:cubicBezTo>
                    <a:pt x="352" y="1"/>
                    <a:pt x="1" y="368"/>
                    <a:pt x="1" y="811"/>
                  </a:cubicBezTo>
                  <a:lnTo>
                    <a:pt x="76" y="9240"/>
                  </a:lnTo>
                  <a:cubicBezTo>
                    <a:pt x="84" y="9678"/>
                    <a:pt x="435" y="10034"/>
                    <a:pt x="871" y="10034"/>
                  </a:cubicBezTo>
                  <a:cubicBezTo>
                    <a:pt x="876" y="10034"/>
                    <a:pt x="881" y="10034"/>
                    <a:pt x="886" y="10034"/>
                  </a:cubicBezTo>
                  <a:cubicBezTo>
                    <a:pt x="1329" y="10034"/>
                    <a:pt x="1688" y="9666"/>
                    <a:pt x="1688" y="9223"/>
                  </a:cubicBezTo>
                  <a:lnTo>
                    <a:pt x="1605" y="794"/>
                  </a:lnTo>
                  <a:cubicBezTo>
                    <a:pt x="1605" y="356"/>
                    <a:pt x="1246" y="0"/>
                    <a:pt x="8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597;p66"/>
          <p:cNvGrpSpPr/>
          <p:nvPr/>
        </p:nvGrpSpPr>
        <p:grpSpPr>
          <a:xfrm>
            <a:off x="6666636" y="2619542"/>
            <a:ext cx="784533" cy="1978452"/>
            <a:chOff x="1970625" y="2561624"/>
            <a:chExt cx="784533" cy="1978452"/>
          </a:xfrm>
        </p:grpSpPr>
        <p:sp>
          <p:nvSpPr>
            <p:cNvPr id="116" name="Google Shape;1598;p66"/>
            <p:cNvSpPr/>
            <p:nvPr/>
          </p:nvSpPr>
          <p:spPr>
            <a:xfrm>
              <a:off x="2109358" y="3471355"/>
              <a:ext cx="497265" cy="1015106"/>
            </a:xfrm>
            <a:custGeom>
              <a:avLst/>
              <a:gdLst/>
              <a:ahLst/>
              <a:cxnLst/>
              <a:rect l="l" t="t" r="r" b="b"/>
              <a:pathLst>
                <a:path w="17352" h="35422" extrusionOk="0">
                  <a:moveTo>
                    <a:pt x="2690" y="1"/>
                  </a:moveTo>
                  <a:lnTo>
                    <a:pt x="0" y="35422"/>
                  </a:lnTo>
                  <a:lnTo>
                    <a:pt x="1880" y="35422"/>
                  </a:lnTo>
                  <a:lnTo>
                    <a:pt x="7602" y="6133"/>
                  </a:lnTo>
                  <a:cubicBezTo>
                    <a:pt x="7702" y="5615"/>
                    <a:pt x="8145" y="5239"/>
                    <a:pt x="8672" y="5239"/>
                  </a:cubicBezTo>
                  <a:cubicBezTo>
                    <a:pt x="9198" y="5239"/>
                    <a:pt x="9649" y="5615"/>
                    <a:pt x="9749" y="6133"/>
                  </a:cubicBezTo>
                  <a:lnTo>
                    <a:pt x="15472" y="35422"/>
                  </a:lnTo>
                  <a:lnTo>
                    <a:pt x="17351" y="35422"/>
                  </a:lnTo>
                  <a:lnTo>
                    <a:pt x="146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599;p66"/>
            <p:cNvSpPr/>
            <p:nvPr/>
          </p:nvSpPr>
          <p:spPr>
            <a:xfrm>
              <a:off x="1970625" y="2886170"/>
              <a:ext cx="341053" cy="381976"/>
            </a:xfrm>
            <a:custGeom>
              <a:avLst/>
              <a:gdLst/>
              <a:ahLst/>
              <a:cxnLst/>
              <a:rect l="l" t="t" r="r" b="b"/>
              <a:pathLst>
                <a:path w="11901" h="13329" extrusionOk="0">
                  <a:moveTo>
                    <a:pt x="8069" y="1"/>
                  </a:moveTo>
                  <a:cubicBezTo>
                    <a:pt x="5971" y="1"/>
                    <a:pt x="0" y="9482"/>
                    <a:pt x="296" y="11983"/>
                  </a:cubicBezTo>
                  <a:cubicBezTo>
                    <a:pt x="418" y="13012"/>
                    <a:pt x="1423" y="13329"/>
                    <a:pt x="2617" y="13329"/>
                  </a:cubicBezTo>
                  <a:cubicBezTo>
                    <a:pt x="4534" y="13329"/>
                    <a:pt x="6938" y="12510"/>
                    <a:pt x="6938" y="12510"/>
                  </a:cubicBezTo>
                  <a:cubicBezTo>
                    <a:pt x="6938" y="12510"/>
                    <a:pt x="6011" y="11048"/>
                    <a:pt x="6412" y="10262"/>
                  </a:cubicBezTo>
                  <a:lnTo>
                    <a:pt x="4758" y="9928"/>
                  </a:lnTo>
                  <a:cubicBezTo>
                    <a:pt x="4758" y="9928"/>
                    <a:pt x="11900" y="3487"/>
                    <a:pt x="8458" y="154"/>
                  </a:cubicBezTo>
                  <a:cubicBezTo>
                    <a:pt x="8351" y="50"/>
                    <a:pt x="8220" y="1"/>
                    <a:pt x="80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600;p66"/>
            <p:cNvSpPr/>
            <p:nvPr/>
          </p:nvSpPr>
          <p:spPr>
            <a:xfrm>
              <a:off x="2129218" y="2842926"/>
              <a:ext cx="467347" cy="679211"/>
            </a:xfrm>
            <a:custGeom>
              <a:avLst/>
              <a:gdLst/>
              <a:ahLst/>
              <a:cxnLst/>
              <a:rect l="l" t="t" r="r" b="b"/>
              <a:pathLst>
                <a:path w="16308" h="23701" extrusionOk="0">
                  <a:moveTo>
                    <a:pt x="6324" y="1"/>
                  </a:moveTo>
                  <a:cubicBezTo>
                    <a:pt x="6324" y="1"/>
                    <a:pt x="1103" y="2599"/>
                    <a:pt x="552" y="3626"/>
                  </a:cubicBezTo>
                  <a:cubicBezTo>
                    <a:pt x="0" y="4654"/>
                    <a:pt x="1354" y="13041"/>
                    <a:pt x="1997" y="15205"/>
                  </a:cubicBezTo>
                  <a:lnTo>
                    <a:pt x="1997" y="16232"/>
                  </a:lnTo>
                  <a:cubicBezTo>
                    <a:pt x="1997" y="16232"/>
                    <a:pt x="1354" y="19858"/>
                    <a:pt x="1354" y="22347"/>
                  </a:cubicBezTo>
                  <a:cubicBezTo>
                    <a:pt x="1354" y="22347"/>
                    <a:pt x="2365" y="23701"/>
                    <a:pt x="8154" y="23701"/>
                  </a:cubicBezTo>
                  <a:cubicBezTo>
                    <a:pt x="13943" y="23701"/>
                    <a:pt x="14954" y="22347"/>
                    <a:pt x="14954" y="22347"/>
                  </a:cubicBezTo>
                  <a:cubicBezTo>
                    <a:pt x="14954" y="19858"/>
                    <a:pt x="14303" y="16232"/>
                    <a:pt x="14303" y="16232"/>
                  </a:cubicBezTo>
                  <a:lnTo>
                    <a:pt x="14303" y="15196"/>
                  </a:lnTo>
                  <a:cubicBezTo>
                    <a:pt x="14954" y="13033"/>
                    <a:pt x="16308" y="4654"/>
                    <a:pt x="15756" y="3618"/>
                  </a:cubicBezTo>
                  <a:cubicBezTo>
                    <a:pt x="15205" y="2582"/>
                    <a:pt x="9975" y="1"/>
                    <a:pt x="9975" y="1"/>
                  </a:cubicBezTo>
                  <a:lnTo>
                    <a:pt x="8154" y="209"/>
                  </a:lnTo>
                  <a:lnTo>
                    <a:pt x="6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601;p66"/>
            <p:cNvSpPr/>
            <p:nvPr/>
          </p:nvSpPr>
          <p:spPr>
            <a:xfrm>
              <a:off x="2306152" y="2762714"/>
              <a:ext cx="113254" cy="97951"/>
            </a:xfrm>
            <a:custGeom>
              <a:avLst/>
              <a:gdLst/>
              <a:ahLst/>
              <a:cxnLst/>
              <a:rect l="l" t="t" r="r" b="b"/>
              <a:pathLst>
                <a:path w="3952" h="3418" extrusionOk="0">
                  <a:moveTo>
                    <a:pt x="0" y="1"/>
                  </a:moveTo>
                  <a:lnTo>
                    <a:pt x="0" y="3209"/>
                  </a:lnTo>
                  <a:cubicBezTo>
                    <a:pt x="0" y="3209"/>
                    <a:pt x="434" y="3418"/>
                    <a:pt x="1980" y="3418"/>
                  </a:cubicBezTo>
                  <a:cubicBezTo>
                    <a:pt x="3517" y="3418"/>
                    <a:pt x="3952" y="3209"/>
                    <a:pt x="3952" y="3209"/>
                  </a:cubicBezTo>
                  <a:lnTo>
                    <a:pt x="3952" y="1"/>
                  </a:lnTo>
                  <a:close/>
                </a:path>
              </a:pathLst>
            </a:custGeom>
            <a:solidFill>
              <a:srgbClr val="D4A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602;p66"/>
            <p:cNvSpPr/>
            <p:nvPr/>
          </p:nvSpPr>
          <p:spPr>
            <a:xfrm>
              <a:off x="2251673" y="2601372"/>
              <a:ext cx="222411" cy="233215"/>
            </a:xfrm>
            <a:custGeom>
              <a:avLst/>
              <a:gdLst/>
              <a:ahLst/>
              <a:cxnLst/>
              <a:rect l="l" t="t" r="r" b="b"/>
              <a:pathLst>
                <a:path w="7761" h="8138" extrusionOk="0">
                  <a:moveTo>
                    <a:pt x="3881" y="0"/>
                  </a:moveTo>
                  <a:cubicBezTo>
                    <a:pt x="1759" y="0"/>
                    <a:pt x="924" y="418"/>
                    <a:pt x="1191" y="3994"/>
                  </a:cubicBezTo>
                  <a:cubicBezTo>
                    <a:pt x="1191" y="3994"/>
                    <a:pt x="972" y="3741"/>
                    <a:pt x="717" y="3741"/>
                  </a:cubicBezTo>
                  <a:cubicBezTo>
                    <a:pt x="589" y="3741"/>
                    <a:pt x="453" y="3804"/>
                    <a:pt x="331" y="3994"/>
                  </a:cubicBezTo>
                  <a:cubicBezTo>
                    <a:pt x="0" y="4504"/>
                    <a:pt x="703" y="5312"/>
                    <a:pt x="1152" y="5312"/>
                  </a:cubicBezTo>
                  <a:cubicBezTo>
                    <a:pt x="1202" y="5312"/>
                    <a:pt x="1249" y="5302"/>
                    <a:pt x="1291" y="5280"/>
                  </a:cubicBezTo>
                  <a:cubicBezTo>
                    <a:pt x="1291" y="5280"/>
                    <a:pt x="1609" y="7619"/>
                    <a:pt x="3881" y="8137"/>
                  </a:cubicBezTo>
                  <a:cubicBezTo>
                    <a:pt x="6145" y="7611"/>
                    <a:pt x="6471" y="5280"/>
                    <a:pt x="6471" y="5280"/>
                  </a:cubicBezTo>
                  <a:cubicBezTo>
                    <a:pt x="6514" y="5303"/>
                    <a:pt x="6562" y="5314"/>
                    <a:pt x="6614" y="5314"/>
                  </a:cubicBezTo>
                  <a:cubicBezTo>
                    <a:pt x="7063" y="5314"/>
                    <a:pt x="7761" y="4503"/>
                    <a:pt x="7431" y="3994"/>
                  </a:cubicBezTo>
                  <a:cubicBezTo>
                    <a:pt x="7306" y="3804"/>
                    <a:pt x="7168" y="3741"/>
                    <a:pt x="7039" y="3741"/>
                  </a:cubicBezTo>
                  <a:cubicBezTo>
                    <a:pt x="6782" y="3741"/>
                    <a:pt x="6563" y="3994"/>
                    <a:pt x="6563" y="3994"/>
                  </a:cubicBezTo>
                  <a:cubicBezTo>
                    <a:pt x="6838" y="426"/>
                    <a:pt x="5995" y="0"/>
                    <a:pt x="3881" y="0"/>
                  </a:cubicBezTo>
                  <a:close/>
                </a:path>
              </a:pathLst>
            </a:custGeom>
            <a:solidFill>
              <a:srgbClr val="D4A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603;p66"/>
            <p:cNvSpPr/>
            <p:nvPr/>
          </p:nvSpPr>
          <p:spPr>
            <a:xfrm>
              <a:off x="2259468" y="2561624"/>
              <a:ext cx="223385" cy="288037"/>
            </a:xfrm>
            <a:custGeom>
              <a:avLst/>
              <a:gdLst/>
              <a:ahLst/>
              <a:cxnLst/>
              <a:rect l="l" t="t" r="r" b="b"/>
              <a:pathLst>
                <a:path w="7795" h="10051" extrusionOk="0">
                  <a:moveTo>
                    <a:pt x="3119" y="1"/>
                  </a:moveTo>
                  <a:cubicBezTo>
                    <a:pt x="2411" y="1"/>
                    <a:pt x="1659" y="266"/>
                    <a:pt x="1195" y="1195"/>
                  </a:cubicBezTo>
                  <a:cubicBezTo>
                    <a:pt x="1195" y="1195"/>
                    <a:pt x="1189" y="1195"/>
                    <a:pt x="1179" y="1195"/>
                  </a:cubicBezTo>
                  <a:cubicBezTo>
                    <a:pt x="1047" y="1195"/>
                    <a:pt x="101" y="1260"/>
                    <a:pt x="334" y="3133"/>
                  </a:cubicBezTo>
                  <a:cubicBezTo>
                    <a:pt x="401" y="3701"/>
                    <a:pt x="0" y="10050"/>
                    <a:pt x="3434" y="10050"/>
                  </a:cubicBezTo>
                  <a:cubicBezTo>
                    <a:pt x="6867" y="10050"/>
                    <a:pt x="6884" y="4320"/>
                    <a:pt x="7034" y="3041"/>
                  </a:cubicBezTo>
                  <a:cubicBezTo>
                    <a:pt x="7034" y="3041"/>
                    <a:pt x="7794" y="2006"/>
                    <a:pt x="7377" y="1145"/>
                  </a:cubicBezTo>
                  <a:cubicBezTo>
                    <a:pt x="7212" y="806"/>
                    <a:pt x="7008" y="703"/>
                    <a:pt x="6822" y="703"/>
                  </a:cubicBezTo>
                  <a:cubicBezTo>
                    <a:pt x="6536" y="703"/>
                    <a:pt x="6291" y="945"/>
                    <a:pt x="6291" y="945"/>
                  </a:cubicBezTo>
                  <a:cubicBezTo>
                    <a:pt x="6291" y="945"/>
                    <a:pt x="6466" y="134"/>
                    <a:pt x="5706" y="134"/>
                  </a:cubicBezTo>
                  <a:cubicBezTo>
                    <a:pt x="4937" y="134"/>
                    <a:pt x="4937" y="477"/>
                    <a:pt x="4937" y="477"/>
                  </a:cubicBezTo>
                  <a:cubicBezTo>
                    <a:pt x="4937" y="477"/>
                    <a:pt x="4067" y="1"/>
                    <a:pt x="3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604;p66"/>
            <p:cNvSpPr/>
            <p:nvPr/>
          </p:nvSpPr>
          <p:spPr>
            <a:xfrm>
              <a:off x="2109358" y="2861123"/>
              <a:ext cx="165698" cy="417311"/>
            </a:xfrm>
            <a:custGeom>
              <a:avLst/>
              <a:gdLst/>
              <a:ahLst/>
              <a:cxnLst/>
              <a:rect l="l" t="t" r="r" b="b"/>
              <a:pathLst>
                <a:path w="5782" h="14562" extrusionOk="0">
                  <a:moveTo>
                    <a:pt x="5781" y="0"/>
                  </a:moveTo>
                  <a:cubicBezTo>
                    <a:pt x="5781" y="0"/>
                    <a:pt x="3392" y="0"/>
                    <a:pt x="2648" y="1387"/>
                  </a:cubicBezTo>
                  <a:cubicBezTo>
                    <a:pt x="1963" y="2649"/>
                    <a:pt x="0" y="6032"/>
                    <a:pt x="2690" y="14561"/>
                  </a:cubicBezTo>
                  <a:cubicBezTo>
                    <a:pt x="2690" y="14561"/>
                    <a:pt x="4110" y="8897"/>
                    <a:pt x="4077" y="6107"/>
                  </a:cubicBezTo>
                  <a:cubicBezTo>
                    <a:pt x="4052" y="3317"/>
                    <a:pt x="5781" y="0"/>
                    <a:pt x="57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605;p66"/>
            <p:cNvSpPr/>
            <p:nvPr/>
          </p:nvSpPr>
          <p:spPr>
            <a:xfrm>
              <a:off x="2139506" y="3149044"/>
              <a:ext cx="113742" cy="89899"/>
            </a:xfrm>
            <a:custGeom>
              <a:avLst/>
              <a:gdLst/>
              <a:ahLst/>
              <a:cxnLst/>
              <a:rect l="l" t="t" r="r" b="b"/>
              <a:pathLst>
                <a:path w="3969" h="3137" extrusionOk="0">
                  <a:moveTo>
                    <a:pt x="1902" y="0"/>
                  </a:moveTo>
                  <a:cubicBezTo>
                    <a:pt x="1015" y="0"/>
                    <a:pt x="527" y="1089"/>
                    <a:pt x="527" y="1089"/>
                  </a:cubicBezTo>
                  <a:cubicBezTo>
                    <a:pt x="1" y="1707"/>
                    <a:pt x="869" y="3019"/>
                    <a:pt x="869" y="3019"/>
                  </a:cubicBezTo>
                  <a:cubicBezTo>
                    <a:pt x="869" y="3019"/>
                    <a:pt x="951" y="3046"/>
                    <a:pt x="1037" y="3046"/>
                  </a:cubicBezTo>
                  <a:cubicBezTo>
                    <a:pt x="1095" y="3046"/>
                    <a:pt x="1155" y="3034"/>
                    <a:pt x="1195" y="2994"/>
                  </a:cubicBezTo>
                  <a:cubicBezTo>
                    <a:pt x="1313" y="2870"/>
                    <a:pt x="1424" y="2825"/>
                    <a:pt x="1523" y="2825"/>
                  </a:cubicBezTo>
                  <a:cubicBezTo>
                    <a:pt x="1784" y="2825"/>
                    <a:pt x="1964" y="3136"/>
                    <a:pt x="1964" y="3136"/>
                  </a:cubicBezTo>
                  <a:cubicBezTo>
                    <a:pt x="3969" y="1649"/>
                    <a:pt x="2524" y="170"/>
                    <a:pt x="2524" y="170"/>
                  </a:cubicBezTo>
                  <a:cubicBezTo>
                    <a:pt x="2299" y="50"/>
                    <a:pt x="2091" y="0"/>
                    <a:pt x="1902" y="0"/>
                  </a:cubicBezTo>
                  <a:close/>
                </a:path>
              </a:pathLst>
            </a:custGeom>
            <a:solidFill>
              <a:srgbClr val="D4A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606;p66"/>
            <p:cNvSpPr/>
            <p:nvPr/>
          </p:nvSpPr>
          <p:spPr>
            <a:xfrm>
              <a:off x="2414106" y="2886170"/>
              <a:ext cx="341053" cy="381976"/>
            </a:xfrm>
            <a:custGeom>
              <a:avLst/>
              <a:gdLst/>
              <a:ahLst/>
              <a:cxnLst/>
              <a:rect l="l" t="t" r="r" b="b"/>
              <a:pathLst>
                <a:path w="11901" h="13329" extrusionOk="0">
                  <a:moveTo>
                    <a:pt x="3832" y="1"/>
                  </a:moveTo>
                  <a:cubicBezTo>
                    <a:pt x="3681" y="1"/>
                    <a:pt x="3550" y="50"/>
                    <a:pt x="3443" y="154"/>
                  </a:cubicBezTo>
                  <a:cubicBezTo>
                    <a:pt x="1" y="3487"/>
                    <a:pt x="7135" y="9928"/>
                    <a:pt x="7135" y="9928"/>
                  </a:cubicBezTo>
                  <a:lnTo>
                    <a:pt x="5489" y="10262"/>
                  </a:lnTo>
                  <a:cubicBezTo>
                    <a:pt x="5882" y="11048"/>
                    <a:pt x="4955" y="12510"/>
                    <a:pt x="4955" y="12510"/>
                  </a:cubicBezTo>
                  <a:cubicBezTo>
                    <a:pt x="4955" y="12510"/>
                    <a:pt x="7361" y="13329"/>
                    <a:pt x="9282" y="13329"/>
                  </a:cubicBezTo>
                  <a:cubicBezTo>
                    <a:pt x="10476" y="13329"/>
                    <a:pt x="11483" y="13012"/>
                    <a:pt x="11605" y="11983"/>
                  </a:cubicBezTo>
                  <a:cubicBezTo>
                    <a:pt x="11901" y="9482"/>
                    <a:pt x="5930" y="1"/>
                    <a:pt x="3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607;p66"/>
            <p:cNvSpPr/>
            <p:nvPr/>
          </p:nvSpPr>
          <p:spPr>
            <a:xfrm>
              <a:off x="2450730" y="2861123"/>
              <a:ext cx="165698" cy="417311"/>
            </a:xfrm>
            <a:custGeom>
              <a:avLst/>
              <a:gdLst/>
              <a:ahLst/>
              <a:cxnLst/>
              <a:rect l="l" t="t" r="r" b="b"/>
              <a:pathLst>
                <a:path w="5782" h="14562" extrusionOk="0">
                  <a:moveTo>
                    <a:pt x="1" y="0"/>
                  </a:moveTo>
                  <a:cubicBezTo>
                    <a:pt x="1" y="0"/>
                    <a:pt x="1722" y="3317"/>
                    <a:pt x="1697" y="6107"/>
                  </a:cubicBezTo>
                  <a:cubicBezTo>
                    <a:pt x="1672" y="8897"/>
                    <a:pt x="3084" y="14561"/>
                    <a:pt x="3084" y="14561"/>
                  </a:cubicBezTo>
                  <a:cubicBezTo>
                    <a:pt x="5782" y="6032"/>
                    <a:pt x="3810" y="2649"/>
                    <a:pt x="3134" y="1387"/>
                  </a:cubicBezTo>
                  <a:cubicBezTo>
                    <a:pt x="2390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608;p66"/>
            <p:cNvSpPr/>
            <p:nvPr/>
          </p:nvSpPr>
          <p:spPr>
            <a:xfrm>
              <a:off x="2472539" y="3149044"/>
              <a:ext cx="113742" cy="89899"/>
            </a:xfrm>
            <a:custGeom>
              <a:avLst/>
              <a:gdLst/>
              <a:ahLst/>
              <a:cxnLst/>
              <a:rect l="l" t="t" r="r" b="b"/>
              <a:pathLst>
                <a:path w="3969" h="3137" extrusionOk="0">
                  <a:moveTo>
                    <a:pt x="2071" y="0"/>
                  </a:moveTo>
                  <a:cubicBezTo>
                    <a:pt x="1881" y="0"/>
                    <a:pt x="1672" y="50"/>
                    <a:pt x="1445" y="170"/>
                  </a:cubicBezTo>
                  <a:cubicBezTo>
                    <a:pt x="1445" y="170"/>
                    <a:pt x="0" y="1649"/>
                    <a:pt x="2005" y="3136"/>
                  </a:cubicBezTo>
                  <a:cubicBezTo>
                    <a:pt x="2005" y="3136"/>
                    <a:pt x="2185" y="2825"/>
                    <a:pt x="2446" y="2825"/>
                  </a:cubicBezTo>
                  <a:cubicBezTo>
                    <a:pt x="2545" y="2825"/>
                    <a:pt x="2656" y="2870"/>
                    <a:pt x="2774" y="2994"/>
                  </a:cubicBezTo>
                  <a:cubicBezTo>
                    <a:pt x="2814" y="3034"/>
                    <a:pt x="2874" y="3046"/>
                    <a:pt x="2932" y="3046"/>
                  </a:cubicBezTo>
                  <a:cubicBezTo>
                    <a:pt x="3018" y="3046"/>
                    <a:pt x="3099" y="3019"/>
                    <a:pt x="3099" y="3019"/>
                  </a:cubicBezTo>
                  <a:cubicBezTo>
                    <a:pt x="3099" y="3019"/>
                    <a:pt x="3968" y="1707"/>
                    <a:pt x="3450" y="1089"/>
                  </a:cubicBezTo>
                  <a:cubicBezTo>
                    <a:pt x="3450" y="1089"/>
                    <a:pt x="2963" y="0"/>
                    <a:pt x="2071" y="0"/>
                  </a:cubicBezTo>
                  <a:close/>
                </a:path>
              </a:pathLst>
            </a:custGeom>
            <a:solidFill>
              <a:srgbClr val="D4A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609;p66"/>
            <p:cNvSpPr/>
            <p:nvPr/>
          </p:nvSpPr>
          <p:spPr>
            <a:xfrm>
              <a:off x="2186448" y="3278404"/>
              <a:ext cx="352659" cy="29460"/>
            </a:xfrm>
            <a:custGeom>
              <a:avLst/>
              <a:gdLst/>
              <a:ahLst/>
              <a:cxnLst/>
              <a:rect l="l" t="t" r="r" b="b"/>
              <a:pathLst>
                <a:path w="12306" h="1028" extrusionOk="0">
                  <a:moveTo>
                    <a:pt x="0" y="0"/>
                  </a:moveTo>
                  <a:lnTo>
                    <a:pt x="0" y="1028"/>
                  </a:lnTo>
                  <a:lnTo>
                    <a:pt x="12306" y="1028"/>
                  </a:lnTo>
                  <a:lnTo>
                    <a:pt x="12306" y="0"/>
                  </a:lnTo>
                  <a:close/>
                </a:path>
              </a:pathLst>
            </a:custGeom>
            <a:solidFill>
              <a:srgbClr val="F657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610;p66"/>
            <p:cNvSpPr/>
            <p:nvPr/>
          </p:nvSpPr>
          <p:spPr>
            <a:xfrm>
              <a:off x="2332230" y="3272902"/>
              <a:ext cx="51755" cy="40493"/>
            </a:xfrm>
            <a:custGeom>
              <a:avLst/>
              <a:gdLst/>
              <a:ahLst/>
              <a:cxnLst/>
              <a:rect l="l" t="t" r="r" b="b"/>
              <a:pathLst>
                <a:path w="1806" h="1413" extrusionOk="0">
                  <a:moveTo>
                    <a:pt x="1" y="0"/>
                  </a:moveTo>
                  <a:lnTo>
                    <a:pt x="1" y="1412"/>
                  </a:lnTo>
                  <a:lnTo>
                    <a:pt x="1805" y="1412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rgbClr val="373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611;p66"/>
            <p:cNvSpPr/>
            <p:nvPr/>
          </p:nvSpPr>
          <p:spPr>
            <a:xfrm>
              <a:off x="2006390" y="4486430"/>
              <a:ext cx="149420" cy="53647"/>
            </a:xfrm>
            <a:custGeom>
              <a:avLst/>
              <a:gdLst/>
              <a:ahLst/>
              <a:cxnLst/>
              <a:rect l="l" t="t" r="r" b="b"/>
              <a:pathLst>
                <a:path w="5214" h="1872" extrusionOk="0">
                  <a:moveTo>
                    <a:pt x="3785" y="1"/>
                  </a:moveTo>
                  <a:lnTo>
                    <a:pt x="3593" y="627"/>
                  </a:lnTo>
                  <a:lnTo>
                    <a:pt x="1" y="1872"/>
                  </a:lnTo>
                  <a:lnTo>
                    <a:pt x="5214" y="1872"/>
                  </a:lnTo>
                  <a:lnTo>
                    <a:pt x="5214" y="1"/>
                  </a:lnTo>
                  <a:close/>
                </a:path>
              </a:pathLst>
            </a:custGeom>
            <a:solidFill>
              <a:srgbClr val="151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612;p66"/>
            <p:cNvSpPr/>
            <p:nvPr/>
          </p:nvSpPr>
          <p:spPr>
            <a:xfrm>
              <a:off x="2560404" y="4486430"/>
              <a:ext cx="126895" cy="53647"/>
            </a:xfrm>
            <a:custGeom>
              <a:avLst/>
              <a:gdLst/>
              <a:ahLst/>
              <a:cxnLst/>
              <a:rect l="l" t="t" r="r" b="b"/>
              <a:pathLst>
                <a:path w="4428" h="1872" extrusionOk="0">
                  <a:moveTo>
                    <a:pt x="0" y="1"/>
                  </a:moveTo>
                  <a:lnTo>
                    <a:pt x="0" y="1872"/>
                  </a:lnTo>
                  <a:lnTo>
                    <a:pt x="4194" y="1872"/>
                  </a:lnTo>
                  <a:cubicBezTo>
                    <a:pt x="4386" y="1864"/>
                    <a:pt x="4428" y="1596"/>
                    <a:pt x="4252" y="1538"/>
                  </a:cubicBezTo>
                  <a:lnTo>
                    <a:pt x="1621" y="627"/>
                  </a:lnTo>
                  <a:lnTo>
                    <a:pt x="1420" y="1"/>
                  </a:lnTo>
                  <a:close/>
                </a:path>
              </a:pathLst>
            </a:custGeom>
            <a:solidFill>
              <a:srgbClr val="151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613;p66"/>
            <p:cNvSpPr/>
            <p:nvPr/>
          </p:nvSpPr>
          <p:spPr>
            <a:xfrm>
              <a:off x="2145008" y="2893449"/>
              <a:ext cx="435766" cy="518815"/>
            </a:xfrm>
            <a:custGeom>
              <a:avLst/>
              <a:gdLst/>
              <a:ahLst/>
              <a:cxnLst/>
              <a:rect l="l" t="t" r="r" b="b"/>
              <a:pathLst>
                <a:path w="15206" h="18104" extrusionOk="0">
                  <a:moveTo>
                    <a:pt x="352" y="0"/>
                  </a:moveTo>
                  <a:cubicBezTo>
                    <a:pt x="160" y="0"/>
                    <a:pt x="1" y="151"/>
                    <a:pt x="1" y="351"/>
                  </a:cubicBezTo>
                  <a:lnTo>
                    <a:pt x="1" y="17752"/>
                  </a:lnTo>
                  <a:cubicBezTo>
                    <a:pt x="1" y="17953"/>
                    <a:pt x="160" y="18103"/>
                    <a:pt x="352" y="18103"/>
                  </a:cubicBezTo>
                  <a:lnTo>
                    <a:pt x="14854" y="18103"/>
                  </a:lnTo>
                  <a:cubicBezTo>
                    <a:pt x="15046" y="18103"/>
                    <a:pt x="15205" y="17953"/>
                    <a:pt x="15205" y="17752"/>
                  </a:cubicBezTo>
                  <a:lnTo>
                    <a:pt x="15205" y="351"/>
                  </a:lnTo>
                  <a:cubicBezTo>
                    <a:pt x="15205" y="151"/>
                    <a:pt x="15046" y="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614;p66"/>
            <p:cNvSpPr/>
            <p:nvPr/>
          </p:nvSpPr>
          <p:spPr>
            <a:xfrm>
              <a:off x="2145008" y="2893449"/>
              <a:ext cx="435766" cy="190572"/>
            </a:xfrm>
            <a:custGeom>
              <a:avLst/>
              <a:gdLst/>
              <a:ahLst/>
              <a:cxnLst/>
              <a:rect l="l" t="t" r="r" b="b"/>
              <a:pathLst>
                <a:path w="15206" h="6650" extrusionOk="0">
                  <a:moveTo>
                    <a:pt x="1931" y="0"/>
                  </a:moveTo>
                  <a:cubicBezTo>
                    <a:pt x="870" y="0"/>
                    <a:pt x="1" y="861"/>
                    <a:pt x="1" y="1930"/>
                  </a:cubicBezTo>
                  <a:lnTo>
                    <a:pt x="1" y="3066"/>
                  </a:lnTo>
                  <a:cubicBezTo>
                    <a:pt x="1" y="3066"/>
                    <a:pt x="1271" y="6650"/>
                    <a:pt x="7595" y="6650"/>
                  </a:cubicBezTo>
                  <a:cubicBezTo>
                    <a:pt x="13919" y="6650"/>
                    <a:pt x="15205" y="3066"/>
                    <a:pt x="15205" y="3066"/>
                  </a:cubicBezTo>
                  <a:lnTo>
                    <a:pt x="15205" y="1930"/>
                  </a:lnTo>
                  <a:cubicBezTo>
                    <a:pt x="15205" y="861"/>
                    <a:pt x="14336" y="0"/>
                    <a:pt x="132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615;p66"/>
            <p:cNvSpPr/>
            <p:nvPr/>
          </p:nvSpPr>
          <p:spPr>
            <a:xfrm>
              <a:off x="2203671" y="3145061"/>
              <a:ext cx="328243" cy="218829"/>
            </a:xfrm>
            <a:custGeom>
              <a:avLst/>
              <a:gdLst/>
              <a:ahLst/>
              <a:cxnLst/>
              <a:rect l="l" t="t" r="r" b="b"/>
              <a:pathLst>
                <a:path w="11454" h="7636" extrusionOk="0">
                  <a:moveTo>
                    <a:pt x="143" y="0"/>
                  </a:moveTo>
                  <a:cubicBezTo>
                    <a:pt x="67" y="0"/>
                    <a:pt x="1" y="59"/>
                    <a:pt x="1" y="142"/>
                  </a:cubicBezTo>
                  <a:lnTo>
                    <a:pt x="1" y="7485"/>
                  </a:lnTo>
                  <a:cubicBezTo>
                    <a:pt x="1" y="7569"/>
                    <a:pt x="67" y="7636"/>
                    <a:pt x="143" y="7636"/>
                  </a:cubicBezTo>
                  <a:lnTo>
                    <a:pt x="11304" y="7636"/>
                  </a:lnTo>
                  <a:cubicBezTo>
                    <a:pt x="11387" y="7636"/>
                    <a:pt x="11454" y="7569"/>
                    <a:pt x="11454" y="7485"/>
                  </a:cubicBezTo>
                  <a:lnTo>
                    <a:pt x="11454" y="142"/>
                  </a:lnTo>
                  <a:cubicBezTo>
                    <a:pt x="11454" y="59"/>
                    <a:pt x="11387" y="0"/>
                    <a:pt x="113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616;p66"/>
            <p:cNvSpPr/>
            <p:nvPr/>
          </p:nvSpPr>
          <p:spPr>
            <a:xfrm>
              <a:off x="2203671" y="3232438"/>
              <a:ext cx="328243" cy="11033"/>
            </a:xfrm>
            <a:custGeom>
              <a:avLst/>
              <a:gdLst/>
              <a:ahLst/>
              <a:cxnLst/>
              <a:rect l="l" t="t" r="r" b="b"/>
              <a:pathLst>
                <a:path w="11454" h="385" extrusionOk="0">
                  <a:moveTo>
                    <a:pt x="1" y="0"/>
                  </a:moveTo>
                  <a:lnTo>
                    <a:pt x="1" y="385"/>
                  </a:lnTo>
                  <a:lnTo>
                    <a:pt x="11454" y="385"/>
                  </a:lnTo>
                  <a:lnTo>
                    <a:pt x="11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617;p66"/>
            <p:cNvSpPr/>
            <p:nvPr/>
          </p:nvSpPr>
          <p:spPr>
            <a:xfrm>
              <a:off x="2488100" y="3243442"/>
              <a:ext cx="32813" cy="54850"/>
            </a:xfrm>
            <a:custGeom>
              <a:avLst/>
              <a:gdLst/>
              <a:ahLst/>
              <a:cxnLst/>
              <a:rect l="l" t="t" r="r" b="b"/>
              <a:pathLst>
                <a:path w="1145" h="1914" extrusionOk="0">
                  <a:moveTo>
                    <a:pt x="0" y="1"/>
                  </a:moveTo>
                  <a:lnTo>
                    <a:pt x="0" y="1914"/>
                  </a:lnTo>
                  <a:lnTo>
                    <a:pt x="1145" y="191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618;p66"/>
            <p:cNvSpPr/>
            <p:nvPr/>
          </p:nvSpPr>
          <p:spPr>
            <a:xfrm>
              <a:off x="2346359" y="3046651"/>
              <a:ext cx="32841" cy="74739"/>
            </a:xfrm>
            <a:custGeom>
              <a:avLst/>
              <a:gdLst/>
              <a:ahLst/>
              <a:cxnLst/>
              <a:rect l="l" t="t" r="r" b="b"/>
              <a:pathLst>
                <a:path w="1146" h="2608" extrusionOk="0">
                  <a:moveTo>
                    <a:pt x="1" y="1"/>
                  </a:moveTo>
                  <a:lnTo>
                    <a:pt x="1" y="2607"/>
                  </a:lnTo>
                  <a:lnTo>
                    <a:pt x="1145" y="2607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619;p66"/>
            <p:cNvSpPr/>
            <p:nvPr/>
          </p:nvSpPr>
          <p:spPr>
            <a:xfrm>
              <a:off x="2336787" y="3070122"/>
              <a:ext cx="51985" cy="28027"/>
            </a:xfrm>
            <a:custGeom>
              <a:avLst/>
              <a:gdLst/>
              <a:ahLst/>
              <a:cxnLst/>
              <a:rect l="l" t="t" r="r" b="b"/>
              <a:pathLst>
                <a:path w="1814" h="978" extrusionOk="0">
                  <a:moveTo>
                    <a:pt x="0" y="0"/>
                  </a:moveTo>
                  <a:lnTo>
                    <a:pt x="0" y="978"/>
                  </a:lnTo>
                  <a:lnTo>
                    <a:pt x="1813" y="97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50;p66"/>
          <p:cNvGrpSpPr/>
          <p:nvPr/>
        </p:nvGrpSpPr>
        <p:grpSpPr>
          <a:xfrm>
            <a:off x="2662154" y="201262"/>
            <a:ext cx="2321825" cy="1136075"/>
            <a:chOff x="2540450" y="1718350"/>
            <a:chExt cx="2321825" cy="1136075"/>
          </a:xfrm>
        </p:grpSpPr>
        <p:sp>
          <p:nvSpPr>
            <p:cNvPr id="169" name="Google Shape;1651;p66"/>
            <p:cNvSpPr/>
            <p:nvPr/>
          </p:nvSpPr>
          <p:spPr>
            <a:xfrm>
              <a:off x="4104475" y="2363950"/>
              <a:ext cx="163500" cy="114675"/>
            </a:xfrm>
            <a:custGeom>
              <a:avLst/>
              <a:gdLst/>
              <a:ahLst/>
              <a:cxnLst/>
              <a:rect l="l" t="t" r="r" b="b"/>
              <a:pathLst>
                <a:path w="6540" h="4587" extrusionOk="0">
                  <a:moveTo>
                    <a:pt x="1175" y="1"/>
                  </a:moveTo>
                  <a:cubicBezTo>
                    <a:pt x="677" y="1"/>
                    <a:pt x="206" y="299"/>
                    <a:pt x="17" y="791"/>
                  </a:cubicBezTo>
                  <a:lnTo>
                    <a:pt x="0" y="824"/>
                  </a:lnTo>
                  <a:lnTo>
                    <a:pt x="3648" y="4586"/>
                  </a:lnTo>
                  <a:lnTo>
                    <a:pt x="6539" y="2007"/>
                  </a:lnTo>
                  <a:lnTo>
                    <a:pt x="1627" y="85"/>
                  </a:lnTo>
                  <a:cubicBezTo>
                    <a:pt x="1479" y="28"/>
                    <a:pt x="1326" y="1"/>
                    <a:pt x="11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652;p66"/>
            <p:cNvSpPr/>
            <p:nvPr/>
          </p:nvSpPr>
          <p:spPr>
            <a:xfrm>
              <a:off x="4072025" y="2343050"/>
              <a:ext cx="218525" cy="184025"/>
            </a:xfrm>
            <a:custGeom>
              <a:avLst/>
              <a:gdLst/>
              <a:ahLst/>
              <a:cxnLst/>
              <a:rect l="l" t="t" r="r" b="b"/>
              <a:pathLst>
                <a:path w="8741" h="7361" extrusionOk="0">
                  <a:moveTo>
                    <a:pt x="263" y="1"/>
                  </a:moveTo>
                  <a:lnTo>
                    <a:pt x="1" y="2744"/>
                  </a:lnTo>
                  <a:lnTo>
                    <a:pt x="4305" y="7361"/>
                  </a:lnTo>
                  <a:lnTo>
                    <a:pt x="8741" y="2728"/>
                  </a:lnTo>
                  <a:lnTo>
                    <a:pt x="7656" y="1726"/>
                  </a:lnTo>
                  <a:lnTo>
                    <a:pt x="3796" y="3369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653;p66"/>
            <p:cNvSpPr/>
            <p:nvPr/>
          </p:nvSpPr>
          <p:spPr>
            <a:xfrm>
              <a:off x="4115150" y="2346750"/>
              <a:ext cx="271925" cy="132450"/>
            </a:xfrm>
            <a:custGeom>
              <a:avLst/>
              <a:gdLst/>
              <a:ahLst/>
              <a:cxnLst/>
              <a:rect l="l" t="t" r="r" b="b"/>
              <a:pathLst>
                <a:path w="10877" h="5298" extrusionOk="0">
                  <a:moveTo>
                    <a:pt x="8248" y="1"/>
                  </a:moveTo>
                  <a:cubicBezTo>
                    <a:pt x="6687" y="346"/>
                    <a:pt x="5225" y="1085"/>
                    <a:pt x="3779" y="1841"/>
                  </a:cubicBezTo>
                  <a:cubicBezTo>
                    <a:pt x="2399" y="2580"/>
                    <a:pt x="954" y="3401"/>
                    <a:pt x="148" y="4814"/>
                  </a:cubicBezTo>
                  <a:cubicBezTo>
                    <a:pt x="66" y="4962"/>
                    <a:pt x="1" y="5176"/>
                    <a:pt x="148" y="5258"/>
                  </a:cubicBezTo>
                  <a:cubicBezTo>
                    <a:pt x="185" y="5282"/>
                    <a:pt x="229" y="5297"/>
                    <a:pt x="277" y="5297"/>
                  </a:cubicBezTo>
                  <a:cubicBezTo>
                    <a:pt x="294" y="5297"/>
                    <a:pt x="312" y="5295"/>
                    <a:pt x="329" y="5291"/>
                  </a:cubicBezTo>
                  <a:cubicBezTo>
                    <a:pt x="1561" y="5258"/>
                    <a:pt x="2744" y="4765"/>
                    <a:pt x="3894" y="4289"/>
                  </a:cubicBezTo>
                  <a:cubicBezTo>
                    <a:pt x="6326" y="3270"/>
                    <a:pt x="8806" y="2235"/>
                    <a:pt x="10877" y="576"/>
                  </a:cubicBezTo>
                  <a:lnTo>
                    <a:pt x="82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654;p66"/>
            <p:cNvSpPr/>
            <p:nvPr/>
          </p:nvSpPr>
          <p:spPr>
            <a:xfrm>
              <a:off x="4185800" y="2479000"/>
              <a:ext cx="104750" cy="138850"/>
            </a:xfrm>
            <a:custGeom>
              <a:avLst/>
              <a:gdLst/>
              <a:ahLst/>
              <a:cxnLst/>
              <a:rect l="l" t="t" r="r" b="b"/>
              <a:pathLst>
                <a:path w="4190" h="5554" extrusionOk="0">
                  <a:moveTo>
                    <a:pt x="4190" y="1"/>
                  </a:moveTo>
                  <a:lnTo>
                    <a:pt x="411" y="67"/>
                  </a:lnTo>
                  <a:lnTo>
                    <a:pt x="0" y="5422"/>
                  </a:lnTo>
                  <a:lnTo>
                    <a:pt x="33" y="5439"/>
                  </a:lnTo>
                  <a:cubicBezTo>
                    <a:pt x="207" y="5516"/>
                    <a:pt x="388" y="5553"/>
                    <a:pt x="565" y="5553"/>
                  </a:cubicBezTo>
                  <a:cubicBezTo>
                    <a:pt x="1026" y="5553"/>
                    <a:pt x="1463" y="5303"/>
                    <a:pt x="1676" y="4864"/>
                  </a:cubicBezTo>
                  <a:lnTo>
                    <a:pt x="41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655;p66"/>
            <p:cNvSpPr/>
            <p:nvPr/>
          </p:nvSpPr>
          <p:spPr>
            <a:xfrm>
              <a:off x="4144325" y="2454775"/>
              <a:ext cx="165125" cy="208675"/>
            </a:xfrm>
            <a:custGeom>
              <a:avLst/>
              <a:gdLst/>
              <a:ahLst/>
              <a:cxnLst/>
              <a:rect l="l" t="t" r="r" b="b"/>
              <a:pathLst>
                <a:path w="6605" h="8347" extrusionOk="0">
                  <a:moveTo>
                    <a:pt x="378" y="1"/>
                  </a:moveTo>
                  <a:lnTo>
                    <a:pt x="0" y="6473"/>
                  </a:lnTo>
                  <a:lnTo>
                    <a:pt x="1906" y="8346"/>
                  </a:lnTo>
                  <a:lnTo>
                    <a:pt x="2481" y="3368"/>
                  </a:lnTo>
                  <a:lnTo>
                    <a:pt x="6407" y="1939"/>
                  </a:lnTo>
                  <a:lnTo>
                    <a:pt x="6604" y="428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656;p66"/>
            <p:cNvSpPr/>
            <p:nvPr/>
          </p:nvSpPr>
          <p:spPr>
            <a:xfrm>
              <a:off x="4265900" y="2117150"/>
              <a:ext cx="27950" cy="30025"/>
            </a:xfrm>
            <a:custGeom>
              <a:avLst/>
              <a:gdLst/>
              <a:ahLst/>
              <a:cxnLst/>
              <a:rect l="l" t="t" r="r" b="b"/>
              <a:pathLst>
                <a:path w="1118" h="1201" extrusionOk="0">
                  <a:moveTo>
                    <a:pt x="739" y="1"/>
                  </a:moveTo>
                  <a:lnTo>
                    <a:pt x="0" y="477"/>
                  </a:lnTo>
                  <a:lnTo>
                    <a:pt x="263" y="1200"/>
                  </a:lnTo>
                  <a:lnTo>
                    <a:pt x="1117" y="1036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657;p66"/>
            <p:cNvSpPr/>
            <p:nvPr/>
          </p:nvSpPr>
          <p:spPr>
            <a:xfrm>
              <a:off x="4271650" y="2047600"/>
              <a:ext cx="189350" cy="106550"/>
            </a:xfrm>
            <a:custGeom>
              <a:avLst/>
              <a:gdLst/>
              <a:ahLst/>
              <a:cxnLst/>
              <a:rect l="l" t="t" r="r" b="b"/>
              <a:pathLst>
                <a:path w="7574" h="4262" extrusionOk="0">
                  <a:moveTo>
                    <a:pt x="6419" y="0"/>
                  </a:moveTo>
                  <a:cubicBezTo>
                    <a:pt x="6296" y="0"/>
                    <a:pt x="6169" y="24"/>
                    <a:pt x="6046" y="72"/>
                  </a:cubicBezTo>
                  <a:lnTo>
                    <a:pt x="0" y="2701"/>
                  </a:lnTo>
                  <a:lnTo>
                    <a:pt x="559" y="4262"/>
                  </a:lnTo>
                  <a:lnTo>
                    <a:pt x="6736" y="2077"/>
                  </a:lnTo>
                  <a:cubicBezTo>
                    <a:pt x="7278" y="1863"/>
                    <a:pt x="7574" y="1239"/>
                    <a:pt x="7360" y="697"/>
                  </a:cubicBezTo>
                  <a:cubicBezTo>
                    <a:pt x="7221" y="265"/>
                    <a:pt x="6836" y="0"/>
                    <a:pt x="64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658;p66"/>
            <p:cNvSpPr/>
            <p:nvPr/>
          </p:nvSpPr>
          <p:spPr>
            <a:xfrm>
              <a:off x="4278200" y="2066225"/>
              <a:ext cx="92025" cy="106825"/>
            </a:xfrm>
            <a:custGeom>
              <a:avLst/>
              <a:gdLst/>
              <a:ahLst/>
              <a:cxnLst/>
              <a:rect l="l" t="t" r="r" b="b"/>
              <a:pathLst>
                <a:path w="3681" h="4273" extrusionOk="0">
                  <a:moveTo>
                    <a:pt x="1019" y="1"/>
                  </a:moveTo>
                  <a:lnTo>
                    <a:pt x="1" y="1102"/>
                  </a:lnTo>
                  <a:cubicBezTo>
                    <a:pt x="132" y="1217"/>
                    <a:pt x="1939" y="4272"/>
                    <a:pt x="1939" y="4272"/>
                  </a:cubicBezTo>
                  <a:lnTo>
                    <a:pt x="3681" y="3632"/>
                  </a:lnTo>
                  <a:lnTo>
                    <a:pt x="1019" y="1"/>
                  </a:lnTo>
                  <a:close/>
                </a:path>
              </a:pathLst>
            </a:custGeom>
            <a:solidFill>
              <a:srgbClr val="7F8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659;p66"/>
            <p:cNvSpPr/>
            <p:nvPr/>
          </p:nvSpPr>
          <p:spPr>
            <a:xfrm>
              <a:off x="4421150" y="2026800"/>
              <a:ext cx="34100" cy="80950"/>
            </a:xfrm>
            <a:custGeom>
              <a:avLst/>
              <a:gdLst/>
              <a:ahLst/>
              <a:cxnLst/>
              <a:rect l="l" t="t" r="r" b="b"/>
              <a:pathLst>
                <a:path w="1364" h="3238" extrusionOk="0">
                  <a:moveTo>
                    <a:pt x="263" y="1"/>
                  </a:moveTo>
                  <a:lnTo>
                    <a:pt x="0" y="116"/>
                  </a:lnTo>
                  <a:lnTo>
                    <a:pt x="1101" y="3237"/>
                  </a:lnTo>
                  <a:lnTo>
                    <a:pt x="1364" y="3122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660;p66"/>
            <p:cNvSpPr/>
            <p:nvPr/>
          </p:nvSpPr>
          <p:spPr>
            <a:xfrm>
              <a:off x="4326675" y="2226000"/>
              <a:ext cx="35350" cy="38225"/>
            </a:xfrm>
            <a:custGeom>
              <a:avLst/>
              <a:gdLst/>
              <a:ahLst/>
              <a:cxnLst/>
              <a:rect l="l" t="t" r="r" b="b"/>
              <a:pathLst>
                <a:path w="1414" h="1529" extrusionOk="0">
                  <a:moveTo>
                    <a:pt x="953" y="1"/>
                  </a:moveTo>
                  <a:lnTo>
                    <a:pt x="0" y="609"/>
                  </a:lnTo>
                  <a:lnTo>
                    <a:pt x="329" y="1529"/>
                  </a:lnTo>
                  <a:lnTo>
                    <a:pt x="1413" y="1331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661;p66"/>
            <p:cNvSpPr/>
            <p:nvPr/>
          </p:nvSpPr>
          <p:spPr>
            <a:xfrm>
              <a:off x="4333650" y="2136975"/>
              <a:ext cx="242350" cy="136700"/>
            </a:xfrm>
            <a:custGeom>
              <a:avLst/>
              <a:gdLst/>
              <a:ahLst/>
              <a:cxnLst/>
              <a:rect l="l" t="t" r="r" b="b"/>
              <a:pathLst>
                <a:path w="9694" h="5468" extrusionOk="0">
                  <a:moveTo>
                    <a:pt x="8237" y="1"/>
                  </a:moveTo>
                  <a:cubicBezTo>
                    <a:pt x="8077" y="1"/>
                    <a:pt x="7914" y="31"/>
                    <a:pt x="7755" y="95"/>
                  </a:cubicBezTo>
                  <a:lnTo>
                    <a:pt x="1" y="3463"/>
                  </a:lnTo>
                  <a:lnTo>
                    <a:pt x="707" y="5467"/>
                  </a:lnTo>
                  <a:lnTo>
                    <a:pt x="8642" y="2642"/>
                  </a:lnTo>
                  <a:cubicBezTo>
                    <a:pt x="9349" y="2379"/>
                    <a:pt x="9694" y="1590"/>
                    <a:pt x="9447" y="884"/>
                  </a:cubicBezTo>
                  <a:cubicBezTo>
                    <a:pt x="9270" y="340"/>
                    <a:pt x="8772" y="1"/>
                    <a:pt x="82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662;p66"/>
            <p:cNvSpPr/>
            <p:nvPr/>
          </p:nvSpPr>
          <p:spPr>
            <a:xfrm>
              <a:off x="4349675" y="2157425"/>
              <a:ext cx="100250" cy="140075"/>
            </a:xfrm>
            <a:custGeom>
              <a:avLst/>
              <a:gdLst/>
              <a:ahLst/>
              <a:cxnLst/>
              <a:rect l="l" t="t" r="r" b="b"/>
              <a:pathLst>
                <a:path w="4010" h="5603" extrusionOk="0">
                  <a:moveTo>
                    <a:pt x="1545" y="0"/>
                  </a:moveTo>
                  <a:lnTo>
                    <a:pt x="0" y="1101"/>
                  </a:lnTo>
                  <a:cubicBezTo>
                    <a:pt x="132" y="1281"/>
                    <a:pt x="1660" y="5602"/>
                    <a:pt x="1660" y="5602"/>
                  </a:cubicBezTo>
                  <a:lnTo>
                    <a:pt x="4009" y="5274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F8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663;p66"/>
            <p:cNvSpPr/>
            <p:nvPr/>
          </p:nvSpPr>
          <p:spPr>
            <a:xfrm>
              <a:off x="4525475" y="2110600"/>
              <a:ext cx="43950" cy="103100"/>
            </a:xfrm>
            <a:custGeom>
              <a:avLst/>
              <a:gdLst/>
              <a:ahLst/>
              <a:cxnLst/>
              <a:rect l="l" t="t" r="r" b="b"/>
              <a:pathLst>
                <a:path w="1758" h="4124" extrusionOk="0">
                  <a:moveTo>
                    <a:pt x="345" y="0"/>
                  </a:moveTo>
                  <a:lnTo>
                    <a:pt x="0" y="132"/>
                  </a:lnTo>
                  <a:lnTo>
                    <a:pt x="1413" y="4124"/>
                  </a:lnTo>
                  <a:lnTo>
                    <a:pt x="1758" y="3992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664;p66"/>
            <p:cNvSpPr/>
            <p:nvPr/>
          </p:nvSpPr>
          <p:spPr>
            <a:xfrm>
              <a:off x="4212900" y="1982300"/>
              <a:ext cx="428825" cy="364475"/>
            </a:xfrm>
            <a:custGeom>
              <a:avLst/>
              <a:gdLst/>
              <a:ahLst/>
              <a:cxnLst/>
              <a:rect l="l" t="t" r="r" b="b"/>
              <a:pathLst>
                <a:path w="17153" h="14579" extrusionOk="0">
                  <a:moveTo>
                    <a:pt x="1364" y="0"/>
                  </a:moveTo>
                  <a:cubicBezTo>
                    <a:pt x="1222" y="0"/>
                    <a:pt x="1080" y="8"/>
                    <a:pt x="937" y="23"/>
                  </a:cubicBezTo>
                  <a:lnTo>
                    <a:pt x="1" y="121"/>
                  </a:lnTo>
                  <a:lnTo>
                    <a:pt x="6277" y="9091"/>
                  </a:lnTo>
                  <a:lnTo>
                    <a:pt x="8232" y="14579"/>
                  </a:lnTo>
                  <a:lnTo>
                    <a:pt x="17152" y="11622"/>
                  </a:lnTo>
                  <a:lnTo>
                    <a:pt x="3927" y="910"/>
                  </a:lnTo>
                  <a:cubicBezTo>
                    <a:pt x="3200" y="325"/>
                    <a:pt x="2298" y="0"/>
                    <a:pt x="13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665;p66"/>
            <p:cNvSpPr/>
            <p:nvPr/>
          </p:nvSpPr>
          <p:spPr>
            <a:xfrm>
              <a:off x="4184575" y="1962325"/>
              <a:ext cx="257525" cy="425125"/>
            </a:xfrm>
            <a:custGeom>
              <a:avLst/>
              <a:gdLst/>
              <a:ahLst/>
              <a:cxnLst/>
              <a:rect l="l" t="t" r="r" b="b"/>
              <a:pathLst>
                <a:path w="10301" h="17005" extrusionOk="0">
                  <a:moveTo>
                    <a:pt x="1282" y="0"/>
                  </a:moveTo>
                  <a:lnTo>
                    <a:pt x="0" y="625"/>
                  </a:lnTo>
                  <a:lnTo>
                    <a:pt x="8494" y="17004"/>
                  </a:lnTo>
                  <a:lnTo>
                    <a:pt x="10301" y="15575"/>
                  </a:lnTo>
                  <a:lnTo>
                    <a:pt x="8017" y="9578"/>
                  </a:lnTo>
                  <a:lnTo>
                    <a:pt x="12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666;p66"/>
            <p:cNvSpPr/>
            <p:nvPr/>
          </p:nvSpPr>
          <p:spPr>
            <a:xfrm>
              <a:off x="4331600" y="2198875"/>
              <a:ext cx="443200" cy="199650"/>
            </a:xfrm>
            <a:custGeom>
              <a:avLst/>
              <a:gdLst/>
              <a:ahLst/>
              <a:cxnLst/>
              <a:rect l="l" t="t" r="r" b="b"/>
              <a:pathLst>
                <a:path w="17728" h="7986" extrusionOk="0">
                  <a:moveTo>
                    <a:pt x="13922" y="0"/>
                  </a:moveTo>
                  <a:cubicBezTo>
                    <a:pt x="13723" y="0"/>
                    <a:pt x="13524" y="16"/>
                    <a:pt x="13324" y="51"/>
                  </a:cubicBezTo>
                  <a:cubicBezTo>
                    <a:pt x="10302" y="313"/>
                    <a:pt x="7377" y="1250"/>
                    <a:pt x="4765" y="2811"/>
                  </a:cubicBezTo>
                  <a:cubicBezTo>
                    <a:pt x="2925" y="3895"/>
                    <a:pt x="1200" y="5357"/>
                    <a:pt x="181" y="7312"/>
                  </a:cubicBezTo>
                  <a:cubicBezTo>
                    <a:pt x="50" y="7509"/>
                    <a:pt x="1" y="7739"/>
                    <a:pt x="17" y="7986"/>
                  </a:cubicBezTo>
                  <a:lnTo>
                    <a:pt x="2317" y="7131"/>
                  </a:lnTo>
                  <a:cubicBezTo>
                    <a:pt x="3434" y="6721"/>
                    <a:pt x="4551" y="6310"/>
                    <a:pt x="5685" y="5981"/>
                  </a:cubicBezTo>
                  <a:cubicBezTo>
                    <a:pt x="9628" y="4831"/>
                    <a:pt x="13801" y="4651"/>
                    <a:pt x="17727" y="3435"/>
                  </a:cubicBezTo>
                  <a:lnTo>
                    <a:pt x="15033" y="166"/>
                  </a:lnTo>
                  <a:cubicBezTo>
                    <a:pt x="14668" y="58"/>
                    <a:pt x="14296" y="0"/>
                    <a:pt x="13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667;p66"/>
            <p:cNvSpPr/>
            <p:nvPr/>
          </p:nvSpPr>
          <p:spPr>
            <a:xfrm>
              <a:off x="4461400" y="2584175"/>
              <a:ext cx="189350" cy="106375"/>
            </a:xfrm>
            <a:custGeom>
              <a:avLst/>
              <a:gdLst/>
              <a:ahLst/>
              <a:cxnLst/>
              <a:rect l="l" t="t" r="r" b="b"/>
              <a:pathLst>
                <a:path w="7574" h="4255" extrusionOk="0">
                  <a:moveTo>
                    <a:pt x="6432" y="1"/>
                  </a:moveTo>
                  <a:cubicBezTo>
                    <a:pt x="6303" y="1"/>
                    <a:pt x="6171" y="27"/>
                    <a:pt x="6046" y="82"/>
                  </a:cubicBezTo>
                  <a:lnTo>
                    <a:pt x="0" y="2694"/>
                  </a:lnTo>
                  <a:lnTo>
                    <a:pt x="559" y="4255"/>
                  </a:lnTo>
                  <a:lnTo>
                    <a:pt x="6752" y="2070"/>
                  </a:lnTo>
                  <a:cubicBezTo>
                    <a:pt x="7295" y="1840"/>
                    <a:pt x="7574" y="1232"/>
                    <a:pt x="7377" y="690"/>
                  </a:cubicBezTo>
                  <a:cubicBezTo>
                    <a:pt x="7239" y="264"/>
                    <a:pt x="6844" y="1"/>
                    <a:pt x="64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668;p66"/>
            <p:cNvSpPr/>
            <p:nvPr/>
          </p:nvSpPr>
          <p:spPr>
            <a:xfrm>
              <a:off x="4481525" y="2590725"/>
              <a:ext cx="48475" cy="114625"/>
            </a:xfrm>
            <a:custGeom>
              <a:avLst/>
              <a:gdLst/>
              <a:ahLst/>
              <a:cxnLst/>
              <a:rect l="l" t="t" r="r" b="b"/>
              <a:pathLst>
                <a:path w="1939" h="4585" extrusionOk="0">
                  <a:moveTo>
                    <a:pt x="1709" y="0"/>
                  </a:moveTo>
                  <a:lnTo>
                    <a:pt x="0" y="723"/>
                  </a:lnTo>
                  <a:cubicBezTo>
                    <a:pt x="0" y="723"/>
                    <a:pt x="526" y="4272"/>
                    <a:pt x="493" y="4453"/>
                  </a:cubicBezTo>
                  <a:lnTo>
                    <a:pt x="1939" y="4584"/>
                  </a:lnTo>
                  <a:lnTo>
                    <a:pt x="1709" y="0"/>
                  </a:lnTo>
                  <a:close/>
                </a:path>
              </a:pathLst>
            </a:custGeom>
            <a:solidFill>
              <a:srgbClr val="7F8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669;p66"/>
            <p:cNvSpPr/>
            <p:nvPr/>
          </p:nvSpPr>
          <p:spPr>
            <a:xfrm>
              <a:off x="4613775" y="2571000"/>
              <a:ext cx="34525" cy="80525"/>
            </a:xfrm>
            <a:custGeom>
              <a:avLst/>
              <a:gdLst/>
              <a:ahLst/>
              <a:cxnLst/>
              <a:rect l="l" t="t" r="r" b="b"/>
              <a:pathLst>
                <a:path w="1381" h="3221" extrusionOk="0">
                  <a:moveTo>
                    <a:pt x="263" y="1"/>
                  </a:moveTo>
                  <a:lnTo>
                    <a:pt x="0" y="99"/>
                  </a:lnTo>
                  <a:lnTo>
                    <a:pt x="1101" y="3221"/>
                  </a:lnTo>
                  <a:lnTo>
                    <a:pt x="1380" y="3122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670;p66"/>
            <p:cNvSpPr/>
            <p:nvPr/>
          </p:nvSpPr>
          <p:spPr>
            <a:xfrm>
              <a:off x="4430575" y="2518850"/>
              <a:ext cx="35350" cy="38225"/>
            </a:xfrm>
            <a:custGeom>
              <a:avLst/>
              <a:gdLst/>
              <a:ahLst/>
              <a:cxnLst/>
              <a:rect l="l" t="t" r="r" b="b"/>
              <a:pathLst>
                <a:path w="1414" h="1529" extrusionOk="0">
                  <a:moveTo>
                    <a:pt x="937" y="0"/>
                  </a:moveTo>
                  <a:lnTo>
                    <a:pt x="1" y="608"/>
                  </a:lnTo>
                  <a:lnTo>
                    <a:pt x="330" y="1528"/>
                  </a:lnTo>
                  <a:lnTo>
                    <a:pt x="1414" y="1331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671;p66"/>
            <p:cNvSpPr/>
            <p:nvPr/>
          </p:nvSpPr>
          <p:spPr>
            <a:xfrm>
              <a:off x="4437150" y="2429175"/>
              <a:ext cx="242350" cy="136525"/>
            </a:xfrm>
            <a:custGeom>
              <a:avLst/>
              <a:gdLst/>
              <a:ahLst/>
              <a:cxnLst/>
              <a:rect l="l" t="t" r="r" b="b"/>
              <a:pathLst>
                <a:path w="9694" h="5461" extrusionOk="0">
                  <a:moveTo>
                    <a:pt x="8240" y="1"/>
                  </a:moveTo>
                  <a:cubicBezTo>
                    <a:pt x="8074" y="1"/>
                    <a:pt x="7903" y="34"/>
                    <a:pt x="7739" y="104"/>
                  </a:cubicBezTo>
                  <a:lnTo>
                    <a:pt x="1" y="3456"/>
                  </a:lnTo>
                  <a:lnTo>
                    <a:pt x="707" y="5460"/>
                  </a:lnTo>
                  <a:lnTo>
                    <a:pt x="8659" y="2635"/>
                  </a:lnTo>
                  <a:cubicBezTo>
                    <a:pt x="9349" y="2355"/>
                    <a:pt x="9694" y="1583"/>
                    <a:pt x="9447" y="877"/>
                  </a:cubicBezTo>
                  <a:cubicBezTo>
                    <a:pt x="9272" y="339"/>
                    <a:pt x="8773" y="1"/>
                    <a:pt x="82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672;p66"/>
            <p:cNvSpPr/>
            <p:nvPr/>
          </p:nvSpPr>
          <p:spPr>
            <a:xfrm>
              <a:off x="4452350" y="2435875"/>
              <a:ext cx="85050" cy="147900"/>
            </a:xfrm>
            <a:custGeom>
              <a:avLst/>
              <a:gdLst/>
              <a:ahLst/>
              <a:cxnLst/>
              <a:rect l="l" t="t" r="r" b="b"/>
              <a:pathLst>
                <a:path w="3402" h="5916" extrusionOk="0">
                  <a:moveTo>
                    <a:pt x="1972" y="1"/>
                  </a:moveTo>
                  <a:lnTo>
                    <a:pt x="1" y="1364"/>
                  </a:lnTo>
                  <a:cubicBezTo>
                    <a:pt x="1" y="1364"/>
                    <a:pt x="1545" y="5702"/>
                    <a:pt x="1545" y="5915"/>
                  </a:cubicBezTo>
                  <a:lnTo>
                    <a:pt x="3401" y="5685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rgbClr val="7F8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673;p66"/>
            <p:cNvSpPr/>
            <p:nvPr/>
          </p:nvSpPr>
          <p:spPr>
            <a:xfrm>
              <a:off x="4632250" y="2412475"/>
              <a:ext cx="44375" cy="103100"/>
            </a:xfrm>
            <a:custGeom>
              <a:avLst/>
              <a:gdLst/>
              <a:ahLst/>
              <a:cxnLst/>
              <a:rect l="l" t="t" r="r" b="b"/>
              <a:pathLst>
                <a:path w="1775" h="4124" extrusionOk="0">
                  <a:moveTo>
                    <a:pt x="346" y="0"/>
                  </a:moveTo>
                  <a:lnTo>
                    <a:pt x="1" y="132"/>
                  </a:lnTo>
                  <a:lnTo>
                    <a:pt x="1430" y="4124"/>
                  </a:lnTo>
                  <a:lnTo>
                    <a:pt x="1775" y="3993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674;p66"/>
            <p:cNvSpPr/>
            <p:nvPr/>
          </p:nvSpPr>
          <p:spPr>
            <a:xfrm>
              <a:off x="4442500" y="2315125"/>
              <a:ext cx="214425" cy="513850"/>
            </a:xfrm>
            <a:custGeom>
              <a:avLst/>
              <a:gdLst/>
              <a:ahLst/>
              <a:cxnLst/>
              <a:rect l="l" t="t" r="r" b="b"/>
              <a:pathLst>
                <a:path w="8577" h="20554" extrusionOk="0">
                  <a:moveTo>
                    <a:pt x="8576" y="1"/>
                  </a:moveTo>
                  <a:lnTo>
                    <a:pt x="0" y="3960"/>
                  </a:lnTo>
                  <a:lnTo>
                    <a:pt x="1939" y="9447"/>
                  </a:lnTo>
                  <a:lnTo>
                    <a:pt x="2777" y="20553"/>
                  </a:lnTo>
                  <a:lnTo>
                    <a:pt x="3549" y="19995"/>
                  </a:lnTo>
                  <a:cubicBezTo>
                    <a:pt x="4436" y="19321"/>
                    <a:pt x="5044" y="18335"/>
                    <a:pt x="5241" y="17235"/>
                  </a:cubicBezTo>
                  <a:lnTo>
                    <a:pt x="85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675;p66"/>
            <p:cNvSpPr/>
            <p:nvPr/>
          </p:nvSpPr>
          <p:spPr>
            <a:xfrm>
              <a:off x="4400600" y="2394000"/>
              <a:ext cx="128175" cy="460425"/>
            </a:xfrm>
            <a:custGeom>
              <a:avLst/>
              <a:gdLst/>
              <a:ahLst/>
              <a:cxnLst/>
              <a:rect l="l" t="t" r="r" b="b"/>
              <a:pathLst>
                <a:path w="5127" h="18417" extrusionOk="0">
                  <a:moveTo>
                    <a:pt x="2268" y="0"/>
                  </a:moveTo>
                  <a:lnTo>
                    <a:pt x="1" y="164"/>
                  </a:lnTo>
                  <a:lnTo>
                    <a:pt x="3779" y="18417"/>
                  </a:lnTo>
                  <a:lnTo>
                    <a:pt x="5126" y="17990"/>
                  </a:lnTo>
                  <a:lnTo>
                    <a:pt x="4272" y="6095"/>
                  </a:lnTo>
                  <a:lnTo>
                    <a:pt x="22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676;p66"/>
            <p:cNvSpPr/>
            <p:nvPr/>
          </p:nvSpPr>
          <p:spPr>
            <a:xfrm>
              <a:off x="4168550" y="2194350"/>
              <a:ext cx="693725" cy="325350"/>
            </a:xfrm>
            <a:custGeom>
              <a:avLst/>
              <a:gdLst/>
              <a:ahLst/>
              <a:cxnLst/>
              <a:rect l="l" t="t" r="r" b="b"/>
              <a:pathLst>
                <a:path w="27749" h="13014" extrusionOk="0">
                  <a:moveTo>
                    <a:pt x="24925" y="0"/>
                  </a:moveTo>
                  <a:cubicBezTo>
                    <a:pt x="23139" y="0"/>
                    <a:pt x="20333" y="576"/>
                    <a:pt x="16528" y="2072"/>
                  </a:cubicBezTo>
                  <a:cubicBezTo>
                    <a:pt x="9858" y="4717"/>
                    <a:pt x="0" y="10253"/>
                    <a:pt x="0" y="10253"/>
                  </a:cubicBezTo>
                  <a:lnTo>
                    <a:pt x="986" y="13013"/>
                  </a:lnTo>
                  <a:cubicBezTo>
                    <a:pt x="986" y="13013"/>
                    <a:pt x="12043" y="10237"/>
                    <a:pt x="18614" y="7641"/>
                  </a:cubicBezTo>
                  <a:cubicBezTo>
                    <a:pt x="25186" y="5045"/>
                    <a:pt x="27749" y="2335"/>
                    <a:pt x="27223" y="839"/>
                  </a:cubicBezTo>
                  <a:cubicBezTo>
                    <a:pt x="27046" y="330"/>
                    <a:pt x="26277" y="0"/>
                    <a:pt x="24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677;p66"/>
            <p:cNvSpPr/>
            <p:nvPr/>
          </p:nvSpPr>
          <p:spPr>
            <a:xfrm>
              <a:off x="4143075" y="2451075"/>
              <a:ext cx="105575" cy="52600"/>
            </a:xfrm>
            <a:custGeom>
              <a:avLst/>
              <a:gdLst/>
              <a:ahLst/>
              <a:cxnLst/>
              <a:rect l="l" t="t" r="r" b="b"/>
              <a:pathLst>
                <a:path w="4223" h="2104" extrusionOk="0">
                  <a:moveTo>
                    <a:pt x="4026" y="1"/>
                  </a:moveTo>
                  <a:lnTo>
                    <a:pt x="214" y="1496"/>
                  </a:lnTo>
                  <a:cubicBezTo>
                    <a:pt x="67" y="1561"/>
                    <a:pt x="1" y="1709"/>
                    <a:pt x="50" y="1857"/>
                  </a:cubicBezTo>
                  <a:lnTo>
                    <a:pt x="83" y="1923"/>
                  </a:lnTo>
                  <a:cubicBezTo>
                    <a:pt x="121" y="2038"/>
                    <a:pt x="219" y="2103"/>
                    <a:pt x="323" y="2103"/>
                  </a:cubicBezTo>
                  <a:cubicBezTo>
                    <a:pt x="353" y="2103"/>
                    <a:pt x="382" y="2098"/>
                    <a:pt x="412" y="2087"/>
                  </a:cubicBezTo>
                  <a:lnTo>
                    <a:pt x="4223" y="576"/>
                  </a:lnTo>
                  <a:lnTo>
                    <a:pt x="40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678;p66"/>
            <p:cNvSpPr/>
            <p:nvPr/>
          </p:nvSpPr>
          <p:spPr>
            <a:xfrm>
              <a:off x="4766150" y="2203275"/>
              <a:ext cx="50125" cy="81900"/>
            </a:xfrm>
            <a:custGeom>
              <a:avLst/>
              <a:gdLst/>
              <a:ahLst/>
              <a:cxnLst/>
              <a:rect l="l" t="t" r="r" b="b"/>
              <a:pathLst>
                <a:path w="2005" h="3276" extrusionOk="0">
                  <a:moveTo>
                    <a:pt x="138" y="0"/>
                  </a:moveTo>
                  <a:cubicBezTo>
                    <a:pt x="93" y="0"/>
                    <a:pt x="47" y="2"/>
                    <a:pt x="0" y="6"/>
                  </a:cubicBezTo>
                  <a:cubicBezTo>
                    <a:pt x="575" y="285"/>
                    <a:pt x="1002" y="795"/>
                    <a:pt x="1216" y="1403"/>
                  </a:cubicBezTo>
                  <a:cubicBezTo>
                    <a:pt x="1430" y="2010"/>
                    <a:pt x="1413" y="2684"/>
                    <a:pt x="1150" y="3275"/>
                  </a:cubicBezTo>
                  <a:cubicBezTo>
                    <a:pt x="1775" y="2766"/>
                    <a:pt x="2005" y="1928"/>
                    <a:pt x="1742" y="1173"/>
                  </a:cubicBezTo>
                  <a:cubicBezTo>
                    <a:pt x="1510" y="477"/>
                    <a:pt x="857" y="0"/>
                    <a:pt x="1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679;p66"/>
            <p:cNvSpPr/>
            <p:nvPr/>
          </p:nvSpPr>
          <p:spPr>
            <a:xfrm>
              <a:off x="2540450" y="1718350"/>
              <a:ext cx="1575550" cy="839550"/>
            </a:xfrm>
            <a:custGeom>
              <a:avLst/>
              <a:gdLst/>
              <a:ahLst/>
              <a:cxnLst/>
              <a:rect l="l" t="t" r="r" b="b"/>
              <a:pathLst>
                <a:path w="63022" h="33582" fill="none" extrusionOk="0">
                  <a:moveTo>
                    <a:pt x="63021" y="31889"/>
                  </a:moveTo>
                  <a:cubicBezTo>
                    <a:pt x="57009" y="33581"/>
                    <a:pt x="51291" y="26320"/>
                    <a:pt x="51718" y="20290"/>
                  </a:cubicBezTo>
                  <a:cubicBezTo>
                    <a:pt x="51866" y="18187"/>
                    <a:pt x="52704" y="15986"/>
                    <a:pt x="54446" y="14967"/>
                  </a:cubicBezTo>
                  <a:cubicBezTo>
                    <a:pt x="56204" y="13965"/>
                    <a:pt x="58881" y="14836"/>
                    <a:pt x="59243" y="16906"/>
                  </a:cubicBezTo>
                  <a:cubicBezTo>
                    <a:pt x="59621" y="19140"/>
                    <a:pt x="57370" y="20849"/>
                    <a:pt x="55333" y="21588"/>
                  </a:cubicBezTo>
                  <a:cubicBezTo>
                    <a:pt x="52195" y="22738"/>
                    <a:pt x="48416" y="22968"/>
                    <a:pt x="45821" y="20783"/>
                  </a:cubicBezTo>
                  <a:cubicBezTo>
                    <a:pt x="43767" y="19058"/>
                    <a:pt x="42913" y="16249"/>
                    <a:pt x="41368" y="14014"/>
                  </a:cubicBezTo>
                  <a:cubicBezTo>
                    <a:pt x="38230" y="9480"/>
                    <a:pt x="31922" y="7739"/>
                    <a:pt x="27092" y="10088"/>
                  </a:cubicBezTo>
                  <a:cubicBezTo>
                    <a:pt x="24594" y="11304"/>
                    <a:pt x="22590" y="13390"/>
                    <a:pt x="20323" y="15033"/>
                  </a:cubicBezTo>
                  <a:cubicBezTo>
                    <a:pt x="17300" y="17234"/>
                    <a:pt x="13620" y="18664"/>
                    <a:pt x="9956" y="18302"/>
                  </a:cubicBezTo>
                  <a:cubicBezTo>
                    <a:pt x="6293" y="17957"/>
                    <a:pt x="2695" y="15592"/>
                    <a:pt x="1348" y="11977"/>
                  </a:cubicBezTo>
                  <a:cubicBezTo>
                    <a:pt x="0" y="8363"/>
                    <a:pt x="2662" y="1512"/>
                    <a:pt x="6868" y="1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EFAF9">
                    <a:alpha val="10196"/>
                  </a:srgbClr>
                </a:gs>
                <a:gs pos="100000">
                  <a:srgbClr val="FEFAF9">
                    <a:alpha val="0"/>
                  </a:srgbClr>
                </a:gs>
              </a:gsLst>
              <a:lin ang="5400700" scaled="0"/>
            </a:gradFill>
            <a:ln w="19050" cap="rnd" cmpd="sng">
              <a:solidFill>
                <a:schemeClr val="lt1"/>
              </a:solidFill>
              <a:prstDash val="solid"/>
              <a:miter lim="164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9"/>
          <p:cNvSpPr txBox="1">
            <a:spLocks noGrp="1"/>
          </p:cNvSpPr>
          <p:nvPr>
            <p:ph type="title"/>
          </p:nvPr>
        </p:nvSpPr>
        <p:spPr>
          <a:xfrm>
            <a:off x="2579272" y="1632549"/>
            <a:ext cx="3999000" cy="6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sp>
        <p:nvSpPr>
          <p:cNvPr id="538" name="Google Shape;538;p39"/>
          <p:cNvSpPr txBox="1">
            <a:spLocks noGrp="1"/>
          </p:cNvSpPr>
          <p:nvPr>
            <p:ph type="subTitle" idx="1"/>
          </p:nvPr>
        </p:nvSpPr>
        <p:spPr>
          <a:xfrm>
            <a:off x="2027244" y="2791810"/>
            <a:ext cx="5089500" cy="12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MX" sz="1600" b="0" i="0" dirty="0">
                <a:solidFill>
                  <a:srgbClr val="24292F"/>
                </a:solidFill>
                <a:effectLst/>
                <a:latin typeface="Raleway" pitchFamily="2" charset="0"/>
              </a:rPr>
              <a:t>El rendimiento de una aeronave es crucial para evaluar la disponibilidad de una misión, también para comparar aeronaves y decidir cuál es más adecuada para una tarea determinada dadas unas características de operabilidad.</a:t>
            </a:r>
            <a:endParaRPr lang="es-ES" sz="1400" dirty="0">
              <a:latin typeface="Raleway" pitchFamily="2" charset="0"/>
            </a:endParaRPr>
          </a:p>
        </p:txBody>
      </p:sp>
      <p:sp>
        <p:nvSpPr>
          <p:cNvPr id="539" name="Google Shape;539;p39"/>
          <p:cNvSpPr/>
          <p:nvPr/>
        </p:nvSpPr>
        <p:spPr>
          <a:xfrm>
            <a:off x="3578200" y="4118138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9"/>
          <p:cNvSpPr/>
          <p:nvPr/>
        </p:nvSpPr>
        <p:spPr>
          <a:xfrm>
            <a:off x="3578200" y="306138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39"/>
          <p:cNvGrpSpPr/>
          <p:nvPr/>
        </p:nvGrpSpPr>
        <p:grpSpPr>
          <a:xfrm flipH="1">
            <a:off x="1314218" y="382014"/>
            <a:ext cx="1507118" cy="838832"/>
            <a:chOff x="4806268" y="3917039"/>
            <a:chExt cx="1507118" cy="838832"/>
          </a:xfrm>
        </p:grpSpPr>
        <p:grpSp>
          <p:nvGrpSpPr>
            <p:cNvPr id="542" name="Google Shape;542;p39"/>
            <p:cNvGrpSpPr/>
            <p:nvPr/>
          </p:nvGrpSpPr>
          <p:grpSpPr>
            <a:xfrm flipH="1">
              <a:off x="4897995" y="3963863"/>
              <a:ext cx="1415391" cy="792008"/>
              <a:chOff x="1905568" y="363438"/>
              <a:chExt cx="1415391" cy="792008"/>
            </a:xfrm>
          </p:grpSpPr>
          <p:sp>
            <p:nvSpPr>
              <p:cNvPr id="543" name="Google Shape;543;p39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9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5" name="Google Shape;545;p39"/>
            <p:cNvGrpSpPr/>
            <p:nvPr/>
          </p:nvGrpSpPr>
          <p:grpSpPr>
            <a:xfrm flipH="1">
              <a:off x="4806268" y="3917039"/>
              <a:ext cx="257693" cy="199083"/>
              <a:chOff x="3154993" y="316614"/>
              <a:chExt cx="257693" cy="199083"/>
            </a:xfrm>
          </p:grpSpPr>
          <p:sp>
            <p:nvSpPr>
              <p:cNvPr id="546" name="Google Shape;546;p39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9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9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9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9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9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9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9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9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9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oogle Shape;560;p40"/>
          <p:cNvGrpSpPr/>
          <p:nvPr/>
        </p:nvGrpSpPr>
        <p:grpSpPr>
          <a:xfrm>
            <a:off x="5314268" y="4140301"/>
            <a:ext cx="1507118" cy="838832"/>
            <a:chOff x="4806268" y="3917039"/>
            <a:chExt cx="1507118" cy="838832"/>
          </a:xfrm>
        </p:grpSpPr>
        <p:grpSp>
          <p:nvGrpSpPr>
            <p:cNvPr id="561" name="Google Shape;561;p40"/>
            <p:cNvGrpSpPr/>
            <p:nvPr/>
          </p:nvGrpSpPr>
          <p:grpSpPr>
            <a:xfrm flipH="1">
              <a:off x="4897995" y="3963863"/>
              <a:ext cx="1415391" cy="792008"/>
              <a:chOff x="1905568" y="363438"/>
              <a:chExt cx="1415391" cy="792008"/>
            </a:xfrm>
          </p:grpSpPr>
          <p:sp>
            <p:nvSpPr>
              <p:cNvPr id="562" name="Google Shape;562;p40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40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4" name="Google Shape;564;p40"/>
            <p:cNvGrpSpPr/>
            <p:nvPr/>
          </p:nvGrpSpPr>
          <p:grpSpPr>
            <a:xfrm flipH="1">
              <a:off x="4806268" y="3917039"/>
              <a:ext cx="257693" cy="199083"/>
              <a:chOff x="3154993" y="316614"/>
              <a:chExt cx="257693" cy="199083"/>
            </a:xfrm>
          </p:grpSpPr>
          <p:sp>
            <p:nvSpPr>
              <p:cNvPr id="565" name="Google Shape;565;p40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40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40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40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40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40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40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40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40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40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7" name="Google Shape;577;p40"/>
          <p:cNvSpPr txBox="1">
            <a:spLocks noGrp="1"/>
          </p:cNvSpPr>
          <p:nvPr>
            <p:ph type="body" idx="1"/>
          </p:nvPr>
        </p:nvSpPr>
        <p:spPr>
          <a:xfrm>
            <a:off x="985337" y="1377838"/>
            <a:ext cx="4566600" cy="30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s-CO" dirty="0"/>
              <a:t>Las aeronaves deben poder funcionar de manera segura durante todo su régimen de vuelo, de tal manera que se obtenga un resultado seguro a partir de fallas específicas que ocurran en cualquier punto a lo largo del rango de vuelo y de lo que se requiera para cumplir su objetivo.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 el proyecto se busca analizar:</a:t>
            </a:r>
            <a:endParaRPr dirty="0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●"/>
            </a:pPr>
            <a:r>
              <a:rPr lang="en" dirty="0"/>
              <a:t>Las caracteristicas e información del modelo de la aeronave.</a:t>
            </a:r>
            <a:endParaRPr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●"/>
            </a:pPr>
            <a:r>
              <a:rPr lang="en" dirty="0"/>
              <a:t>Los tipos de motor presentes en los datos de acuerdo con sus especificaciones.</a:t>
            </a:r>
          </a:p>
        </p:txBody>
      </p:sp>
      <p:sp>
        <p:nvSpPr>
          <p:cNvPr id="578" name="Google Shape;578;p40"/>
          <p:cNvSpPr txBox="1">
            <a:spLocks noGrp="1"/>
          </p:cNvSpPr>
          <p:nvPr>
            <p:ph type="title"/>
          </p:nvPr>
        </p:nvSpPr>
        <p:spPr>
          <a:xfrm>
            <a:off x="539400" y="445025"/>
            <a:ext cx="806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PROBLEMÁTICA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21" name="Google Shape;1168;p56"/>
          <p:cNvPicPr preferRelativeResize="0"/>
          <p:nvPr/>
        </p:nvPicPr>
        <p:blipFill rotWithShape="1">
          <a:blip r:embed="rId3">
            <a:alphaModFix/>
          </a:blip>
          <a:srcRect l="39892" r="4047"/>
          <a:stretch/>
        </p:blipFill>
        <p:spPr>
          <a:xfrm>
            <a:off x="5870537" y="1523832"/>
            <a:ext cx="2120400" cy="2517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42"/>
          <p:cNvGrpSpPr/>
          <p:nvPr/>
        </p:nvGrpSpPr>
        <p:grpSpPr>
          <a:xfrm>
            <a:off x="4184775" y="1030100"/>
            <a:ext cx="4241700" cy="4113500"/>
            <a:chOff x="4448400" y="1551450"/>
            <a:chExt cx="4241700" cy="4113500"/>
          </a:xfrm>
        </p:grpSpPr>
        <p:sp>
          <p:nvSpPr>
            <p:cNvPr id="606" name="Google Shape;606;p42"/>
            <p:cNvSpPr/>
            <p:nvPr/>
          </p:nvSpPr>
          <p:spPr>
            <a:xfrm>
              <a:off x="5368450" y="2632550"/>
              <a:ext cx="74400" cy="3032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2"/>
            <p:cNvSpPr/>
            <p:nvPr/>
          </p:nvSpPr>
          <p:spPr>
            <a:xfrm>
              <a:off x="7762925" y="2632550"/>
              <a:ext cx="74400" cy="3032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2"/>
            <p:cNvSpPr/>
            <p:nvPr/>
          </p:nvSpPr>
          <p:spPr>
            <a:xfrm>
              <a:off x="4448400" y="1551450"/>
              <a:ext cx="4241700" cy="2158800"/>
            </a:xfrm>
            <a:prstGeom prst="roundRect">
              <a:avLst>
                <a:gd name="adj" fmla="val 771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2"/>
            <p:cNvSpPr/>
            <p:nvPr/>
          </p:nvSpPr>
          <p:spPr>
            <a:xfrm>
              <a:off x="4512975" y="1611521"/>
              <a:ext cx="4107300" cy="2041500"/>
            </a:xfrm>
            <a:prstGeom prst="roundRect">
              <a:avLst>
                <a:gd name="adj" fmla="val 771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0" name="Google Shape;610;p42"/>
          <p:cNvSpPr txBox="1">
            <a:spLocks noGrp="1"/>
          </p:cNvSpPr>
          <p:nvPr>
            <p:ph type="title"/>
          </p:nvPr>
        </p:nvSpPr>
        <p:spPr>
          <a:xfrm>
            <a:off x="4119704" y="1709680"/>
            <a:ext cx="4107000" cy="8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</a:t>
            </a:r>
            <a:endParaRPr dirty="0"/>
          </a:p>
        </p:txBody>
      </p:sp>
      <p:sp>
        <p:nvSpPr>
          <p:cNvPr id="611" name="Google Shape;611;p42"/>
          <p:cNvSpPr txBox="1">
            <a:spLocks noGrp="1"/>
          </p:cNvSpPr>
          <p:nvPr>
            <p:ph type="subTitle" idx="1"/>
          </p:nvPr>
        </p:nvSpPr>
        <p:spPr>
          <a:xfrm>
            <a:off x="5260304" y="2434107"/>
            <a:ext cx="2966400" cy="4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General y específicos</a:t>
            </a:r>
            <a:endParaRPr dirty="0"/>
          </a:p>
        </p:txBody>
      </p:sp>
      <p:grpSp>
        <p:nvGrpSpPr>
          <p:cNvPr id="612" name="Google Shape;612;p42"/>
          <p:cNvGrpSpPr/>
          <p:nvPr/>
        </p:nvGrpSpPr>
        <p:grpSpPr>
          <a:xfrm rot="935535">
            <a:off x="246107" y="985509"/>
            <a:ext cx="3755362" cy="1176350"/>
            <a:chOff x="4200950" y="429125"/>
            <a:chExt cx="4150500" cy="1300125"/>
          </a:xfrm>
        </p:grpSpPr>
        <p:sp>
          <p:nvSpPr>
            <p:cNvPr id="613" name="Google Shape;613;p42"/>
            <p:cNvSpPr/>
            <p:nvPr/>
          </p:nvSpPr>
          <p:spPr>
            <a:xfrm>
              <a:off x="5810975" y="1410100"/>
              <a:ext cx="21325" cy="266925"/>
            </a:xfrm>
            <a:custGeom>
              <a:avLst/>
              <a:gdLst/>
              <a:ahLst/>
              <a:cxnLst/>
              <a:rect l="l" t="t" r="r" b="b"/>
              <a:pathLst>
                <a:path w="853" h="10677" extrusionOk="0">
                  <a:moveTo>
                    <a:pt x="0" y="0"/>
                  </a:moveTo>
                  <a:lnTo>
                    <a:pt x="0" y="10677"/>
                  </a:lnTo>
                  <a:lnTo>
                    <a:pt x="853" y="1067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2"/>
            <p:cNvSpPr/>
            <p:nvPr/>
          </p:nvSpPr>
          <p:spPr>
            <a:xfrm>
              <a:off x="5740600" y="1609975"/>
              <a:ext cx="47000" cy="119275"/>
            </a:xfrm>
            <a:custGeom>
              <a:avLst/>
              <a:gdLst/>
              <a:ahLst/>
              <a:cxnLst/>
              <a:rect l="l" t="t" r="r" b="b"/>
              <a:pathLst>
                <a:path w="1880" h="4771" extrusionOk="0">
                  <a:moveTo>
                    <a:pt x="635" y="0"/>
                  </a:moveTo>
                  <a:cubicBezTo>
                    <a:pt x="284" y="0"/>
                    <a:pt x="0" y="284"/>
                    <a:pt x="0" y="635"/>
                  </a:cubicBezTo>
                  <a:lnTo>
                    <a:pt x="0" y="4144"/>
                  </a:lnTo>
                  <a:cubicBezTo>
                    <a:pt x="0" y="4495"/>
                    <a:pt x="284" y="4770"/>
                    <a:pt x="635" y="4770"/>
                  </a:cubicBezTo>
                  <a:lnTo>
                    <a:pt x="1245" y="4770"/>
                  </a:lnTo>
                  <a:cubicBezTo>
                    <a:pt x="1596" y="4770"/>
                    <a:pt x="1880" y="4495"/>
                    <a:pt x="1880" y="4144"/>
                  </a:cubicBezTo>
                  <a:lnTo>
                    <a:pt x="1880" y="635"/>
                  </a:lnTo>
                  <a:cubicBezTo>
                    <a:pt x="1880" y="284"/>
                    <a:pt x="1596" y="0"/>
                    <a:pt x="1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2"/>
            <p:cNvSpPr/>
            <p:nvPr/>
          </p:nvSpPr>
          <p:spPr>
            <a:xfrm>
              <a:off x="5855675" y="1609975"/>
              <a:ext cx="47000" cy="119275"/>
            </a:xfrm>
            <a:custGeom>
              <a:avLst/>
              <a:gdLst/>
              <a:ahLst/>
              <a:cxnLst/>
              <a:rect l="l" t="t" r="r" b="b"/>
              <a:pathLst>
                <a:path w="1880" h="4771" extrusionOk="0">
                  <a:moveTo>
                    <a:pt x="635" y="0"/>
                  </a:moveTo>
                  <a:cubicBezTo>
                    <a:pt x="284" y="0"/>
                    <a:pt x="0" y="284"/>
                    <a:pt x="0" y="635"/>
                  </a:cubicBezTo>
                  <a:lnTo>
                    <a:pt x="0" y="4144"/>
                  </a:lnTo>
                  <a:cubicBezTo>
                    <a:pt x="0" y="4495"/>
                    <a:pt x="284" y="4770"/>
                    <a:pt x="635" y="4770"/>
                  </a:cubicBezTo>
                  <a:lnTo>
                    <a:pt x="1245" y="4770"/>
                  </a:lnTo>
                  <a:cubicBezTo>
                    <a:pt x="1596" y="4770"/>
                    <a:pt x="1880" y="4495"/>
                    <a:pt x="1880" y="4144"/>
                  </a:cubicBezTo>
                  <a:lnTo>
                    <a:pt x="1880" y="635"/>
                  </a:lnTo>
                  <a:cubicBezTo>
                    <a:pt x="1880" y="284"/>
                    <a:pt x="1596" y="0"/>
                    <a:pt x="1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2"/>
            <p:cNvSpPr/>
            <p:nvPr/>
          </p:nvSpPr>
          <p:spPr>
            <a:xfrm>
              <a:off x="5787575" y="1649450"/>
              <a:ext cx="15900" cy="40525"/>
            </a:xfrm>
            <a:custGeom>
              <a:avLst/>
              <a:gdLst/>
              <a:ahLst/>
              <a:cxnLst/>
              <a:rect l="l" t="t" r="r" b="b"/>
              <a:pathLst>
                <a:path w="636" h="1621" extrusionOk="0">
                  <a:moveTo>
                    <a:pt x="210" y="0"/>
                  </a:moveTo>
                  <a:cubicBezTo>
                    <a:pt x="93" y="0"/>
                    <a:pt x="1" y="92"/>
                    <a:pt x="1" y="209"/>
                  </a:cubicBezTo>
                  <a:lnTo>
                    <a:pt x="1" y="1404"/>
                  </a:lnTo>
                  <a:cubicBezTo>
                    <a:pt x="1" y="1529"/>
                    <a:pt x="93" y="1621"/>
                    <a:pt x="210" y="1621"/>
                  </a:cubicBezTo>
                  <a:lnTo>
                    <a:pt x="418" y="1621"/>
                  </a:lnTo>
                  <a:cubicBezTo>
                    <a:pt x="544" y="1621"/>
                    <a:pt x="636" y="1529"/>
                    <a:pt x="636" y="1404"/>
                  </a:cubicBezTo>
                  <a:lnTo>
                    <a:pt x="636" y="209"/>
                  </a:lnTo>
                  <a:cubicBezTo>
                    <a:pt x="636" y="92"/>
                    <a:pt x="544" y="0"/>
                    <a:pt x="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2"/>
            <p:cNvSpPr/>
            <p:nvPr/>
          </p:nvSpPr>
          <p:spPr>
            <a:xfrm>
              <a:off x="5839800" y="1649450"/>
              <a:ext cx="15900" cy="40525"/>
            </a:xfrm>
            <a:custGeom>
              <a:avLst/>
              <a:gdLst/>
              <a:ahLst/>
              <a:cxnLst/>
              <a:rect l="l" t="t" r="r" b="b"/>
              <a:pathLst>
                <a:path w="636" h="1621" extrusionOk="0">
                  <a:moveTo>
                    <a:pt x="217" y="0"/>
                  </a:moveTo>
                  <a:cubicBezTo>
                    <a:pt x="92" y="0"/>
                    <a:pt x="0" y="92"/>
                    <a:pt x="0" y="209"/>
                  </a:cubicBezTo>
                  <a:lnTo>
                    <a:pt x="0" y="1404"/>
                  </a:lnTo>
                  <a:cubicBezTo>
                    <a:pt x="0" y="1529"/>
                    <a:pt x="92" y="1621"/>
                    <a:pt x="217" y="1621"/>
                  </a:cubicBezTo>
                  <a:lnTo>
                    <a:pt x="426" y="1621"/>
                  </a:lnTo>
                  <a:cubicBezTo>
                    <a:pt x="543" y="1621"/>
                    <a:pt x="635" y="1529"/>
                    <a:pt x="635" y="1404"/>
                  </a:cubicBezTo>
                  <a:lnTo>
                    <a:pt x="635" y="209"/>
                  </a:lnTo>
                  <a:cubicBezTo>
                    <a:pt x="635" y="92"/>
                    <a:pt x="543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2"/>
            <p:cNvSpPr/>
            <p:nvPr/>
          </p:nvSpPr>
          <p:spPr>
            <a:xfrm>
              <a:off x="5795525" y="1662400"/>
              <a:ext cx="52225" cy="14425"/>
            </a:xfrm>
            <a:custGeom>
              <a:avLst/>
              <a:gdLst/>
              <a:ahLst/>
              <a:cxnLst/>
              <a:rect l="l" t="t" r="r" b="b"/>
              <a:pathLst>
                <a:path w="2089" h="577" extrusionOk="0">
                  <a:moveTo>
                    <a:pt x="0" y="0"/>
                  </a:moveTo>
                  <a:lnTo>
                    <a:pt x="0" y="576"/>
                  </a:lnTo>
                  <a:lnTo>
                    <a:pt x="2089" y="576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2"/>
            <p:cNvSpPr/>
            <p:nvPr/>
          </p:nvSpPr>
          <p:spPr>
            <a:xfrm>
              <a:off x="5788200" y="1410100"/>
              <a:ext cx="44100" cy="266925"/>
            </a:xfrm>
            <a:custGeom>
              <a:avLst/>
              <a:gdLst/>
              <a:ahLst/>
              <a:cxnLst/>
              <a:rect l="l" t="t" r="r" b="b"/>
              <a:pathLst>
                <a:path w="1764" h="10677" extrusionOk="0">
                  <a:moveTo>
                    <a:pt x="1" y="0"/>
                  </a:moveTo>
                  <a:lnTo>
                    <a:pt x="1764" y="0"/>
                  </a:lnTo>
                  <a:lnTo>
                    <a:pt x="1764" y="10677"/>
                  </a:lnTo>
                  <a:lnTo>
                    <a:pt x="1" y="64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2"/>
            <p:cNvSpPr/>
            <p:nvPr/>
          </p:nvSpPr>
          <p:spPr>
            <a:xfrm>
              <a:off x="4200950" y="1236750"/>
              <a:ext cx="1891775" cy="207000"/>
            </a:xfrm>
            <a:custGeom>
              <a:avLst/>
              <a:gdLst/>
              <a:ahLst/>
              <a:cxnLst/>
              <a:rect l="l" t="t" r="r" b="b"/>
              <a:pathLst>
                <a:path w="75671" h="8280" extrusionOk="0">
                  <a:moveTo>
                    <a:pt x="2707" y="2064"/>
                  </a:moveTo>
                  <a:lnTo>
                    <a:pt x="75579" y="8279"/>
                  </a:lnTo>
                  <a:cubicBezTo>
                    <a:pt x="75654" y="7519"/>
                    <a:pt x="75487" y="5447"/>
                    <a:pt x="75671" y="4729"/>
                  </a:cubicBezTo>
                  <a:lnTo>
                    <a:pt x="3158" y="193"/>
                  </a:lnTo>
                  <a:cubicBezTo>
                    <a:pt x="0" y="1"/>
                    <a:pt x="343" y="1864"/>
                    <a:pt x="2707" y="20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2"/>
            <p:cNvSpPr/>
            <p:nvPr/>
          </p:nvSpPr>
          <p:spPr>
            <a:xfrm>
              <a:off x="4276950" y="1250750"/>
              <a:ext cx="1814125" cy="168975"/>
            </a:xfrm>
            <a:custGeom>
              <a:avLst/>
              <a:gdLst/>
              <a:ahLst/>
              <a:cxnLst/>
              <a:rect l="l" t="t" r="r" b="b"/>
              <a:pathLst>
                <a:path w="72565" h="6759" extrusionOk="0">
                  <a:moveTo>
                    <a:pt x="72556" y="6759"/>
                  </a:moveTo>
                  <a:cubicBezTo>
                    <a:pt x="72547" y="6040"/>
                    <a:pt x="72522" y="5171"/>
                    <a:pt x="72564" y="4578"/>
                  </a:cubicBezTo>
                  <a:lnTo>
                    <a:pt x="1638" y="109"/>
                  </a:lnTo>
                  <a:cubicBezTo>
                    <a:pt x="1" y="0"/>
                    <a:pt x="176" y="978"/>
                    <a:pt x="1404" y="10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2"/>
            <p:cNvSpPr/>
            <p:nvPr/>
          </p:nvSpPr>
          <p:spPr>
            <a:xfrm>
              <a:off x="5529450" y="1352675"/>
              <a:ext cx="96500" cy="47625"/>
            </a:xfrm>
            <a:custGeom>
              <a:avLst/>
              <a:gdLst/>
              <a:ahLst/>
              <a:cxnLst/>
              <a:rect l="l" t="t" r="r" b="b"/>
              <a:pathLst>
                <a:path w="3860" h="1905" extrusionOk="0">
                  <a:moveTo>
                    <a:pt x="3860" y="176"/>
                  </a:moveTo>
                  <a:lnTo>
                    <a:pt x="0" y="0"/>
                  </a:lnTo>
                  <a:lnTo>
                    <a:pt x="0" y="1729"/>
                  </a:lnTo>
                  <a:lnTo>
                    <a:pt x="3860" y="19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2"/>
            <p:cNvSpPr/>
            <p:nvPr/>
          </p:nvSpPr>
          <p:spPr>
            <a:xfrm>
              <a:off x="4222025" y="1262450"/>
              <a:ext cx="1877400" cy="183375"/>
            </a:xfrm>
            <a:custGeom>
              <a:avLst/>
              <a:gdLst/>
              <a:ahLst/>
              <a:cxnLst/>
              <a:rect l="l" t="t" r="r" b="b"/>
              <a:pathLst>
                <a:path w="75096" h="7335" extrusionOk="0">
                  <a:moveTo>
                    <a:pt x="1864" y="1036"/>
                  </a:moveTo>
                  <a:lnTo>
                    <a:pt x="74995" y="7335"/>
                  </a:lnTo>
                  <a:cubicBezTo>
                    <a:pt x="74995" y="7101"/>
                    <a:pt x="74744" y="6784"/>
                    <a:pt x="74761" y="6583"/>
                  </a:cubicBezTo>
                  <a:cubicBezTo>
                    <a:pt x="74928" y="6190"/>
                    <a:pt x="75095" y="6500"/>
                    <a:pt x="75095" y="6316"/>
                  </a:cubicBezTo>
                  <a:lnTo>
                    <a:pt x="2089" y="510"/>
                  </a:lnTo>
                  <a:cubicBezTo>
                    <a:pt x="1070" y="426"/>
                    <a:pt x="302" y="259"/>
                    <a:pt x="1" y="0"/>
                  </a:cubicBezTo>
                  <a:cubicBezTo>
                    <a:pt x="185" y="760"/>
                    <a:pt x="1137" y="978"/>
                    <a:pt x="1864" y="1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2"/>
            <p:cNvSpPr/>
            <p:nvPr/>
          </p:nvSpPr>
          <p:spPr>
            <a:xfrm>
              <a:off x="5456550" y="1432450"/>
              <a:ext cx="250850" cy="250850"/>
            </a:xfrm>
            <a:custGeom>
              <a:avLst/>
              <a:gdLst/>
              <a:ahLst/>
              <a:cxnLst/>
              <a:rect l="l" t="t" r="r" b="b"/>
              <a:pathLst>
                <a:path w="10034" h="10034" extrusionOk="0">
                  <a:moveTo>
                    <a:pt x="4829" y="10033"/>
                  </a:moveTo>
                  <a:cubicBezTo>
                    <a:pt x="6776" y="10033"/>
                    <a:pt x="8538" y="8856"/>
                    <a:pt x="9282" y="7051"/>
                  </a:cubicBezTo>
                  <a:cubicBezTo>
                    <a:pt x="10034" y="5255"/>
                    <a:pt x="9616" y="3175"/>
                    <a:pt x="8238" y="1796"/>
                  </a:cubicBezTo>
                  <a:cubicBezTo>
                    <a:pt x="6859" y="418"/>
                    <a:pt x="4779" y="0"/>
                    <a:pt x="2975" y="752"/>
                  </a:cubicBezTo>
                  <a:cubicBezTo>
                    <a:pt x="1179" y="1496"/>
                    <a:pt x="1" y="3258"/>
                    <a:pt x="1" y="5213"/>
                  </a:cubicBezTo>
                  <a:cubicBezTo>
                    <a:pt x="9" y="7870"/>
                    <a:pt x="2164" y="10025"/>
                    <a:pt x="4829" y="100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2"/>
            <p:cNvSpPr/>
            <p:nvPr/>
          </p:nvSpPr>
          <p:spPr>
            <a:xfrm>
              <a:off x="5450275" y="1395050"/>
              <a:ext cx="263825" cy="264025"/>
            </a:xfrm>
            <a:custGeom>
              <a:avLst/>
              <a:gdLst/>
              <a:ahLst/>
              <a:cxnLst/>
              <a:rect l="l" t="t" r="r" b="b"/>
              <a:pathLst>
                <a:path w="10553" h="10561" extrusionOk="0">
                  <a:moveTo>
                    <a:pt x="5080" y="10560"/>
                  </a:moveTo>
                  <a:cubicBezTo>
                    <a:pt x="7127" y="10560"/>
                    <a:pt x="8982" y="9316"/>
                    <a:pt x="9767" y="7419"/>
                  </a:cubicBezTo>
                  <a:cubicBezTo>
                    <a:pt x="10552" y="5523"/>
                    <a:pt x="10118" y="3343"/>
                    <a:pt x="8664" y="1889"/>
                  </a:cubicBezTo>
                  <a:cubicBezTo>
                    <a:pt x="7219" y="435"/>
                    <a:pt x="5030" y="1"/>
                    <a:pt x="3134" y="786"/>
                  </a:cubicBezTo>
                  <a:cubicBezTo>
                    <a:pt x="1237" y="1572"/>
                    <a:pt x="1" y="3426"/>
                    <a:pt x="1" y="5481"/>
                  </a:cubicBezTo>
                  <a:cubicBezTo>
                    <a:pt x="1" y="8280"/>
                    <a:pt x="2273" y="10552"/>
                    <a:pt x="5080" y="105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2"/>
            <p:cNvSpPr/>
            <p:nvPr/>
          </p:nvSpPr>
          <p:spPr>
            <a:xfrm>
              <a:off x="5468450" y="1427225"/>
              <a:ext cx="217450" cy="218275"/>
            </a:xfrm>
            <a:custGeom>
              <a:avLst/>
              <a:gdLst/>
              <a:ahLst/>
              <a:cxnLst/>
              <a:rect l="l" t="t" r="r" b="b"/>
              <a:pathLst>
                <a:path w="8698" h="8731" extrusionOk="0">
                  <a:moveTo>
                    <a:pt x="4353" y="0"/>
                  </a:moveTo>
                  <a:cubicBezTo>
                    <a:pt x="6692" y="0"/>
                    <a:pt x="8697" y="1964"/>
                    <a:pt x="8697" y="4386"/>
                  </a:cubicBezTo>
                  <a:cubicBezTo>
                    <a:pt x="8697" y="6784"/>
                    <a:pt x="6751" y="8730"/>
                    <a:pt x="4353" y="8730"/>
                  </a:cubicBezTo>
                  <a:cubicBezTo>
                    <a:pt x="1947" y="8730"/>
                    <a:pt x="1" y="6784"/>
                    <a:pt x="1" y="4386"/>
                  </a:cubicBezTo>
                  <a:cubicBezTo>
                    <a:pt x="1" y="1964"/>
                    <a:pt x="2014" y="0"/>
                    <a:pt x="4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2"/>
            <p:cNvSpPr/>
            <p:nvPr/>
          </p:nvSpPr>
          <p:spPr>
            <a:xfrm>
              <a:off x="5488300" y="1436000"/>
              <a:ext cx="184850" cy="185050"/>
            </a:xfrm>
            <a:custGeom>
              <a:avLst/>
              <a:gdLst/>
              <a:ahLst/>
              <a:cxnLst/>
              <a:rect l="l" t="t" r="r" b="b"/>
              <a:pathLst>
                <a:path w="7394" h="7402" extrusionOk="0">
                  <a:moveTo>
                    <a:pt x="3559" y="7402"/>
                  </a:moveTo>
                  <a:cubicBezTo>
                    <a:pt x="4996" y="7402"/>
                    <a:pt x="6291" y="6533"/>
                    <a:pt x="6842" y="5205"/>
                  </a:cubicBezTo>
                  <a:cubicBezTo>
                    <a:pt x="7394" y="3868"/>
                    <a:pt x="7093" y="2339"/>
                    <a:pt x="6074" y="1320"/>
                  </a:cubicBezTo>
                  <a:cubicBezTo>
                    <a:pt x="5055" y="301"/>
                    <a:pt x="3526" y="0"/>
                    <a:pt x="2198" y="552"/>
                  </a:cubicBezTo>
                  <a:cubicBezTo>
                    <a:pt x="861" y="1103"/>
                    <a:pt x="0" y="2398"/>
                    <a:pt x="0" y="3843"/>
                  </a:cubicBezTo>
                  <a:cubicBezTo>
                    <a:pt x="0" y="5806"/>
                    <a:pt x="1588" y="7394"/>
                    <a:pt x="3559" y="74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2"/>
            <p:cNvSpPr/>
            <p:nvPr/>
          </p:nvSpPr>
          <p:spPr>
            <a:xfrm>
              <a:off x="5540500" y="1482775"/>
              <a:ext cx="85875" cy="86075"/>
            </a:xfrm>
            <a:custGeom>
              <a:avLst/>
              <a:gdLst/>
              <a:ahLst/>
              <a:cxnLst/>
              <a:rect l="l" t="t" r="r" b="b"/>
              <a:pathLst>
                <a:path w="3435" h="3443" extrusionOk="0">
                  <a:moveTo>
                    <a:pt x="1471" y="3442"/>
                  </a:moveTo>
                  <a:cubicBezTo>
                    <a:pt x="2783" y="3442"/>
                    <a:pt x="3434" y="1855"/>
                    <a:pt x="2507" y="928"/>
                  </a:cubicBezTo>
                  <a:cubicBezTo>
                    <a:pt x="1580" y="1"/>
                    <a:pt x="1" y="661"/>
                    <a:pt x="1" y="1972"/>
                  </a:cubicBezTo>
                  <a:cubicBezTo>
                    <a:pt x="1" y="2783"/>
                    <a:pt x="653" y="3434"/>
                    <a:pt x="1471" y="34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2"/>
            <p:cNvSpPr/>
            <p:nvPr/>
          </p:nvSpPr>
          <p:spPr>
            <a:xfrm>
              <a:off x="5547600" y="1492375"/>
              <a:ext cx="69175" cy="69375"/>
            </a:xfrm>
            <a:custGeom>
              <a:avLst/>
              <a:gdLst/>
              <a:ahLst/>
              <a:cxnLst/>
              <a:rect l="l" t="t" r="r" b="b"/>
              <a:pathLst>
                <a:path w="2767" h="2775" extrusionOk="0">
                  <a:moveTo>
                    <a:pt x="1187" y="2774"/>
                  </a:moveTo>
                  <a:cubicBezTo>
                    <a:pt x="2240" y="2774"/>
                    <a:pt x="2766" y="1496"/>
                    <a:pt x="2023" y="744"/>
                  </a:cubicBezTo>
                  <a:cubicBezTo>
                    <a:pt x="1279" y="1"/>
                    <a:pt x="1" y="527"/>
                    <a:pt x="1" y="1588"/>
                  </a:cubicBezTo>
                  <a:cubicBezTo>
                    <a:pt x="1" y="2240"/>
                    <a:pt x="527" y="2766"/>
                    <a:pt x="1187" y="27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2"/>
            <p:cNvSpPr/>
            <p:nvPr/>
          </p:nvSpPr>
          <p:spPr>
            <a:xfrm>
              <a:off x="5538850" y="1354325"/>
              <a:ext cx="76650" cy="65000"/>
            </a:xfrm>
            <a:custGeom>
              <a:avLst/>
              <a:gdLst/>
              <a:ahLst/>
              <a:cxnLst/>
              <a:rect l="l" t="t" r="r" b="b"/>
              <a:pathLst>
                <a:path w="3066" h="2600" extrusionOk="0">
                  <a:moveTo>
                    <a:pt x="794" y="2499"/>
                  </a:moveTo>
                  <a:lnTo>
                    <a:pt x="0" y="569"/>
                  </a:lnTo>
                  <a:cubicBezTo>
                    <a:pt x="0" y="569"/>
                    <a:pt x="318" y="1"/>
                    <a:pt x="1579" y="68"/>
                  </a:cubicBezTo>
                  <a:cubicBezTo>
                    <a:pt x="2849" y="126"/>
                    <a:pt x="3066" y="544"/>
                    <a:pt x="3066" y="544"/>
                  </a:cubicBezTo>
                  <a:lnTo>
                    <a:pt x="2373" y="25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2"/>
            <p:cNvSpPr/>
            <p:nvPr/>
          </p:nvSpPr>
          <p:spPr>
            <a:xfrm>
              <a:off x="5544475" y="1357875"/>
              <a:ext cx="71025" cy="61450"/>
            </a:xfrm>
            <a:custGeom>
              <a:avLst/>
              <a:gdLst/>
              <a:ahLst/>
              <a:cxnLst/>
              <a:rect l="l" t="t" r="r" b="b"/>
              <a:pathLst>
                <a:path w="2841" h="2458" extrusionOk="0">
                  <a:moveTo>
                    <a:pt x="2841" y="419"/>
                  </a:moveTo>
                  <a:lnTo>
                    <a:pt x="2148" y="2457"/>
                  </a:lnTo>
                  <a:lnTo>
                    <a:pt x="961" y="2382"/>
                  </a:lnTo>
                  <a:lnTo>
                    <a:pt x="1" y="34"/>
                  </a:lnTo>
                  <a:cubicBezTo>
                    <a:pt x="1" y="34"/>
                    <a:pt x="786" y="1"/>
                    <a:pt x="1646" y="51"/>
                  </a:cubicBezTo>
                  <a:cubicBezTo>
                    <a:pt x="2507" y="110"/>
                    <a:pt x="2699" y="293"/>
                    <a:pt x="2841" y="4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2"/>
            <p:cNvSpPr/>
            <p:nvPr/>
          </p:nvSpPr>
          <p:spPr>
            <a:xfrm>
              <a:off x="5521500" y="1335750"/>
              <a:ext cx="112400" cy="37000"/>
            </a:xfrm>
            <a:custGeom>
              <a:avLst/>
              <a:gdLst/>
              <a:ahLst/>
              <a:cxnLst/>
              <a:rect l="l" t="t" r="r" b="b"/>
              <a:pathLst>
                <a:path w="4496" h="1480" extrusionOk="0">
                  <a:moveTo>
                    <a:pt x="4495" y="318"/>
                  </a:moveTo>
                  <a:lnTo>
                    <a:pt x="1" y="0"/>
                  </a:lnTo>
                  <a:lnTo>
                    <a:pt x="1" y="1162"/>
                  </a:lnTo>
                  <a:lnTo>
                    <a:pt x="4495" y="147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2"/>
            <p:cNvSpPr/>
            <p:nvPr/>
          </p:nvSpPr>
          <p:spPr>
            <a:xfrm>
              <a:off x="4838150" y="1307350"/>
              <a:ext cx="62050" cy="30500"/>
            </a:xfrm>
            <a:custGeom>
              <a:avLst/>
              <a:gdLst/>
              <a:ahLst/>
              <a:cxnLst/>
              <a:rect l="l" t="t" r="r" b="b"/>
              <a:pathLst>
                <a:path w="2482" h="1220" extrusionOk="0">
                  <a:moveTo>
                    <a:pt x="2481" y="109"/>
                  </a:moveTo>
                  <a:lnTo>
                    <a:pt x="0" y="0"/>
                  </a:lnTo>
                  <a:lnTo>
                    <a:pt x="0" y="1111"/>
                  </a:lnTo>
                  <a:lnTo>
                    <a:pt x="2481" y="12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2"/>
            <p:cNvSpPr/>
            <p:nvPr/>
          </p:nvSpPr>
          <p:spPr>
            <a:xfrm>
              <a:off x="4790325" y="1364975"/>
              <a:ext cx="157275" cy="155425"/>
            </a:xfrm>
            <a:custGeom>
              <a:avLst/>
              <a:gdLst/>
              <a:ahLst/>
              <a:cxnLst/>
              <a:rect l="l" t="t" r="r" b="b"/>
              <a:pathLst>
                <a:path w="6291" h="6217" extrusionOk="0">
                  <a:moveTo>
                    <a:pt x="3145" y="0"/>
                  </a:moveTo>
                  <a:cubicBezTo>
                    <a:pt x="3124" y="0"/>
                    <a:pt x="3103" y="1"/>
                    <a:pt x="3083" y="1"/>
                  </a:cubicBezTo>
                  <a:cubicBezTo>
                    <a:pt x="1362" y="43"/>
                    <a:pt x="0" y="1463"/>
                    <a:pt x="42" y="3175"/>
                  </a:cubicBezTo>
                  <a:cubicBezTo>
                    <a:pt x="75" y="4867"/>
                    <a:pt x="1462" y="6217"/>
                    <a:pt x="3146" y="6217"/>
                  </a:cubicBezTo>
                  <a:cubicBezTo>
                    <a:pt x="3167" y="6217"/>
                    <a:pt x="3188" y="6217"/>
                    <a:pt x="3208" y="6216"/>
                  </a:cubicBezTo>
                  <a:cubicBezTo>
                    <a:pt x="4929" y="6183"/>
                    <a:pt x="6291" y="4763"/>
                    <a:pt x="6249" y="3042"/>
                  </a:cubicBezTo>
                  <a:cubicBezTo>
                    <a:pt x="6216" y="1350"/>
                    <a:pt x="4829" y="0"/>
                    <a:pt x="3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2"/>
            <p:cNvSpPr/>
            <p:nvPr/>
          </p:nvSpPr>
          <p:spPr>
            <a:xfrm>
              <a:off x="4787175" y="1334925"/>
              <a:ext cx="170050" cy="170025"/>
            </a:xfrm>
            <a:custGeom>
              <a:avLst/>
              <a:gdLst/>
              <a:ahLst/>
              <a:cxnLst/>
              <a:rect l="l" t="t" r="r" b="b"/>
              <a:pathLst>
                <a:path w="6802" h="6801" extrusionOk="0">
                  <a:moveTo>
                    <a:pt x="3267" y="6800"/>
                  </a:moveTo>
                  <a:cubicBezTo>
                    <a:pt x="4596" y="6800"/>
                    <a:pt x="5782" y="6007"/>
                    <a:pt x="6291" y="4778"/>
                  </a:cubicBezTo>
                  <a:cubicBezTo>
                    <a:pt x="6801" y="3559"/>
                    <a:pt x="6517" y="2155"/>
                    <a:pt x="5581" y="1220"/>
                  </a:cubicBezTo>
                  <a:cubicBezTo>
                    <a:pt x="4646" y="284"/>
                    <a:pt x="3242" y="0"/>
                    <a:pt x="2014" y="510"/>
                  </a:cubicBezTo>
                  <a:cubicBezTo>
                    <a:pt x="795" y="1011"/>
                    <a:pt x="1" y="2205"/>
                    <a:pt x="1" y="3534"/>
                  </a:cubicBezTo>
                  <a:cubicBezTo>
                    <a:pt x="1" y="5338"/>
                    <a:pt x="1463" y="6800"/>
                    <a:pt x="3267" y="68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2"/>
            <p:cNvSpPr/>
            <p:nvPr/>
          </p:nvSpPr>
          <p:spPr>
            <a:xfrm>
              <a:off x="4798875" y="1355600"/>
              <a:ext cx="146425" cy="146625"/>
            </a:xfrm>
            <a:custGeom>
              <a:avLst/>
              <a:gdLst/>
              <a:ahLst/>
              <a:cxnLst/>
              <a:rect l="l" t="t" r="r" b="b"/>
              <a:pathLst>
                <a:path w="5857" h="5865" extrusionOk="0">
                  <a:moveTo>
                    <a:pt x="2799" y="8"/>
                  </a:moveTo>
                  <a:cubicBezTo>
                    <a:pt x="3944" y="0"/>
                    <a:pt x="4980" y="677"/>
                    <a:pt x="5422" y="1729"/>
                  </a:cubicBezTo>
                  <a:cubicBezTo>
                    <a:pt x="5857" y="2790"/>
                    <a:pt x="5623" y="4002"/>
                    <a:pt x="4821" y="4812"/>
                  </a:cubicBezTo>
                  <a:cubicBezTo>
                    <a:pt x="4011" y="5622"/>
                    <a:pt x="2799" y="5865"/>
                    <a:pt x="1747" y="5430"/>
                  </a:cubicBezTo>
                  <a:cubicBezTo>
                    <a:pt x="686" y="4996"/>
                    <a:pt x="1" y="3968"/>
                    <a:pt x="1" y="2824"/>
                  </a:cubicBezTo>
                  <a:cubicBezTo>
                    <a:pt x="9" y="1278"/>
                    <a:pt x="1254" y="25"/>
                    <a:pt x="2799" y="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2"/>
            <p:cNvSpPr/>
            <p:nvPr/>
          </p:nvSpPr>
          <p:spPr>
            <a:xfrm>
              <a:off x="4811400" y="1346600"/>
              <a:ext cx="133900" cy="133900"/>
            </a:xfrm>
            <a:custGeom>
              <a:avLst/>
              <a:gdLst/>
              <a:ahLst/>
              <a:cxnLst/>
              <a:rect l="l" t="t" r="r" b="b"/>
              <a:pathLst>
                <a:path w="5356" h="5356" extrusionOk="0">
                  <a:moveTo>
                    <a:pt x="2298" y="5356"/>
                  </a:moveTo>
                  <a:cubicBezTo>
                    <a:pt x="4345" y="5356"/>
                    <a:pt x="5356" y="2883"/>
                    <a:pt x="3911" y="1446"/>
                  </a:cubicBezTo>
                  <a:cubicBezTo>
                    <a:pt x="2465" y="1"/>
                    <a:pt x="1" y="1020"/>
                    <a:pt x="1" y="3067"/>
                  </a:cubicBezTo>
                  <a:cubicBezTo>
                    <a:pt x="9" y="4328"/>
                    <a:pt x="1037" y="5356"/>
                    <a:pt x="2298" y="53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2"/>
            <p:cNvSpPr/>
            <p:nvPr/>
          </p:nvSpPr>
          <p:spPr>
            <a:xfrm>
              <a:off x="4845250" y="1391500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944" y="2215"/>
                  </a:moveTo>
                  <a:cubicBezTo>
                    <a:pt x="1788" y="2215"/>
                    <a:pt x="2214" y="1196"/>
                    <a:pt x="1621" y="602"/>
                  </a:cubicBezTo>
                  <a:cubicBezTo>
                    <a:pt x="1019" y="1"/>
                    <a:pt x="0" y="427"/>
                    <a:pt x="0" y="1271"/>
                  </a:cubicBezTo>
                  <a:cubicBezTo>
                    <a:pt x="0" y="1789"/>
                    <a:pt x="426" y="2215"/>
                    <a:pt x="944" y="22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2"/>
            <p:cNvSpPr/>
            <p:nvPr/>
          </p:nvSpPr>
          <p:spPr>
            <a:xfrm>
              <a:off x="4849850" y="1397575"/>
              <a:ext cx="44700" cy="44700"/>
            </a:xfrm>
            <a:custGeom>
              <a:avLst/>
              <a:gdLst/>
              <a:ahLst/>
              <a:cxnLst/>
              <a:rect l="l" t="t" r="r" b="b"/>
              <a:pathLst>
                <a:path w="1788" h="1788" extrusionOk="0">
                  <a:moveTo>
                    <a:pt x="760" y="1788"/>
                  </a:moveTo>
                  <a:cubicBezTo>
                    <a:pt x="1445" y="1788"/>
                    <a:pt x="1788" y="961"/>
                    <a:pt x="1303" y="485"/>
                  </a:cubicBezTo>
                  <a:cubicBezTo>
                    <a:pt x="819" y="0"/>
                    <a:pt x="0" y="343"/>
                    <a:pt x="0" y="1028"/>
                  </a:cubicBezTo>
                  <a:cubicBezTo>
                    <a:pt x="0" y="1445"/>
                    <a:pt x="343" y="1788"/>
                    <a:pt x="760" y="1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2"/>
            <p:cNvSpPr/>
            <p:nvPr/>
          </p:nvSpPr>
          <p:spPr>
            <a:xfrm>
              <a:off x="4844200" y="1308400"/>
              <a:ext cx="49525" cy="41775"/>
            </a:xfrm>
            <a:custGeom>
              <a:avLst/>
              <a:gdLst/>
              <a:ahLst/>
              <a:cxnLst/>
              <a:rect l="l" t="t" r="r" b="b"/>
              <a:pathLst>
                <a:path w="1981" h="1671" extrusionOk="0">
                  <a:moveTo>
                    <a:pt x="510" y="1612"/>
                  </a:moveTo>
                  <a:lnTo>
                    <a:pt x="1" y="368"/>
                  </a:lnTo>
                  <a:cubicBezTo>
                    <a:pt x="1" y="368"/>
                    <a:pt x="201" y="0"/>
                    <a:pt x="1020" y="42"/>
                  </a:cubicBezTo>
                  <a:cubicBezTo>
                    <a:pt x="1830" y="84"/>
                    <a:pt x="1980" y="343"/>
                    <a:pt x="1980" y="343"/>
                  </a:cubicBezTo>
                  <a:lnTo>
                    <a:pt x="1529" y="16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2"/>
            <p:cNvSpPr/>
            <p:nvPr/>
          </p:nvSpPr>
          <p:spPr>
            <a:xfrm>
              <a:off x="4851925" y="1310275"/>
              <a:ext cx="41600" cy="39900"/>
            </a:xfrm>
            <a:custGeom>
              <a:avLst/>
              <a:gdLst/>
              <a:ahLst/>
              <a:cxnLst/>
              <a:rect l="l" t="t" r="r" b="b"/>
              <a:pathLst>
                <a:path w="1664" h="1596" extrusionOk="0">
                  <a:moveTo>
                    <a:pt x="1663" y="284"/>
                  </a:moveTo>
                  <a:lnTo>
                    <a:pt x="1220" y="1596"/>
                  </a:lnTo>
                  <a:lnTo>
                    <a:pt x="452" y="1554"/>
                  </a:lnTo>
                  <a:lnTo>
                    <a:pt x="1" y="376"/>
                  </a:lnTo>
                  <a:cubicBezTo>
                    <a:pt x="1" y="376"/>
                    <a:pt x="243" y="0"/>
                    <a:pt x="895" y="42"/>
                  </a:cubicBezTo>
                  <a:cubicBezTo>
                    <a:pt x="1354" y="75"/>
                    <a:pt x="1571" y="201"/>
                    <a:pt x="1663" y="2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2"/>
            <p:cNvSpPr/>
            <p:nvPr/>
          </p:nvSpPr>
          <p:spPr>
            <a:xfrm>
              <a:off x="4833125" y="1296475"/>
              <a:ext cx="72300" cy="23625"/>
            </a:xfrm>
            <a:custGeom>
              <a:avLst/>
              <a:gdLst/>
              <a:ahLst/>
              <a:cxnLst/>
              <a:rect l="l" t="t" r="r" b="b"/>
              <a:pathLst>
                <a:path w="2892" h="945" extrusionOk="0">
                  <a:moveTo>
                    <a:pt x="2891" y="201"/>
                  </a:moveTo>
                  <a:lnTo>
                    <a:pt x="1" y="1"/>
                  </a:lnTo>
                  <a:lnTo>
                    <a:pt x="1" y="744"/>
                  </a:lnTo>
                  <a:lnTo>
                    <a:pt x="2891" y="9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2"/>
            <p:cNvSpPr/>
            <p:nvPr/>
          </p:nvSpPr>
          <p:spPr>
            <a:xfrm>
              <a:off x="6262500" y="429125"/>
              <a:ext cx="27400" cy="564550"/>
            </a:xfrm>
            <a:custGeom>
              <a:avLst/>
              <a:gdLst/>
              <a:ahLst/>
              <a:cxnLst/>
              <a:rect l="l" t="t" r="r" b="b"/>
              <a:pathLst>
                <a:path w="1096" h="22582" extrusionOk="0">
                  <a:moveTo>
                    <a:pt x="268" y="786"/>
                  </a:moveTo>
                  <a:cubicBezTo>
                    <a:pt x="268" y="59"/>
                    <a:pt x="820" y="1"/>
                    <a:pt x="828" y="786"/>
                  </a:cubicBezTo>
                  <a:lnTo>
                    <a:pt x="1095" y="22582"/>
                  </a:lnTo>
                  <a:cubicBezTo>
                    <a:pt x="911" y="22573"/>
                    <a:pt x="736" y="22565"/>
                    <a:pt x="552" y="22565"/>
                  </a:cubicBezTo>
                  <a:cubicBezTo>
                    <a:pt x="368" y="22565"/>
                    <a:pt x="185" y="22573"/>
                    <a:pt x="1" y="22582"/>
                  </a:cubicBezTo>
                  <a:close/>
                </a:path>
              </a:pathLst>
            </a:custGeom>
            <a:solidFill>
              <a:srgbClr val="7C7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2"/>
            <p:cNvSpPr/>
            <p:nvPr/>
          </p:nvSpPr>
          <p:spPr>
            <a:xfrm>
              <a:off x="6270225" y="429125"/>
              <a:ext cx="11950" cy="564550"/>
            </a:xfrm>
            <a:custGeom>
              <a:avLst/>
              <a:gdLst/>
              <a:ahLst/>
              <a:cxnLst/>
              <a:rect l="l" t="t" r="r" b="b"/>
              <a:pathLst>
                <a:path w="478" h="22582" extrusionOk="0">
                  <a:moveTo>
                    <a:pt x="118" y="786"/>
                  </a:moveTo>
                  <a:cubicBezTo>
                    <a:pt x="118" y="59"/>
                    <a:pt x="360" y="1"/>
                    <a:pt x="360" y="786"/>
                  </a:cubicBezTo>
                  <a:lnTo>
                    <a:pt x="477" y="22582"/>
                  </a:lnTo>
                  <a:cubicBezTo>
                    <a:pt x="402" y="22565"/>
                    <a:pt x="318" y="22565"/>
                    <a:pt x="243" y="22565"/>
                  </a:cubicBezTo>
                  <a:cubicBezTo>
                    <a:pt x="160" y="22565"/>
                    <a:pt x="84" y="22565"/>
                    <a:pt x="1" y="225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2"/>
            <p:cNvSpPr/>
            <p:nvPr/>
          </p:nvSpPr>
          <p:spPr>
            <a:xfrm>
              <a:off x="6720100" y="1410100"/>
              <a:ext cx="21525" cy="266925"/>
            </a:xfrm>
            <a:custGeom>
              <a:avLst/>
              <a:gdLst/>
              <a:ahLst/>
              <a:cxnLst/>
              <a:rect l="l" t="t" r="r" b="b"/>
              <a:pathLst>
                <a:path w="861" h="10677" extrusionOk="0">
                  <a:moveTo>
                    <a:pt x="1" y="0"/>
                  </a:moveTo>
                  <a:lnTo>
                    <a:pt x="1" y="10677"/>
                  </a:lnTo>
                  <a:lnTo>
                    <a:pt x="861" y="10677"/>
                  </a:lnTo>
                  <a:lnTo>
                    <a:pt x="8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2"/>
            <p:cNvSpPr/>
            <p:nvPr/>
          </p:nvSpPr>
          <p:spPr>
            <a:xfrm>
              <a:off x="6765000" y="1609975"/>
              <a:ext cx="46800" cy="119275"/>
            </a:xfrm>
            <a:custGeom>
              <a:avLst/>
              <a:gdLst/>
              <a:ahLst/>
              <a:cxnLst/>
              <a:rect l="l" t="t" r="r" b="b"/>
              <a:pathLst>
                <a:path w="1872" h="4771" extrusionOk="0">
                  <a:moveTo>
                    <a:pt x="636" y="0"/>
                  </a:moveTo>
                  <a:cubicBezTo>
                    <a:pt x="285" y="0"/>
                    <a:pt x="1" y="284"/>
                    <a:pt x="1" y="635"/>
                  </a:cubicBezTo>
                  <a:lnTo>
                    <a:pt x="1" y="4144"/>
                  </a:lnTo>
                  <a:cubicBezTo>
                    <a:pt x="1" y="4495"/>
                    <a:pt x="285" y="4770"/>
                    <a:pt x="636" y="4770"/>
                  </a:cubicBezTo>
                  <a:lnTo>
                    <a:pt x="1245" y="4770"/>
                  </a:lnTo>
                  <a:cubicBezTo>
                    <a:pt x="1596" y="4770"/>
                    <a:pt x="1872" y="4495"/>
                    <a:pt x="1872" y="4144"/>
                  </a:cubicBezTo>
                  <a:lnTo>
                    <a:pt x="1872" y="635"/>
                  </a:lnTo>
                  <a:cubicBezTo>
                    <a:pt x="1872" y="284"/>
                    <a:pt x="1596" y="0"/>
                    <a:pt x="1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2"/>
            <p:cNvSpPr/>
            <p:nvPr/>
          </p:nvSpPr>
          <p:spPr>
            <a:xfrm>
              <a:off x="6649925" y="1609975"/>
              <a:ext cx="46800" cy="119275"/>
            </a:xfrm>
            <a:custGeom>
              <a:avLst/>
              <a:gdLst/>
              <a:ahLst/>
              <a:cxnLst/>
              <a:rect l="l" t="t" r="r" b="b"/>
              <a:pathLst>
                <a:path w="1872" h="4771" extrusionOk="0">
                  <a:moveTo>
                    <a:pt x="635" y="0"/>
                  </a:moveTo>
                  <a:cubicBezTo>
                    <a:pt x="276" y="0"/>
                    <a:pt x="1" y="284"/>
                    <a:pt x="1" y="635"/>
                  </a:cubicBezTo>
                  <a:lnTo>
                    <a:pt x="1" y="4144"/>
                  </a:lnTo>
                  <a:cubicBezTo>
                    <a:pt x="1" y="4495"/>
                    <a:pt x="276" y="4770"/>
                    <a:pt x="635" y="4770"/>
                  </a:cubicBezTo>
                  <a:lnTo>
                    <a:pt x="1237" y="4770"/>
                  </a:lnTo>
                  <a:cubicBezTo>
                    <a:pt x="1588" y="4770"/>
                    <a:pt x="1872" y="4495"/>
                    <a:pt x="1872" y="4144"/>
                  </a:cubicBezTo>
                  <a:lnTo>
                    <a:pt x="1872" y="635"/>
                  </a:lnTo>
                  <a:cubicBezTo>
                    <a:pt x="1872" y="284"/>
                    <a:pt x="1588" y="0"/>
                    <a:pt x="1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2"/>
            <p:cNvSpPr/>
            <p:nvPr/>
          </p:nvSpPr>
          <p:spPr>
            <a:xfrm>
              <a:off x="6748925" y="1649450"/>
              <a:ext cx="16100" cy="40525"/>
            </a:xfrm>
            <a:custGeom>
              <a:avLst/>
              <a:gdLst/>
              <a:ahLst/>
              <a:cxnLst/>
              <a:rect l="l" t="t" r="r" b="b"/>
              <a:pathLst>
                <a:path w="644" h="1621" extrusionOk="0">
                  <a:moveTo>
                    <a:pt x="218" y="0"/>
                  </a:moveTo>
                  <a:cubicBezTo>
                    <a:pt x="101" y="0"/>
                    <a:pt x="0" y="92"/>
                    <a:pt x="0" y="209"/>
                  </a:cubicBezTo>
                  <a:lnTo>
                    <a:pt x="0" y="1404"/>
                  </a:lnTo>
                  <a:cubicBezTo>
                    <a:pt x="0" y="1529"/>
                    <a:pt x="101" y="1621"/>
                    <a:pt x="218" y="1621"/>
                  </a:cubicBezTo>
                  <a:lnTo>
                    <a:pt x="426" y="1621"/>
                  </a:lnTo>
                  <a:cubicBezTo>
                    <a:pt x="543" y="1621"/>
                    <a:pt x="644" y="1529"/>
                    <a:pt x="644" y="1404"/>
                  </a:cubicBezTo>
                  <a:lnTo>
                    <a:pt x="644" y="209"/>
                  </a:lnTo>
                  <a:cubicBezTo>
                    <a:pt x="644" y="92"/>
                    <a:pt x="543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2"/>
            <p:cNvSpPr/>
            <p:nvPr/>
          </p:nvSpPr>
          <p:spPr>
            <a:xfrm>
              <a:off x="6696700" y="1649450"/>
              <a:ext cx="16125" cy="40525"/>
            </a:xfrm>
            <a:custGeom>
              <a:avLst/>
              <a:gdLst/>
              <a:ahLst/>
              <a:cxnLst/>
              <a:rect l="l" t="t" r="r" b="b"/>
              <a:pathLst>
                <a:path w="645" h="1621" extrusionOk="0">
                  <a:moveTo>
                    <a:pt x="218" y="0"/>
                  </a:moveTo>
                  <a:cubicBezTo>
                    <a:pt x="101" y="0"/>
                    <a:pt x="1" y="92"/>
                    <a:pt x="1" y="209"/>
                  </a:cubicBezTo>
                  <a:lnTo>
                    <a:pt x="1" y="1404"/>
                  </a:lnTo>
                  <a:cubicBezTo>
                    <a:pt x="1" y="1529"/>
                    <a:pt x="101" y="1621"/>
                    <a:pt x="218" y="1621"/>
                  </a:cubicBezTo>
                  <a:lnTo>
                    <a:pt x="427" y="1621"/>
                  </a:lnTo>
                  <a:cubicBezTo>
                    <a:pt x="544" y="1621"/>
                    <a:pt x="644" y="1529"/>
                    <a:pt x="644" y="1404"/>
                  </a:cubicBezTo>
                  <a:lnTo>
                    <a:pt x="644" y="209"/>
                  </a:lnTo>
                  <a:cubicBezTo>
                    <a:pt x="644" y="92"/>
                    <a:pt x="544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2"/>
            <p:cNvSpPr/>
            <p:nvPr/>
          </p:nvSpPr>
          <p:spPr>
            <a:xfrm>
              <a:off x="6704650" y="1662400"/>
              <a:ext cx="52450" cy="14425"/>
            </a:xfrm>
            <a:custGeom>
              <a:avLst/>
              <a:gdLst/>
              <a:ahLst/>
              <a:cxnLst/>
              <a:rect l="l" t="t" r="r" b="b"/>
              <a:pathLst>
                <a:path w="2098" h="577" extrusionOk="0">
                  <a:moveTo>
                    <a:pt x="0" y="0"/>
                  </a:moveTo>
                  <a:lnTo>
                    <a:pt x="0" y="576"/>
                  </a:lnTo>
                  <a:lnTo>
                    <a:pt x="2097" y="576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2"/>
            <p:cNvSpPr/>
            <p:nvPr/>
          </p:nvSpPr>
          <p:spPr>
            <a:xfrm>
              <a:off x="6720100" y="1410100"/>
              <a:ext cx="44300" cy="266925"/>
            </a:xfrm>
            <a:custGeom>
              <a:avLst/>
              <a:gdLst/>
              <a:ahLst/>
              <a:cxnLst/>
              <a:rect l="l" t="t" r="r" b="b"/>
              <a:pathLst>
                <a:path w="1772" h="10677" extrusionOk="0">
                  <a:moveTo>
                    <a:pt x="1772" y="0"/>
                  </a:moveTo>
                  <a:lnTo>
                    <a:pt x="1" y="0"/>
                  </a:lnTo>
                  <a:lnTo>
                    <a:pt x="1" y="10677"/>
                  </a:lnTo>
                  <a:lnTo>
                    <a:pt x="1772" y="64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2"/>
            <p:cNvSpPr/>
            <p:nvPr/>
          </p:nvSpPr>
          <p:spPr>
            <a:xfrm>
              <a:off x="6268575" y="1525800"/>
              <a:ext cx="12550" cy="155400"/>
            </a:xfrm>
            <a:custGeom>
              <a:avLst/>
              <a:gdLst/>
              <a:ahLst/>
              <a:cxnLst/>
              <a:rect l="l" t="t" r="r" b="b"/>
              <a:pathLst>
                <a:path w="502" h="6216" extrusionOk="0">
                  <a:moveTo>
                    <a:pt x="0" y="1"/>
                  </a:moveTo>
                  <a:lnTo>
                    <a:pt x="0" y="6216"/>
                  </a:lnTo>
                  <a:lnTo>
                    <a:pt x="501" y="6216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2"/>
            <p:cNvSpPr/>
            <p:nvPr/>
          </p:nvSpPr>
          <p:spPr>
            <a:xfrm>
              <a:off x="6294675" y="1642125"/>
              <a:ext cx="27375" cy="69575"/>
            </a:xfrm>
            <a:custGeom>
              <a:avLst/>
              <a:gdLst/>
              <a:ahLst/>
              <a:cxnLst/>
              <a:rect l="l" t="t" r="r" b="b"/>
              <a:pathLst>
                <a:path w="1095" h="2783" extrusionOk="0">
                  <a:moveTo>
                    <a:pt x="368" y="1"/>
                  </a:moveTo>
                  <a:cubicBezTo>
                    <a:pt x="159" y="1"/>
                    <a:pt x="0" y="168"/>
                    <a:pt x="0" y="377"/>
                  </a:cubicBezTo>
                  <a:lnTo>
                    <a:pt x="0" y="2415"/>
                  </a:lnTo>
                  <a:cubicBezTo>
                    <a:pt x="0" y="2616"/>
                    <a:pt x="159" y="2783"/>
                    <a:pt x="368" y="2783"/>
                  </a:cubicBezTo>
                  <a:lnTo>
                    <a:pt x="719" y="2783"/>
                  </a:lnTo>
                  <a:cubicBezTo>
                    <a:pt x="928" y="2783"/>
                    <a:pt x="1095" y="2616"/>
                    <a:pt x="1095" y="2415"/>
                  </a:cubicBezTo>
                  <a:lnTo>
                    <a:pt x="1095" y="377"/>
                  </a:lnTo>
                  <a:cubicBezTo>
                    <a:pt x="1095" y="168"/>
                    <a:pt x="928" y="1"/>
                    <a:pt x="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2"/>
            <p:cNvSpPr/>
            <p:nvPr/>
          </p:nvSpPr>
          <p:spPr>
            <a:xfrm>
              <a:off x="6227625" y="1642125"/>
              <a:ext cx="27175" cy="69575"/>
            </a:xfrm>
            <a:custGeom>
              <a:avLst/>
              <a:gdLst/>
              <a:ahLst/>
              <a:cxnLst/>
              <a:rect l="l" t="t" r="r" b="b"/>
              <a:pathLst>
                <a:path w="1087" h="2783" extrusionOk="0">
                  <a:moveTo>
                    <a:pt x="368" y="1"/>
                  </a:moveTo>
                  <a:cubicBezTo>
                    <a:pt x="159" y="1"/>
                    <a:pt x="1" y="168"/>
                    <a:pt x="1" y="377"/>
                  </a:cubicBezTo>
                  <a:lnTo>
                    <a:pt x="1" y="2415"/>
                  </a:lnTo>
                  <a:cubicBezTo>
                    <a:pt x="1" y="2616"/>
                    <a:pt x="159" y="2783"/>
                    <a:pt x="368" y="2783"/>
                  </a:cubicBezTo>
                  <a:lnTo>
                    <a:pt x="719" y="2783"/>
                  </a:lnTo>
                  <a:cubicBezTo>
                    <a:pt x="928" y="2783"/>
                    <a:pt x="1087" y="2616"/>
                    <a:pt x="1087" y="2415"/>
                  </a:cubicBezTo>
                  <a:lnTo>
                    <a:pt x="1087" y="377"/>
                  </a:lnTo>
                  <a:cubicBezTo>
                    <a:pt x="1087" y="168"/>
                    <a:pt x="928" y="1"/>
                    <a:pt x="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2"/>
            <p:cNvSpPr/>
            <p:nvPr/>
          </p:nvSpPr>
          <p:spPr>
            <a:xfrm>
              <a:off x="6285275" y="1665100"/>
              <a:ext cx="9425" cy="23625"/>
            </a:xfrm>
            <a:custGeom>
              <a:avLst/>
              <a:gdLst/>
              <a:ahLst/>
              <a:cxnLst/>
              <a:rect l="l" t="t" r="r" b="b"/>
              <a:pathLst>
                <a:path w="377" h="945" extrusionOk="0">
                  <a:moveTo>
                    <a:pt x="126" y="1"/>
                  </a:moveTo>
                  <a:cubicBezTo>
                    <a:pt x="59" y="1"/>
                    <a:pt x="0" y="59"/>
                    <a:pt x="0" y="126"/>
                  </a:cubicBezTo>
                  <a:lnTo>
                    <a:pt x="0" y="819"/>
                  </a:lnTo>
                  <a:cubicBezTo>
                    <a:pt x="0" y="895"/>
                    <a:pt x="59" y="945"/>
                    <a:pt x="126" y="945"/>
                  </a:cubicBezTo>
                  <a:lnTo>
                    <a:pt x="251" y="945"/>
                  </a:lnTo>
                  <a:cubicBezTo>
                    <a:pt x="318" y="945"/>
                    <a:pt x="376" y="895"/>
                    <a:pt x="376" y="819"/>
                  </a:cubicBezTo>
                  <a:lnTo>
                    <a:pt x="376" y="126"/>
                  </a:lnTo>
                  <a:cubicBezTo>
                    <a:pt x="376" y="59"/>
                    <a:pt x="318" y="1"/>
                    <a:pt x="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2"/>
            <p:cNvSpPr/>
            <p:nvPr/>
          </p:nvSpPr>
          <p:spPr>
            <a:xfrm>
              <a:off x="6255000" y="1665100"/>
              <a:ext cx="9200" cy="23625"/>
            </a:xfrm>
            <a:custGeom>
              <a:avLst/>
              <a:gdLst/>
              <a:ahLst/>
              <a:cxnLst/>
              <a:rect l="l" t="t" r="r" b="b"/>
              <a:pathLst>
                <a:path w="368" h="945" extrusionOk="0">
                  <a:moveTo>
                    <a:pt x="125" y="1"/>
                  </a:moveTo>
                  <a:cubicBezTo>
                    <a:pt x="50" y="1"/>
                    <a:pt x="0" y="59"/>
                    <a:pt x="0" y="126"/>
                  </a:cubicBezTo>
                  <a:lnTo>
                    <a:pt x="0" y="819"/>
                  </a:lnTo>
                  <a:cubicBezTo>
                    <a:pt x="0" y="895"/>
                    <a:pt x="50" y="945"/>
                    <a:pt x="125" y="945"/>
                  </a:cubicBezTo>
                  <a:lnTo>
                    <a:pt x="242" y="945"/>
                  </a:lnTo>
                  <a:cubicBezTo>
                    <a:pt x="309" y="945"/>
                    <a:pt x="368" y="895"/>
                    <a:pt x="368" y="819"/>
                  </a:cubicBezTo>
                  <a:lnTo>
                    <a:pt x="368" y="126"/>
                  </a:lnTo>
                  <a:cubicBezTo>
                    <a:pt x="368" y="59"/>
                    <a:pt x="309" y="1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6259575" y="1672625"/>
              <a:ext cx="30525" cy="8575"/>
            </a:xfrm>
            <a:custGeom>
              <a:avLst/>
              <a:gdLst/>
              <a:ahLst/>
              <a:cxnLst/>
              <a:rect l="l" t="t" r="r" b="b"/>
              <a:pathLst>
                <a:path w="1221" h="343" extrusionOk="0">
                  <a:moveTo>
                    <a:pt x="1" y="0"/>
                  </a:moveTo>
                  <a:lnTo>
                    <a:pt x="1" y="343"/>
                  </a:lnTo>
                  <a:lnTo>
                    <a:pt x="1221" y="343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2"/>
            <p:cNvSpPr/>
            <p:nvPr/>
          </p:nvSpPr>
          <p:spPr>
            <a:xfrm>
              <a:off x="6510825" y="1146125"/>
              <a:ext cx="486875" cy="84400"/>
            </a:xfrm>
            <a:custGeom>
              <a:avLst/>
              <a:gdLst/>
              <a:ahLst/>
              <a:cxnLst/>
              <a:rect l="l" t="t" r="r" b="b"/>
              <a:pathLst>
                <a:path w="19475" h="3376" extrusionOk="0">
                  <a:moveTo>
                    <a:pt x="17436" y="1612"/>
                  </a:moveTo>
                  <a:lnTo>
                    <a:pt x="285" y="3375"/>
                  </a:lnTo>
                  <a:cubicBezTo>
                    <a:pt x="226" y="2807"/>
                    <a:pt x="134" y="2239"/>
                    <a:pt x="1" y="1688"/>
                  </a:cubicBezTo>
                  <a:lnTo>
                    <a:pt x="17093" y="201"/>
                  </a:lnTo>
                  <a:cubicBezTo>
                    <a:pt x="19474" y="0"/>
                    <a:pt x="19223" y="1429"/>
                    <a:pt x="17436" y="16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2"/>
            <p:cNvSpPr/>
            <p:nvPr/>
          </p:nvSpPr>
          <p:spPr>
            <a:xfrm>
              <a:off x="6512700" y="1155725"/>
              <a:ext cx="455125" cy="55775"/>
            </a:xfrm>
            <a:custGeom>
              <a:avLst/>
              <a:gdLst/>
              <a:ahLst/>
              <a:cxnLst/>
              <a:rect l="l" t="t" r="r" b="b"/>
              <a:pathLst>
                <a:path w="18205" h="2231" extrusionOk="0">
                  <a:moveTo>
                    <a:pt x="17110" y="527"/>
                  </a:moveTo>
                  <a:lnTo>
                    <a:pt x="143" y="2231"/>
                  </a:lnTo>
                  <a:cubicBezTo>
                    <a:pt x="110" y="2022"/>
                    <a:pt x="59" y="1813"/>
                    <a:pt x="1" y="1604"/>
                  </a:cubicBezTo>
                  <a:lnTo>
                    <a:pt x="17077" y="101"/>
                  </a:lnTo>
                  <a:cubicBezTo>
                    <a:pt x="18204" y="0"/>
                    <a:pt x="18204" y="418"/>
                    <a:pt x="17110" y="5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2"/>
            <p:cNvSpPr/>
            <p:nvPr/>
          </p:nvSpPr>
          <p:spPr>
            <a:xfrm>
              <a:off x="6459875" y="1236750"/>
              <a:ext cx="1891575" cy="207000"/>
            </a:xfrm>
            <a:custGeom>
              <a:avLst/>
              <a:gdLst/>
              <a:ahLst/>
              <a:cxnLst/>
              <a:rect l="l" t="t" r="r" b="b"/>
              <a:pathLst>
                <a:path w="75663" h="8280" extrusionOk="0">
                  <a:moveTo>
                    <a:pt x="72965" y="2064"/>
                  </a:moveTo>
                  <a:lnTo>
                    <a:pt x="84" y="8279"/>
                  </a:lnTo>
                  <a:cubicBezTo>
                    <a:pt x="17" y="7519"/>
                    <a:pt x="176" y="5447"/>
                    <a:pt x="0" y="4729"/>
                  </a:cubicBezTo>
                  <a:lnTo>
                    <a:pt x="72513" y="193"/>
                  </a:lnTo>
                  <a:cubicBezTo>
                    <a:pt x="75663" y="1"/>
                    <a:pt x="75329" y="1864"/>
                    <a:pt x="72965" y="20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2"/>
            <p:cNvSpPr/>
            <p:nvPr/>
          </p:nvSpPr>
          <p:spPr>
            <a:xfrm>
              <a:off x="6461325" y="1250750"/>
              <a:ext cx="1814325" cy="168975"/>
            </a:xfrm>
            <a:custGeom>
              <a:avLst/>
              <a:gdLst/>
              <a:ahLst/>
              <a:cxnLst/>
              <a:rect l="l" t="t" r="r" b="b"/>
              <a:pathLst>
                <a:path w="72573" h="6759" extrusionOk="0">
                  <a:moveTo>
                    <a:pt x="9" y="6759"/>
                  </a:moveTo>
                  <a:cubicBezTo>
                    <a:pt x="26" y="6040"/>
                    <a:pt x="51" y="5171"/>
                    <a:pt x="1" y="4587"/>
                  </a:cubicBezTo>
                  <a:lnTo>
                    <a:pt x="70935" y="109"/>
                  </a:lnTo>
                  <a:cubicBezTo>
                    <a:pt x="72572" y="0"/>
                    <a:pt x="72397" y="978"/>
                    <a:pt x="71169" y="10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2"/>
            <p:cNvSpPr/>
            <p:nvPr/>
          </p:nvSpPr>
          <p:spPr>
            <a:xfrm>
              <a:off x="6926650" y="1352675"/>
              <a:ext cx="96300" cy="47625"/>
            </a:xfrm>
            <a:custGeom>
              <a:avLst/>
              <a:gdLst/>
              <a:ahLst/>
              <a:cxnLst/>
              <a:rect l="l" t="t" r="r" b="b"/>
              <a:pathLst>
                <a:path w="3852" h="1905" extrusionOk="0">
                  <a:moveTo>
                    <a:pt x="1" y="176"/>
                  </a:moveTo>
                  <a:lnTo>
                    <a:pt x="3852" y="0"/>
                  </a:lnTo>
                  <a:lnTo>
                    <a:pt x="3852" y="1729"/>
                  </a:lnTo>
                  <a:lnTo>
                    <a:pt x="1" y="19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2"/>
            <p:cNvSpPr/>
            <p:nvPr/>
          </p:nvSpPr>
          <p:spPr>
            <a:xfrm>
              <a:off x="6453200" y="1262450"/>
              <a:ext cx="1877375" cy="183375"/>
            </a:xfrm>
            <a:custGeom>
              <a:avLst/>
              <a:gdLst/>
              <a:ahLst/>
              <a:cxnLst/>
              <a:rect l="l" t="t" r="r" b="b"/>
              <a:pathLst>
                <a:path w="75095" h="7335" extrusionOk="0">
                  <a:moveTo>
                    <a:pt x="73232" y="1036"/>
                  </a:moveTo>
                  <a:lnTo>
                    <a:pt x="100" y="7335"/>
                  </a:lnTo>
                  <a:cubicBezTo>
                    <a:pt x="100" y="7101"/>
                    <a:pt x="351" y="6784"/>
                    <a:pt x="334" y="6583"/>
                  </a:cubicBezTo>
                  <a:cubicBezTo>
                    <a:pt x="167" y="6190"/>
                    <a:pt x="0" y="6500"/>
                    <a:pt x="0" y="6316"/>
                  </a:cubicBezTo>
                  <a:lnTo>
                    <a:pt x="73006" y="510"/>
                  </a:lnTo>
                  <a:cubicBezTo>
                    <a:pt x="74025" y="426"/>
                    <a:pt x="74794" y="259"/>
                    <a:pt x="75095" y="0"/>
                  </a:cubicBezTo>
                  <a:cubicBezTo>
                    <a:pt x="74911" y="760"/>
                    <a:pt x="73958" y="978"/>
                    <a:pt x="73232" y="1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2"/>
            <p:cNvSpPr/>
            <p:nvPr/>
          </p:nvSpPr>
          <p:spPr>
            <a:xfrm>
              <a:off x="6033400" y="993225"/>
              <a:ext cx="485600" cy="525700"/>
            </a:xfrm>
            <a:custGeom>
              <a:avLst/>
              <a:gdLst/>
              <a:ahLst/>
              <a:cxnLst/>
              <a:rect l="l" t="t" r="r" b="b"/>
              <a:pathLst>
                <a:path w="19424" h="21028" extrusionOk="0">
                  <a:moveTo>
                    <a:pt x="9716" y="1"/>
                  </a:moveTo>
                  <a:cubicBezTo>
                    <a:pt x="4353" y="1"/>
                    <a:pt x="0" y="4704"/>
                    <a:pt x="0" y="10510"/>
                  </a:cubicBezTo>
                  <a:cubicBezTo>
                    <a:pt x="0" y="16316"/>
                    <a:pt x="4353" y="21028"/>
                    <a:pt x="9716" y="21028"/>
                  </a:cubicBezTo>
                  <a:cubicBezTo>
                    <a:pt x="15079" y="21028"/>
                    <a:pt x="19424" y="16316"/>
                    <a:pt x="19424" y="10510"/>
                  </a:cubicBezTo>
                  <a:cubicBezTo>
                    <a:pt x="19424" y="4704"/>
                    <a:pt x="15079" y="1"/>
                    <a:pt x="9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2"/>
            <p:cNvSpPr/>
            <p:nvPr/>
          </p:nvSpPr>
          <p:spPr>
            <a:xfrm>
              <a:off x="6058050" y="1336175"/>
              <a:ext cx="436525" cy="182750"/>
            </a:xfrm>
            <a:custGeom>
              <a:avLst/>
              <a:gdLst/>
              <a:ahLst/>
              <a:cxnLst/>
              <a:rect l="l" t="t" r="r" b="b"/>
              <a:pathLst>
                <a:path w="17461" h="7310" extrusionOk="0">
                  <a:moveTo>
                    <a:pt x="17460" y="1412"/>
                  </a:moveTo>
                  <a:cubicBezTo>
                    <a:pt x="15881" y="4904"/>
                    <a:pt x="12565" y="7310"/>
                    <a:pt x="8730" y="7310"/>
                  </a:cubicBezTo>
                  <a:cubicBezTo>
                    <a:pt x="4896" y="7310"/>
                    <a:pt x="1579" y="4904"/>
                    <a:pt x="0" y="1412"/>
                  </a:cubicBezTo>
                  <a:cubicBezTo>
                    <a:pt x="5731" y="0"/>
                    <a:pt x="11721" y="0"/>
                    <a:pt x="17460" y="14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6071200" y="1343900"/>
              <a:ext cx="409175" cy="160425"/>
            </a:xfrm>
            <a:custGeom>
              <a:avLst/>
              <a:gdLst/>
              <a:ahLst/>
              <a:cxnLst/>
              <a:rect l="l" t="t" r="r" b="b"/>
              <a:pathLst>
                <a:path w="16367" h="6417" extrusionOk="0">
                  <a:moveTo>
                    <a:pt x="10669" y="109"/>
                  </a:moveTo>
                  <a:cubicBezTo>
                    <a:pt x="11521" y="167"/>
                    <a:pt x="12607" y="259"/>
                    <a:pt x="13584" y="385"/>
                  </a:cubicBezTo>
                  <a:cubicBezTo>
                    <a:pt x="14044" y="451"/>
                    <a:pt x="14503" y="527"/>
                    <a:pt x="14954" y="610"/>
                  </a:cubicBezTo>
                  <a:cubicBezTo>
                    <a:pt x="15815" y="794"/>
                    <a:pt x="16366" y="1028"/>
                    <a:pt x="16207" y="1345"/>
                  </a:cubicBezTo>
                  <a:cubicBezTo>
                    <a:pt x="14620" y="4361"/>
                    <a:pt x="11638" y="6416"/>
                    <a:pt x="8204" y="6416"/>
                  </a:cubicBezTo>
                  <a:cubicBezTo>
                    <a:pt x="4604" y="6416"/>
                    <a:pt x="1513" y="4169"/>
                    <a:pt x="1" y="911"/>
                  </a:cubicBezTo>
                  <a:cubicBezTo>
                    <a:pt x="2699" y="301"/>
                    <a:pt x="5447" y="0"/>
                    <a:pt x="8204" y="9"/>
                  </a:cubicBezTo>
                  <a:cubicBezTo>
                    <a:pt x="8964" y="9"/>
                    <a:pt x="9716" y="25"/>
                    <a:pt x="10451" y="67"/>
                  </a:cubicBezTo>
                  <a:cubicBezTo>
                    <a:pt x="10518" y="92"/>
                    <a:pt x="10593" y="100"/>
                    <a:pt x="10669" y="10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2"/>
            <p:cNvSpPr/>
            <p:nvPr/>
          </p:nvSpPr>
          <p:spPr>
            <a:xfrm>
              <a:off x="6167275" y="1122925"/>
              <a:ext cx="104250" cy="64150"/>
            </a:xfrm>
            <a:custGeom>
              <a:avLst/>
              <a:gdLst/>
              <a:ahLst/>
              <a:cxnLst/>
              <a:rect l="l" t="t" r="r" b="b"/>
              <a:pathLst>
                <a:path w="4170" h="2566" extrusionOk="0">
                  <a:moveTo>
                    <a:pt x="259" y="2474"/>
                  </a:moveTo>
                  <a:cubicBezTo>
                    <a:pt x="1437" y="2423"/>
                    <a:pt x="2715" y="2524"/>
                    <a:pt x="3910" y="2557"/>
                  </a:cubicBezTo>
                  <a:cubicBezTo>
                    <a:pt x="4069" y="2565"/>
                    <a:pt x="4152" y="2490"/>
                    <a:pt x="4152" y="2281"/>
                  </a:cubicBezTo>
                  <a:lnTo>
                    <a:pt x="4152" y="352"/>
                  </a:lnTo>
                  <a:cubicBezTo>
                    <a:pt x="4152" y="193"/>
                    <a:pt x="4169" y="68"/>
                    <a:pt x="3877" y="68"/>
                  </a:cubicBezTo>
                  <a:cubicBezTo>
                    <a:pt x="3041" y="59"/>
                    <a:pt x="2064" y="51"/>
                    <a:pt x="1011" y="9"/>
                  </a:cubicBezTo>
                  <a:cubicBezTo>
                    <a:pt x="786" y="1"/>
                    <a:pt x="736" y="42"/>
                    <a:pt x="669" y="235"/>
                  </a:cubicBezTo>
                  <a:lnTo>
                    <a:pt x="76" y="2281"/>
                  </a:lnTo>
                  <a:cubicBezTo>
                    <a:pt x="0" y="2415"/>
                    <a:pt x="84" y="2474"/>
                    <a:pt x="259" y="2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2"/>
            <p:cNvSpPr/>
            <p:nvPr/>
          </p:nvSpPr>
          <p:spPr>
            <a:xfrm>
              <a:off x="6108575" y="1122100"/>
              <a:ext cx="66250" cy="76875"/>
            </a:xfrm>
            <a:custGeom>
              <a:avLst/>
              <a:gdLst/>
              <a:ahLst/>
              <a:cxnLst/>
              <a:rect l="l" t="t" r="r" b="b"/>
              <a:pathLst>
                <a:path w="2650" h="3075" extrusionOk="0">
                  <a:moveTo>
                    <a:pt x="185" y="3041"/>
                  </a:moveTo>
                  <a:cubicBezTo>
                    <a:pt x="619" y="2899"/>
                    <a:pt x="1129" y="2740"/>
                    <a:pt x="1705" y="2598"/>
                  </a:cubicBezTo>
                  <a:cubicBezTo>
                    <a:pt x="1830" y="2573"/>
                    <a:pt x="1931" y="2481"/>
                    <a:pt x="1964" y="2356"/>
                  </a:cubicBezTo>
                  <a:lnTo>
                    <a:pt x="2599" y="176"/>
                  </a:lnTo>
                  <a:cubicBezTo>
                    <a:pt x="2649" y="17"/>
                    <a:pt x="2490" y="17"/>
                    <a:pt x="2415" y="9"/>
                  </a:cubicBezTo>
                  <a:cubicBezTo>
                    <a:pt x="2290" y="0"/>
                    <a:pt x="2156" y="0"/>
                    <a:pt x="2031" y="0"/>
                  </a:cubicBezTo>
                  <a:cubicBezTo>
                    <a:pt x="1914" y="0"/>
                    <a:pt x="1814" y="59"/>
                    <a:pt x="1739" y="151"/>
                  </a:cubicBezTo>
                  <a:lnTo>
                    <a:pt x="93" y="2891"/>
                  </a:lnTo>
                  <a:cubicBezTo>
                    <a:pt x="1" y="3033"/>
                    <a:pt x="84" y="3075"/>
                    <a:pt x="185" y="30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2"/>
            <p:cNvSpPr/>
            <p:nvPr/>
          </p:nvSpPr>
          <p:spPr>
            <a:xfrm>
              <a:off x="6074950" y="1122300"/>
              <a:ext cx="72100" cy="87950"/>
            </a:xfrm>
            <a:custGeom>
              <a:avLst/>
              <a:gdLst/>
              <a:ahLst/>
              <a:cxnLst/>
              <a:rect l="l" t="t" r="r" b="b"/>
              <a:pathLst>
                <a:path w="2884" h="3518" extrusionOk="0">
                  <a:moveTo>
                    <a:pt x="2014" y="427"/>
                  </a:moveTo>
                  <a:lnTo>
                    <a:pt x="293" y="2975"/>
                  </a:lnTo>
                  <a:cubicBezTo>
                    <a:pt x="1" y="3401"/>
                    <a:pt x="126" y="3518"/>
                    <a:pt x="744" y="3309"/>
                  </a:cubicBezTo>
                  <a:cubicBezTo>
                    <a:pt x="870" y="3267"/>
                    <a:pt x="978" y="3184"/>
                    <a:pt x="1054" y="3067"/>
                  </a:cubicBezTo>
                  <a:lnTo>
                    <a:pt x="2808" y="151"/>
                  </a:lnTo>
                  <a:cubicBezTo>
                    <a:pt x="2850" y="93"/>
                    <a:pt x="2883" y="1"/>
                    <a:pt x="2749" y="34"/>
                  </a:cubicBezTo>
                  <a:cubicBezTo>
                    <a:pt x="2440" y="93"/>
                    <a:pt x="2181" y="193"/>
                    <a:pt x="2014" y="4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2"/>
            <p:cNvSpPr/>
            <p:nvPr/>
          </p:nvSpPr>
          <p:spPr>
            <a:xfrm>
              <a:off x="6281100" y="1122925"/>
              <a:ext cx="104025" cy="64150"/>
            </a:xfrm>
            <a:custGeom>
              <a:avLst/>
              <a:gdLst/>
              <a:ahLst/>
              <a:cxnLst/>
              <a:rect l="l" t="t" r="r" b="b"/>
              <a:pathLst>
                <a:path w="4161" h="2566" extrusionOk="0">
                  <a:moveTo>
                    <a:pt x="3910" y="2474"/>
                  </a:moveTo>
                  <a:cubicBezTo>
                    <a:pt x="2724" y="2423"/>
                    <a:pt x="1454" y="2524"/>
                    <a:pt x="251" y="2557"/>
                  </a:cubicBezTo>
                  <a:cubicBezTo>
                    <a:pt x="101" y="2565"/>
                    <a:pt x="9" y="2490"/>
                    <a:pt x="9" y="2281"/>
                  </a:cubicBezTo>
                  <a:lnTo>
                    <a:pt x="9" y="352"/>
                  </a:lnTo>
                  <a:cubicBezTo>
                    <a:pt x="9" y="193"/>
                    <a:pt x="0" y="68"/>
                    <a:pt x="293" y="68"/>
                  </a:cubicBezTo>
                  <a:cubicBezTo>
                    <a:pt x="1128" y="59"/>
                    <a:pt x="2106" y="51"/>
                    <a:pt x="3158" y="9"/>
                  </a:cubicBezTo>
                  <a:cubicBezTo>
                    <a:pt x="3375" y="1"/>
                    <a:pt x="3434" y="42"/>
                    <a:pt x="3492" y="235"/>
                  </a:cubicBezTo>
                  <a:lnTo>
                    <a:pt x="4094" y="2281"/>
                  </a:lnTo>
                  <a:cubicBezTo>
                    <a:pt x="4161" y="2415"/>
                    <a:pt x="4085" y="2474"/>
                    <a:pt x="3910" y="2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6377800" y="1122100"/>
              <a:ext cx="66225" cy="76875"/>
            </a:xfrm>
            <a:custGeom>
              <a:avLst/>
              <a:gdLst/>
              <a:ahLst/>
              <a:cxnLst/>
              <a:rect l="l" t="t" r="r" b="b"/>
              <a:pathLst>
                <a:path w="2649" h="3075" extrusionOk="0">
                  <a:moveTo>
                    <a:pt x="2456" y="3041"/>
                  </a:moveTo>
                  <a:cubicBezTo>
                    <a:pt x="2022" y="2899"/>
                    <a:pt x="1521" y="2740"/>
                    <a:pt x="936" y="2598"/>
                  </a:cubicBezTo>
                  <a:cubicBezTo>
                    <a:pt x="811" y="2573"/>
                    <a:pt x="710" y="2473"/>
                    <a:pt x="677" y="2356"/>
                  </a:cubicBezTo>
                  <a:lnTo>
                    <a:pt x="42" y="176"/>
                  </a:lnTo>
                  <a:cubicBezTo>
                    <a:pt x="0" y="17"/>
                    <a:pt x="151" y="17"/>
                    <a:pt x="226" y="9"/>
                  </a:cubicBezTo>
                  <a:cubicBezTo>
                    <a:pt x="351" y="0"/>
                    <a:pt x="485" y="0"/>
                    <a:pt x="610" y="0"/>
                  </a:cubicBezTo>
                  <a:cubicBezTo>
                    <a:pt x="727" y="0"/>
                    <a:pt x="836" y="59"/>
                    <a:pt x="902" y="151"/>
                  </a:cubicBezTo>
                  <a:lnTo>
                    <a:pt x="2557" y="2891"/>
                  </a:lnTo>
                  <a:cubicBezTo>
                    <a:pt x="2648" y="3033"/>
                    <a:pt x="2573" y="3075"/>
                    <a:pt x="2456" y="30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2"/>
            <p:cNvSpPr/>
            <p:nvPr/>
          </p:nvSpPr>
          <p:spPr>
            <a:xfrm>
              <a:off x="6405575" y="1122300"/>
              <a:ext cx="71875" cy="87950"/>
            </a:xfrm>
            <a:custGeom>
              <a:avLst/>
              <a:gdLst/>
              <a:ahLst/>
              <a:cxnLst/>
              <a:rect l="l" t="t" r="r" b="b"/>
              <a:pathLst>
                <a:path w="2875" h="3518" extrusionOk="0">
                  <a:moveTo>
                    <a:pt x="869" y="427"/>
                  </a:moveTo>
                  <a:lnTo>
                    <a:pt x="2590" y="2975"/>
                  </a:lnTo>
                  <a:cubicBezTo>
                    <a:pt x="2874" y="3401"/>
                    <a:pt x="2757" y="3518"/>
                    <a:pt x="2131" y="3309"/>
                  </a:cubicBezTo>
                  <a:cubicBezTo>
                    <a:pt x="2005" y="3267"/>
                    <a:pt x="1897" y="3184"/>
                    <a:pt x="1830" y="3067"/>
                  </a:cubicBezTo>
                  <a:lnTo>
                    <a:pt x="76" y="151"/>
                  </a:lnTo>
                  <a:cubicBezTo>
                    <a:pt x="25" y="93"/>
                    <a:pt x="0" y="1"/>
                    <a:pt x="134" y="34"/>
                  </a:cubicBezTo>
                  <a:cubicBezTo>
                    <a:pt x="443" y="93"/>
                    <a:pt x="694" y="193"/>
                    <a:pt x="869" y="4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2"/>
            <p:cNvSpPr/>
            <p:nvPr/>
          </p:nvSpPr>
          <p:spPr>
            <a:xfrm>
              <a:off x="5554700" y="1146125"/>
              <a:ext cx="486875" cy="84175"/>
            </a:xfrm>
            <a:custGeom>
              <a:avLst/>
              <a:gdLst/>
              <a:ahLst/>
              <a:cxnLst/>
              <a:rect l="l" t="t" r="r" b="b"/>
              <a:pathLst>
                <a:path w="19475" h="3367" extrusionOk="0">
                  <a:moveTo>
                    <a:pt x="2039" y="1612"/>
                  </a:moveTo>
                  <a:lnTo>
                    <a:pt x="19199" y="3367"/>
                  </a:lnTo>
                  <a:cubicBezTo>
                    <a:pt x="19249" y="2799"/>
                    <a:pt x="19341" y="2239"/>
                    <a:pt x="19474" y="1688"/>
                  </a:cubicBezTo>
                  <a:lnTo>
                    <a:pt x="2382" y="201"/>
                  </a:lnTo>
                  <a:cubicBezTo>
                    <a:pt x="1" y="0"/>
                    <a:pt x="252" y="1429"/>
                    <a:pt x="2039" y="16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2"/>
            <p:cNvSpPr/>
            <p:nvPr/>
          </p:nvSpPr>
          <p:spPr>
            <a:xfrm>
              <a:off x="5584575" y="1155725"/>
              <a:ext cx="455325" cy="55775"/>
            </a:xfrm>
            <a:custGeom>
              <a:avLst/>
              <a:gdLst/>
              <a:ahLst/>
              <a:cxnLst/>
              <a:rect l="l" t="t" r="r" b="b"/>
              <a:pathLst>
                <a:path w="18213" h="2231" extrusionOk="0">
                  <a:moveTo>
                    <a:pt x="1095" y="527"/>
                  </a:moveTo>
                  <a:lnTo>
                    <a:pt x="18062" y="2231"/>
                  </a:lnTo>
                  <a:cubicBezTo>
                    <a:pt x="18104" y="2022"/>
                    <a:pt x="18154" y="1813"/>
                    <a:pt x="18212" y="1604"/>
                  </a:cubicBezTo>
                  <a:lnTo>
                    <a:pt x="1137" y="101"/>
                  </a:lnTo>
                  <a:cubicBezTo>
                    <a:pt x="1" y="0"/>
                    <a:pt x="9" y="418"/>
                    <a:pt x="1095" y="5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2"/>
            <p:cNvSpPr/>
            <p:nvPr/>
          </p:nvSpPr>
          <p:spPr>
            <a:xfrm>
              <a:off x="6842500" y="1441575"/>
              <a:ext cx="265675" cy="241300"/>
            </a:xfrm>
            <a:custGeom>
              <a:avLst/>
              <a:gdLst/>
              <a:ahLst/>
              <a:cxnLst/>
              <a:rect l="l" t="t" r="r" b="b"/>
              <a:pathLst>
                <a:path w="10627" h="9652" extrusionOk="0">
                  <a:moveTo>
                    <a:pt x="5317" y="0"/>
                  </a:moveTo>
                  <a:cubicBezTo>
                    <a:pt x="4941" y="0"/>
                    <a:pt x="4559" y="44"/>
                    <a:pt x="4177" y="137"/>
                  </a:cubicBezTo>
                  <a:cubicBezTo>
                    <a:pt x="1587" y="755"/>
                    <a:pt x="0" y="3361"/>
                    <a:pt x="618" y="5959"/>
                  </a:cubicBezTo>
                  <a:cubicBezTo>
                    <a:pt x="1153" y="8171"/>
                    <a:pt x="3133" y="9652"/>
                    <a:pt x="5312" y="9652"/>
                  </a:cubicBezTo>
                  <a:cubicBezTo>
                    <a:pt x="5685" y="9652"/>
                    <a:pt x="6063" y="9608"/>
                    <a:pt x="6441" y="9518"/>
                  </a:cubicBezTo>
                  <a:cubicBezTo>
                    <a:pt x="9031" y="8892"/>
                    <a:pt x="10626" y="6285"/>
                    <a:pt x="10000" y="3695"/>
                  </a:cubicBezTo>
                  <a:cubicBezTo>
                    <a:pt x="9472" y="1486"/>
                    <a:pt x="7498" y="0"/>
                    <a:pt x="5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2"/>
            <p:cNvSpPr/>
            <p:nvPr/>
          </p:nvSpPr>
          <p:spPr>
            <a:xfrm>
              <a:off x="6836025" y="1404975"/>
              <a:ext cx="278625" cy="254000"/>
            </a:xfrm>
            <a:custGeom>
              <a:avLst/>
              <a:gdLst/>
              <a:ahLst/>
              <a:cxnLst/>
              <a:rect l="l" t="t" r="r" b="b"/>
              <a:pathLst>
                <a:path w="11145" h="10160" extrusionOk="0">
                  <a:moveTo>
                    <a:pt x="5572" y="1"/>
                  </a:moveTo>
                  <a:cubicBezTo>
                    <a:pt x="4273" y="1"/>
                    <a:pt x="2974" y="498"/>
                    <a:pt x="1980" y="1492"/>
                  </a:cubicBezTo>
                  <a:cubicBezTo>
                    <a:pt x="0" y="3472"/>
                    <a:pt x="0" y="6688"/>
                    <a:pt x="1980" y="8668"/>
                  </a:cubicBezTo>
                  <a:cubicBezTo>
                    <a:pt x="2974" y="9662"/>
                    <a:pt x="4273" y="10159"/>
                    <a:pt x="5572" y="10159"/>
                  </a:cubicBezTo>
                  <a:cubicBezTo>
                    <a:pt x="6871" y="10159"/>
                    <a:pt x="8170" y="9662"/>
                    <a:pt x="9164" y="8668"/>
                  </a:cubicBezTo>
                  <a:cubicBezTo>
                    <a:pt x="11144" y="6688"/>
                    <a:pt x="11144" y="3472"/>
                    <a:pt x="9164" y="1492"/>
                  </a:cubicBezTo>
                  <a:cubicBezTo>
                    <a:pt x="8170" y="498"/>
                    <a:pt x="6871" y="1"/>
                    <a:pt x="5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2"/>
            <p:cNvSpPr/>
            <p:nvPr/>
          </p:nvSpPr>
          <p:spPr>
            <a:xfrm>
              <a:off x="6866500" y="1427225"/>
              <a:ext cx="217650" cy="218275"/>
            </a:xfrm>
            <a:custGeom>
              <a:avLst/>
              <a:gdLst/>
              <a:ahLst/>
              <a:cxnLst/>
              <a:rect l="l" t="t" r="r" b="b"/>
              <a:pathLst>
                <a:path w="8706" h="8731" extrusionOk="0">
                  <a:moveTo>
                    <a:pt x="4353" y="0"/>
                  </a:moveTo>
                  <a:cubicBezTo>
                    <a:pt x="2014" y="0"/>
                    <a:pt x="1" y="1964"/>
                    <a:pt x="1" y="4386"/>
                  </a:cubicBezTo>
                  <a:cubicBezTo>
                    <a:pt x="1" y="6784"/>
                    <a:pt x="1947" y="8730"/>
                    <a:pt x="4353" y="8730"/>
                  </a:cubicBezTo>
                  <a:cubicBezTo>
                    <a:pt x="6759" y="8730"/>
                    <a:pt x="8706" y="6784"/>
                    <a:pt x="8706" y="4386"/>
                  </a:cubicBezTo>
                  <a:cubicBezTo>
                    <a:pt x="8706" y="1964"/>
                    <a:pt x="6692" y="0"/>
                    <a:pt x="4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2"/>
            <p:cNvSpPr/>
            <p:nvPr/>
          </p:nvSpPr>
          <p:spPr>
            <a:xfrm>
              <a:off x="6886350" y="1436000"/>
              <a:ext cx="185075" cy="185050"/>
            </a:xfrm>
            <a:custGeom>
              <a:avLst/>
              <a:gdLst/>
              <a:ahLst/>
              <a:cxnLst/>
              <a:rect l="l" t="t" r="r" b="b"/>
              <a:pathLst>
                <a:path w="7403" h="7402" extrusionOk="0">
                  <a:moveTo>
                    <a:pt x="3559" y="7402"/>
                  </a:moveTo>
                  <a:cubicBezTo>
                    <a:pt x="4996" y="7402"/>
                    <a:pt x="6299" y="6533"/>
                    <a:pt x="6851" y="5205"/>
                  </a:cubicBezTo>
                  <a:cubicBezTo>
                    <a:pt x="7402" y="3868"/>
                    <a:pt x="7093" y="2339"/>
                    <a:pt x="6074" y="1320"/>
                  </a:cubicBezTo>
                  <a:cubicBezTo>
                    <a:pt x="5055" y="301"/>
                    <a:pt x="3526" y="0"/>
                    <a:pt x="2197" y="552"/>
                  </a:cubicBezTo>
                  <a:cubicBezTo>
                    <a:pt x="869" y="1103"/>
                    <a:pt x="0" y="2398"/>
                    <a:pt x="0" y="3843"/>
                  </a:cubicBezTo>
                  <a:cubicBezTo>
                    <a:pt x="0" y="5806"/>
                    <a:pt x="1596" y="7394"/>
                    <a:pt x="3559" y="74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2"/>
            <p:cNvSpPr/>
            <p:nvPr/>
          </p:nvSpPr>
          <p:spPr>
            <a:xfrm>
              <a:off x="6938550" y="1482775"/>
              <a:ext cx="85875" cy="86075"/>
            </a:xfrm>
            <a:custGeom>
              <a:avLst/>
              <a:gdLst/>
              <a:ahLst/>
              <a:cxnLst/>
              <a:rect l="l" t="t" r="r" b="b"/>
              <a:pathLst>
                <a:path w="3435" h="3443" extrusionOk="0">
                  <a:moveTo>
                    <a:pt x="1471" y="3442"/>
                  </a:moveTo>
                  <a:cubicBezTo>
                    <a:pt x="2783" y="3442"/>
                    <a:pt x="3434" y="1855"/>
                    <a:pt x="2515" y="928"/>
                  </a:cubicBezTo>
                  <a:cubicBezTo>
                    <a:pt x="1588" y="1"/>
                    <a:pt x="1" y="661"/>
                    <a:pt x="1" y="1972"/>
                  </a:cubicBezTo>
                  <a:cubicBezTo>
                    <a:pt x="1" y="2783"/>
                    <a:pt x="661" y="3434"/>
                    <a:pt x="1471" y="34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2"/>
            <p:cNvSpPr/>
            <p:nvPr/>
          </p:nvSpPr>
          <p:spPr>
            <a:xfrm>
              <a:off x="6945650" y="1502200"/>
              <a:ext cx="59350" cy="59350"/>
            </a:xfrm>
            <a:custGeom>
              <a:avLst/>
              <a:gdLst/>
              <a:ahLst/>
              <a:cxnLst/>
              <a:rect l="l" t="t" r="r" b="b"/>
              <a:pathLst>
                <a:path w="2374" h="2374" extrusionOk="0">
                  <a:moveTo>
                    <a:pt x="1187" y="1"/>
                  </a:moveTo>
                  <a:cubicBezTo>
                    <a:pt x="536" y="1"/>
                    <a:pt x="1" y="535"/>
                    <a:pt x="1" y="1187"/>
                  </a:cubicBezTo>
                  <a:cubicBezTo>
                    <a:pt x="1" y="1847"/>
                    <a:pt x="536" y="2373"/>
                    <a:pt x="1187" y="2373"/>
                  </a:cubicBezTo>
                  <a:cubicBezTo>
                    <a:pt x="1839" y="2373"/>
                    <a:pt x="2373" y="1847"/>
                    <a:pt x="2373" y="1187"/>
                  </a:cubicBezTo>
                  <a:cubicBezTo>
                    <a:pt x="2373" y="535"/>
                    <a:pt x="1839" y="1"/>
                    <a:pt x="1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2"/>
            <p:cNvSpPr/>
            <p:nvPr/>
          </p:nvSpPr>
          <p:spPr>
            <a:xfrm>
              <a:off x="6936900" y="1354325"/>
              <a:ext cx="76875" cy="65000"/>
            </a:xfrm>
            <a:custGeom>
              <a:avLst/>
              <a:gdLst/>
              <a:ahLst/>
              <a:cxnLst/>
              <a:rect l="l" t="t" r="r" b="b"/>
              <a:pathLst>
                <a:path w="3075" h="2600" extrusionOk="0">
                  <a:moveTo>
                    <a:pt x="2281" y="2499"/>
                  </a:moveTo>
                  <a:lnTo>
                    <a:pt x="3074" y="569"/>
                  </a:lnTo>
                  <a:cubicBezTo>
                    <a:pt x="3074" y="569"/>
                    <a:pt x="2757" y="1"/>
                    <a:pt x="1487" y="68"/>
                  </a:cubicBezTo>
                  <a:cubicBezTo>
                    <a:pt x="217" y="126"/>
                    <a:pt x="0" y="544"/>
                    <a:pt x="0" y="544"/>
                  </a:cubicBezTo>
                  <a:lnTo>
                    <a:pt x="702" y="25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2"/>
            <p:cNvSpPr/>
            <p:nvPr/>
          </p:nvSpPr>
          <p:spPr>
            <a:xfrm>
              <a:off x="6937100" y="1357675"/>
              <a:ext cx="71025" cy="61650"/>
            </a:xfrm>
            <a:custGeom>
              <a:avLst/>
              <a:gdLst/>
              <a:ahLst/>
              <a:cxnLst/>
              <a:rect l="l" t="t" r="r" b="b"/>
              <a:pathLst>
                <a:path w="2841" h="2466" extrusionOk="0">
                  <a:moveTo>
                    <a:pt x="0" y="427"/>
                  </a:moveTo>
                  <a:lnTo>
                    <a:pt x="694" y="2465"/>
                  </a:lnTo>
                  <a:lnTo>
                    <a:pt x="1880" y="2390"/>
                  </a:lnTo>
                  <a:lnTo>
                    <a:pt x="2841" y="34"/>
                  </a:lnTo>
                  <a:cubicBezTo>
                    <a:pt x="2841" y="34"/>
                    <a:pt x="2055" y="1"/>
                    <a:pt x="1187" y="51"/>
                  </a:cubicBezTo>
                  <a:cubicBezTo>
                    <a:pt x="326" y="109"/>
                    <a:pt x="151" y="301"/>
                    <a:pt x="0" y="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2"/>
            <p:cNvSpPr/>
            <p:nvPr/>
          </p:nvSpPr>
          <p:spPr>
            <a:xfrm>
              <a:off x="6918725" y="1335750"/>
              <a:ext cx="112175" cy="37000"/>
            </a:xfrm>
            <a:custGeom>
              <a:avLst/>
              <a:gdLst/>
              <a:ahLst/>
              <a:cxnLst/>
              <a:rect l="l" t="t" r="r" b="b"/>
              <a:pathLst>
                <a:path w="4487" h="1480" extrusionOk="0">
                  <a:moveTo>
                    <a:pt x="0" y="318"/>
                  </a:moveTo>
                  <a:lnTo>
                    <a:pt x="4486" y="0"/>
                  </a:lnTo>
                  <a:lnTo>
                    <a:pt x="4486" y="1162"/>
                  </a:lnTo>
                  <a:lnTo>
                    <a:pt x="0" y="147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2"/>
            <p:cNvSpPr/>
            <p:nvPr/>
          </p:nvSpPr>
          <p:spPr>
            <a:xfrm>
              <a:off x="7652200" y="1307350"/>
              <a:ext cx="62050" cy="30500"/>
            </a:xfrm>
            <a:custGeom>
              <a:avLst/>
              <a:gdLst/>
              <a:ahLst/>
              <a:cxnLst/>
              <a:rect l="l" t="t" r="r" b="b"/>
              <a:pathLst>
                <a:path w="2482" h="1220" extrusionOk="0">
                  <a:moveTo>
                    <a:pt x="1" y="109"/>
                  </a:moveTo>
                  <a:lnTo>
                    <a:pt x="2482" y="0"/>
                  </a:lnTo>
                  <a:lnTo>
                    <a:pt x="2482" y="1111"/>
                  </a:lnTo>
                  <a:lnTo>
                    <a:pt x="1" y="12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2"/>
            <p:cNvSpPr/>
            <p:nvPr/>
          </p:nvSpPr>
          <p:spPr>
            <a:xfrm>
              <a:off x="7605850" y="1339100"/>
              <a:ext cx="161675" cy="181500"/>
            </a:xfrm>
            <a:custGeom>
              <a:avLst/>
              <a:gdLst/>
              <a:ahLst/>
              <a:cxnLst/>
              <a:rect l="l" t="t" r="r" b="b"/>
              <a:pathLst>
                <a:path w="6467" h="7260" extrusionOk="0">
                  <a:moveTo>
                    <a:pt x="3108" y="7260"/>
                  </a:moveTo>
                  <a:cubicBezTo>
                    <a:pt x="4369" y="7260"/>
                    <a:pt x="5497" y="6499"/>
                    <a:pt x="5982" y="5338"/>
                  </a:cubicBezTo>
                  <a:cubicBezTo>
                    <a:pt x="6466" y="4177"/>
                    <a:pt x="6199" y="2840"/>
                    <a:pt x="5305" y="1955"/>
                  </a:cubicBezTo>
                  <a:cubicBezTo>
                    <a:pt x="3350" y="0"/>
                    <a:pt x="0" y="1387"/>
                    <a:pt x="0" y="4152"/>
                  </a:cubicBezTo>
                  <a:cubicBezTo>
                    <a:pt x="8" y="5865"/>
                    <a:pt x="1395" y="7260"/>
                    <a:pt x="3108" y="7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2"/>
            <p:cNvSpPr/>
            <p:nvPr/>
          </p:nvSpPr>
          <p:spPr>
            <a:xfrm>
              <a:off x="7601875" y="1334925"/>
              <a:ext cx="170025" cy="170025"/>
            </a:xfrm>
            <a:custGeom>
              <a:avLst/>
              <a:gdLst/>
              <a:ahLst/>
              <a:cxnLst/>
              <a:rect l="l" t="t" r="r" b="b"/>
              <a:pathLst>
                <a:path w="6801" h="6801" extrusionOk="0">
                  <a:moveTo>
                    <a:pt x="3267" y="6800"/>
                  </a:moveTo>
                  <a:cubicBezTo>
                    <a:pt x="4595" y="6800"/>
                    <a:pt x="5781" y="6007"/>
                    <a:pt x="6291" y="4778"/>
                  </a:cubicBezTo>
                  <a:cubicBezTo>
                    <a:pt x="6801" y="3559"/>
                    <a:pt x="6516" y="2155"/>
                    <a:pt x="5581" y="1220"/>
                  </a:cubicBezTo>
                  <a:cubicBezTo>
                    <a:pt x="4645" y="284"/>
                    <a:pt x="3242" y="0"/>
                    <a:pt x="2022" y="510"/>
                  </a:cubicBezTo>
                  <a:cubicBezTo>
                    <a:pt x="794" y="1011"/>
                    <a:pt x="0" y="2205"/>
                    <a:pt x="0" y="3534"/>
                  </a:cubicBezTo>
                  <a:cubicBezTo>
                    <a:pt x="0" y="5330"/>
                    <a:pt x="1462" y="6800"/>
                    <a:pt x="3267" y="68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2"/>
            <p:cNvSpPr/>
            <p:nvPr/>
          </p:nvSpPr>
          <p:spPr>
            <a:xfrm>
              <a:off x="7588725" y="1355375"/>
              <a:ext cx="165000" cy="146850"/>
            </a:xfrm>
            <a:custGeom>
              <a:avLst/>
              <a:gdLst/>
              <a:ahLst/>
              <a:cxnLst/>
              <a:rect l="l" t="t" r="r" b="b"/>
              <a:pathLst>
                <a:path w="6600" h="5874" extrusionOk="0">
                  <a:moveTo>
                    <a:pt x="3793" y="17"/>
                  </a:moveTo>
                  <a:cubicBezTo>
                    <a:pt x="1278" y="1"/>
                    <a:pt x="0" y="3033"/>
                    <a:pt x="1779" y="4821"/>
                  </a:cubicBezTo>
                  <a:cubicBezTo>
                    <a:pt x="2581" y="5631"/>
                    <a:pt x="3793" y="5874"/>
                    <a:pt x="4854" y="5439"/>
                  </a:cubicBezTo>
                  <a:cubicBezTo>
                    <a:pt x="5906" y="5005"/>
                    <a:pt x="6600" y="3977"/>
                    <a:pt x="6600" y="2833"/>
                  </a:cubicBezTo>
                  <a:cubicBezTo>
                    <a:pt x="6583" y="1287"/>
                    <a:pt x="5338" y="34"/>
                    <a:pt x="3793" y="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2"/>
            <p:cNvSpPr/>
            <p:nvPr/>
          </p:nvSpPr>
          <p:spPr>
            <a:xfrm>
              <a:off x="7657625" y="1399500"/>
              <a:ext cx="52025" cy="47375"/>
            </a:xfrm>
            <a:custGeom>
              <a:avLst/>
              <a:gdLst/>
              <a:ahLst/>
              <a:cxnLst/>
              <a:rect l="l" t="t" r="r" b="b"/>
              <a:pathLst>
                <a:path w="2081" h="1895" extrusionOk="0">
                  <a:moveTo>
                    <a:pt x="1038" y="0"/>
                  </a:moveTo>
                  <a:cubicBezTo>
                    <a:pt x="794" y="0"/>
                    <a:pt x="552" y="94"/>
                    <a:pt x="368" y="282"/>
                  </a:cubicBezTo>
                  <a:cubicBezTo>
                    <a:pt x="1" y="650"/>
                    <a:pt x="1" y="1251"/>
                    <a:pt x="368" y="1619"/>
                  </a:cubicBezTo>
                  <a:cubicBezTo>
                    <a:pt x="552" y="1803"/>
                    <a:pt x="794" y="1895"/>
                    <a:pt x="1038" y="1895"/>
                  </a:cubicBezTo>
                  <a:cubicBezTo>
                    <a:pt x="1281" y="1895"/>
                    <a:pt x="1525" y="1803"/>
                    <a:pt x="1713" y="1619"/>
                  </a:cubicBezTo>
                  <a:cubicBezTo>
                    <a:pt x="2081" y="1251"/>
                    <a:pt x="2081" y="650"/>
                    <a:pt x="1713" y="282"/>
                  </a:cubicBezTo>
                  <a:cubicBezTo>
                    <a:pt x="1525" y="94"/>
                    <a:pt x="1281" y="0"/>
                    <a:pt x="10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2"/>
            <p:cNvSpPr/>
            <p:nvPr/>
          </p:nvSpPr>
          <p:spPr>
            <a:xfrm>
              <a:off x="7664525" y="1397575"/>
              <a:ext cx="44725" cy="44700"/>
            </a:xfrm>
            <a:custGeom>
              <a:avLst/>
              <a:gdLst/>
              <a:ahLst/>
              <a:cxnLst/>
              <a:rect l="l" t="t" r="r" b="b"/>
              <a:pathLst>
                <a:path w="1789" h="1788" extrusionOk="0">
                  <a:moveTo>
                    <a:pt x="761" y="1788"/>
                  </a:moveTo>
                  <a:cubicBezTo>
                    <a:pt x="1446" y="1788"/>
                    <a:pt x="1788" y="961"/>
                    <a:pt x="1304" y="485"/>
                  </a:cubicBezTo>
                  <a:cubicBezTo>
                    <a:pt x="819" y="0"/>
                    <a:pt x="1" y="343"/>
                    <a:pt x="1" y="1028"/>
                  </a:cubicBezTo>
                  <a:cubicBezTo>
                    <a:pt x="1" y="1445"/>
                    <a:pt x="343" y="1788"/>
                    <a:pt x="761" y="1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2"/>
            <p:cNvSpPr/>
            <p:nvPr/>
          </p:nvSpPr>
          <p:spPr>
            <a:xfrm>
              <a:off x="7658875" y="1308400"/>
              <a:ext cx="49525" cy="41775"/>
            </a:xfrm>
            <a:custGeom>
              <a:avLst/>
              <a:gdLst/>
              <a:ahLst/>
              <a:cxnLst/>
              <a:rect l="l" t="t" r="r" b="b"/>
              <a:pathLst>
                <a:path w="1981" h="1671" extrusionOk="0">
                  <a:moveTo>
                    <a:pt x="1471" y="1612"/>
                  </a:moveTo>
                  <a:lnTo>
                    <a:pt x="1981" y="368"/>
                  </a:lnTo>
                  <a:cubicBezTo>
                    <a:pt x="1981" y="368"/>
                    <a:pt x="1772" y="0"/>
                    <a:pt x="962" y="42"/>
                  </a:cubicBezTo>
                  <a:cubicBezTo>
                    <a:pt x="151" y="84"/>
                    <a:pt x="1" y="343"/>
                    <a:pt x="1" y="343"/>
                  </a:cubicBezTo>
                  <a:lnTo>
                    <a:pt x="452" y="16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2"/>
            <p:cNvSpPr/>
            <p:nvPr/>
          </p:nvSpPr>
          <p:spPr>
            <a:xfrm>
              <a:off x="7659100" y="1310275"/>
              <a:ext cx="41575" cy="39900"/>
            </a:xfrm>
            <a:custGeom>
              <a:avLst/>
              <a:gdLst/>
              <a:ahLst/>
              <a:cxnLst/>
              <a:rect l="l" t="t" r="r" b="b"/>
              <a:pathLst>
                <a:path w="1663" h="1596" extrusionOk="0">
                  <a:moveTo>
                    <a:pt x="0" y="284"/>
                  </a:moveTo>
                  <a:lnTo>
                    <a:pt x="443" y="1596"/>
                  </a:lnTo>
                  <a:lnTo>
                    <a:pt x="1203" y="1554"/>
                  </a:lnTo>
                  <a:lnTo>
                    <a:pt x="1663" y="376"/>
                  </a:lnTo>
                  <a:cubicBezTo>
                    <a:pt x="1663" y="376"/>
                    <a:pt x="1421" y="0"/>
                    <a:pt x="761" y="42"/>
                  </a:cubicBezTo>
                  <a:cubicBezTo>
                    <a:pt x="309" y="75"/>
                    <a:pt x="92" y="201"/>
                    <a:pt x="0" y="2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2"/>
            <p:cNvSpPr/>
            <p:nvPr/>
          </p:nvSpPr>
          <p:spPr>
            <a:xfrm>
              <a:off x="7647200" y="1296475"/>
              <a:ext cx="72275" cy="23625"/>
            </a:xfrm>
            <a:custGeom>
              <a:avLst/>
              <a:gdLst/>
              <a:ahLst/>
              <a:cxnLst/>
              <a:rect l="l" t="t" r="r" b="b"/>
              <a:pathLst>
                <a:path w="2891" h="945" extrusionOk="0">
                  <a:moveTo>
                    <a:pt x="0" y="201"/>
                  </a:moveTo>
                  <a:lnTo>
                    <a:pt x="2891" y="1"/>
                  </a:lnTo>
                  <a:lnTo>
                    <a:pt x="2891" y="744"/>
                  </a:lnTo>
                  <a:lnTo>
                    <a:pt x="0" y="9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3" name="Google Shape;693;p42"/>
          <p:cNvSpPr txBox="1">
            <a:spLocks noGrp="1"/>
          </p:cNvSpPr>
          <p:nvPr>
            <p:ph type="title" idx="2"/>
          </p:nvPr>
        </p:nvSpPr>
        <p:spPr>
          <a:xfrm>
            <a:off x="6646904" y="1127078"/>
            <a:ext cx="1579800" cy="7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94" name="Google Shape;694;p42"/>
          <p:cNvSpPr/>
          <p:nvPr/>
        </p:nvSpPr>
        <p:spPr>
          <a:xfrm>
            <a:off x="3873050" y="3952963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9" name="Google Shape;699;p43"/>
          <p:cNvGrpSpPr/>
          <p:nvPr/>
        </p:nvGrpSpPr>
        <p:grpSpPr>
          <a:xfrm>
            <a:off x="3879736" y="4381168"/>
            <a:ext cx="1507118" cy="838832"/>
            <a:chOff x="7636893" y="2346251"/>
            <a:chExt cx="1507118" cy="838832"/>
          </a:xfrm>
        </p:grpSpPr>
        <p:grpSp>
          <p:nvGrpSpPr>
            <p:cNvPr id="700" name="Google Shape;700;p43"/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701" name="Google Shape;701;p43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43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3" name="Google Shape;703;p43"/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704" name="Google Shape;704;p43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43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43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43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43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43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43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43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43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43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4" name="Google Shape;714;p43"/>
          <p:cNvSpPr txBox="1">
            <a:spLocks noGrp="1"/>
          </p:cNvSpPr>
          <p:nvPr>
            <p:ph type="title"/>
          </p:nvPr>
        </p:nvSpPr>
        <p:spPr>
          <a:xfrm>
            <a:off x="984831" y="2989779"/>
            <a:ext cx="22386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715" name="Google Shape;715;p43"/>
          <p:cNvSpPr txBox="1">
            <a:spLocks noGrp="1"/>
          </p:cNvSpPr>
          <p:nvPr>
            <p:ph type="subTitle" idx="1"/>
          </p:nvPr>
        </p:nvSpPr>
        <p:spPr>
          <a:xfrm>
            <a:off x="984831" y="3450538"/>
            <a:ext cx="2238600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/>
              <a:t>Clasificar entre 3 tipos de motores de avión (a partir de las características y especificaciones del modelo de la aeronave).</a:t>
            </a:r>
            <a:endParaRPr sz="1200" dirty="0"/>
          </a:p>
        </p:txBody>
      </p:sp>
      <p:sp>
        <p:nvSpPr>
          <p:cNvPr id="718" name="Google Shape;718;p43"/>
          <p:cNvSpPr txBox="1">
            <a:spLocks noGrp="1"/>
          </p:cNvSpPr>
          <p:nvPr>
            <p:ph type="title" idx="6"/>
          </p:nvPr>
        </p:nvSpPr>
        <p:spPr>
          <a:xfrm>
            <a:off x="827900" y="445025"/>
            <a:ext cx="7488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dk2"/>
                </a:solidFill>
              </a:rPr>
              <a:t>OBJETIVOS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719" name="Google Shape;719;p43"/>
          <p:cNvSpPr txBox="1">
            <a:spLocks noGrp="1"/>
          </p:cNvSpPr>
          <p:nvPr>
            <p:ph type="title" idx="4"/>
          </p:nvPr>
        </p:nvSpPr>
        <p:spPr>
          <a:xfrm>
            <a:off x="5693553" y="2989779"/>
            <a:ext cx="22386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720" name="Google Shape;720;p43"/>
          <p:cNvSpPr txBox="1">
            <a:spLocks noGrp="1"/>
          </p:cNvSpPr>
          <p:nvPr>
            <p:ph type="subTitle" idx="5"/>
          </p:nvPr>
        </p:nvSpPr>
        <p:spPr>
          <a:xfrm>
            <a:off x="5693553" y="3450538"/>
            <a:ext cx="2238600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/>
              <a:t>Comparar entre 5 clasificadores de machine learning para evaluar si rendimiento en el conjunto de datos dado.</a:t>
            </a:r>
            <a:endParaRPr sz="1200" dirty="0"/>
          </a:p>
        </p:txBody>
      </p:sp>
      <p:grpSp>
        <p:nvGrpSpPr>
          <p:cNvPr id="721" name="Google Shape;721;p43"/>
          <p:cNvGrpSpPr/>
          <p:nvPr/>
        </p:nvGrpSpPr>
        <p:grpSpPr>
          <a:xfrm>
            <a:off x="6530160" y="2366059"/>
            <a:ext cx="565385" cy="523534"/>
            <a:chOff x="5486600" y="3331150"/>
            <a:chExt cx="444800" cy="411875"/>
          </a:xfrm>
        </p:grpSpPr>
        <p:sp>
          <p:nvSpPr>
            <p:cNvPr id="722" name="Google Shape;722;p43"/>
            <p:cNvSpPr/>
            <p:nvPr/>
          </p:nvSpPr>
          <p:spPr>
            <a:xfrm>
              <a:off x="5634275" y="3691400"/>
              <a:ext cx="242850" cy="51625"/>
            </a:xfrm>
            <a:custGeom>
              <a:avLst/>
              <a:gdLst/>
              <a:ahLst/>
              <a:cxnLst/>
              <a:rect l="l" t="t" r="r" b="b"/>
              <a:pathLst>
                <a:path w="9714" h="2065" extrusionOk="0">
                  <a:moveTo>
                    <a:pt x="0" y="0"/>
                  </a:moveTo>
                  <a:lnTo>
                    <a:pt x="7579" y="2029"/>
                  </a:lnTo>
                  <a:cubicBezTo>
                    <a:pt x="7686" y="2029"/>
                    <a:pt x="7828" y="2064"/>
                    <a:pt x="7970" y="2064"/>
                  </a:cubicBezTo>
                  <a:cubicBezTo>
                    <a:pt x="8255" y="2064"/>
                    <a:pt x="8504" y="1993"/>
                    <a:pt x="8753" y="1851"/>
                  </a:cubicBezTo>
                  <a:cubicBezTo>
                    <a:pt x="9109" y="1637"/>
                    <a:pt x="9358" y="1317"/>
                    <a:pt x="9465" y="890"/>
                  </a:cubicBezTo>
                  <a:lnTo>
                    <a:pt x="97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486600" y="3331150"/>
              <a:ext cx="444800" cy="334475"/>
            </a:xfrm>
            <a:custGeom>
              <a:avLst/>
              <a:gdLst/>
              <a:ahLst/>
              <a:cxnLst/>
              <a:rect l="l" t="t" r="r" b="b"/>
              <a:pathLst>
                <a:path w="17792" h="13379" extrusionOk="0">
                  <a:moveTo>
                    <a:pt x="8896" y="5053"/>
                  </a:moveTo>
                  <a:cubicBezTo>
                    <a:pt x="9501" y="5124"/>
                    <a:pt x="9501" y="6049"/>
                    <a:pt x="8896" y="6085"/>
                  </a:cubicBezTo>
                  <a:lnTo>
                    <a:pt x="6797" y="6085"/>
                  </a:lnTo>
                  <a:cubicBezTo>
                    <a:pt x="6156" y="6049"/>
                    <a:pt x="6156" y="5124"/>
                    <a:pt x="6797" y="5053"/>
                  </a:cubicBezTo>
                  <a:close/>
                  <a:moveTo>
                    <a:pt x="8893" y="7151"/>
                  </a:moveTo>
                  <a:cubicBezTo>
                    <a:pt x="9536" y="7151"/>
                    <a:pt x="9525" y="8184"/>
                    <a:pt x="8860" y="8184"/>
                  </a:cubicBezTo>
                  <a:lnTo>
                    <a:pt x="3666" y="8184"/>
                  </a:lnTo>
                  <a:cubicBezTo>
                    <a:pt x="2954" y="8184"/>
                    <a:pt x="2954" y="7152"/>
                    <a:pt x="3666" y="7152"/>
                  </a:cubicBezTo>
                  <a:lnTo>
                    <a:pt x="8860" y="7152"/>
                  </a:lnTo>
                  <a:cubicBezTo>
                    <a:pt x="8871" y="7151"/>
                    <a:pt x="8882" y="7151"/>
                    <a:pt x="8893" y="7151"/>
                  </a:cubicBezTo>
                  <a:close/>
                  <a:moveTo>
                    <a:pt x="8860" y="9216"/>
                  </a:moveTo>
                  <a:cubicBezTo>
                    <a:pt x="9536" y="9216"/>
                    <a:pt x="9536" y="10247"/>
                    <a:pt x="8860" y="10247"/>
                  </a:cubicBezTo>
                  <a:lnTo>
                    <a:pt x="3666" y="10247"/>
                  </a:lnTo>
                  <a:cubicBezTo>
                    <a:pt x="2954" y="10247"/>
                    <a:pt x="2954" y="9216"/>
                    <a:pt x="3666" y="9216"/>
                  </a:cubicBezTo>
                  <a:close/>
                  <a:moveTo>
                    <a:pt x="13112" y="4012"/>
                  </a:moveTo>
                  <a:cubicBezTo>
                    <a:pt x="13370" y="4012"/>
                    <a:pt x="13628" y="4181"/>
                    <a:pt x="13628" y="4519"/>
                  </a:cubicBezTo>
                  <a:lnTo>
                    <a:pt x="13628" y="6085"/>
                  </a:lnTo>
                  <a:lnTo>
                    <a:pt x="15478" y="7223"/>
                  </a:lnTo>
                  <a:cubicBezTo>
                    <a:pt x="15727" y="7365"/>
                    <a:pt x="15799" y="7686"/>
                    <a:pt x="15656" y="7935"/>
                  </a:cubicBezTo>
                  <a:cubicBezTo>
                    <a:pt x="15563" y="8098"/>
                    <a:pt x="15393" y="8185"/>
                    <a:pt x="15216" y="8185"/>
                  </a:cubicBezTo>
                  <a:cubicBezTo>
                    <a:pt x="15124" y="8185"/>
                    <a:pt x="15030" y="8161"/>
                    <a:pt x="14945" y="8113"/>
                  </a:cubicBezTo>
                  <a:lnTo>
                    <a:pt x="13628" y="7330"/>
                  </a:lnTo>
                  <a:lnTo>
                    <a:pt x="13628" y="9536"/>
                  </a:lnTo>
                  <a:lnTo>
                    <a:pt x="14518" y="10425"/>
                  </a:lnTo>
                  <a:cubicBezTo>
                    <a:pt x="14731" y="10639"/>
                    <a:pt x="14731" y="10959"/>
                    <a:pt x="14518" y="11173"/>
                  </a:cubicBezTo>
                  <a:cubicBezTo>
                    <a:pt x="14429" y="11262"/>
                    <a:pt x="14304" y="11306"/>
                    <a:pt x="14175" y="11306"/>
                  </a:cubicBezTo>
                  <a:cubicBezTo>
                    <a:pt x="14046" y="11306"/>
                    <a:pt x="13913" y="11262"/>
                    <a:pt x="13806" y="11173"/>
                  </a:cubicBezTo>
                  <a:lnTo>
                    <a:pt x="13130" y="10497"/>
                  </a:lnTo>
                  <a:lnTo>
                    <a:pt x="12454" y="11173"/>
                  </a:lnTo>
                  <a:cubicBezTo>
                    <a:pt x="12338" y="11288"/>
                    <a:pt x="12209" y="11337"/>
                    <a:pt x="12085" y="11337"/>
                  </a:cubicBezTo>
                  <a:cubicBezTo>
                    <a:pt x="11676" y="11337"/>
                    <a:pt x="11324" y="10808"/>
                    <a:pt x="11707" y="10425"/>
                  </a:cubicBezTo>
                  <a:lnTo>
                    <a:pt x="12596" y="9536"/>
                  </a:lnTo>
                  <a:lnTo>
                    <a:pt x="12596" y="7330"/>
                  </a:lnTo>
                  <a:lnTo>
                    <a:pt x="11315" y="8113"/>
                  </a:lnTo>
                  <a:cubicBezTo>
                    <a:pt x="11218" y="8170"/>
                    <a:pt x="11122" y="8195"/>
                    <a:pt x="11032" y="8195"/>
                  </a:cubicBezTo>
                  <a:cubicBezTo>
                    <a:pt x="10568" y="8195"/>
                    <a:pt x="10275" y="7521"/>
                    <a:pt x="10782" y="7223"/>
                  </a:cubicBezTo>
                  <a:lnTo>
                    <a:pt x="12596" y="6085"/>
                  </a:lnTo>
                  <a:lnTo>
                    <a:pt x="12596" y="4519"/>
                  </a:lnTo>
                  <a:cubicBezTo>
                    <a:pt x="12596" y="4181"/>
                    <a:pt x="12854" y="4012"/>
                    <a:pt x="13112" y="4012"/>
                  </a:cubicBezTo>
                  <a:close/>
                  <a:moveTo>
                    <a:pt x="3670" y="0"/>
                  </a:moveTo>
                  <a:cubicBezTo>
                    <a:pt x="2945" y="0"/>
                    <a:pt x="2225" y="463"/>
                    <a:pt x="2136" y="1388"/>
                  </a:cubicBezTo>
                  <a:lnTo>
                    <a:pt x="2136" y="1922"/>
                  </a:lnTo>
                  <a:lnTo>
                    <a:pt x="3167" y="1922"/>
                  </a:lnTo>
                  <a:lnTo>
                    <a:pt x="3167" y="1388"/>
                  </a:lnTo>
                  <a:cubicBezTo>
                    <a:pt x="3167" y="1050"/>
                    <a:pt x="3425" y="881"/>
                    <a:pt x="3683" y="881"/>
                  </a:cubicBezTo>
                  <a:cubicBezTo>
                    <a:pt x="3941" y="881"/>
                    <a:pt x="4199" y="1050"/>
                    <a:pt x="4199" y="1388"/>
                  </a:cubicBezTo>
                  <a:lnTo>
                    <a:pt x="4199" y="1922"/>
                  </a:lnTo>
                  <a:lnTo>
                    <a:pt x="3167" y="1922"/>
                  </a:lnTo>
                  <a:lnTo>
                    <a:pt x="3167" y="4519"/>
                  </a:lnTo>
                  <a:cubicBezTo>
                    <a:pt x="3167" y="4804"/>
                    <a:pt x="3381" y="5053"/>
                    <a:pt x="3701" y="5053"/>
                  </a:cubicBezTo>
                  <a:lnTo>
                    <a:pt x="4199" y="5053"/>
                  </a:lnTo>
                  <a:lnTo>
                    <a:pt x="4199" y="4519"/>
                  </a:lnTo>
                  <a:cubicBezTo>
                    <a:pt x="4235" y="4199"/>
                    <a:pt x="4484" y="4039"/>
                    <a:pt x="4733" y="4039"/>
                  </a:cubicBezTo>
                  <a:cubicBezTo>
                    <a:pt x="4982" y="4039"/>
                    <a:pt x="5231" y="4199"/>
                    <a:pt x="5267" y="4519"/>
                  </a:cubicBezTo>
                  <a:lnTo>
                    <a:pt x="5267" y="5586"/>
                  </a:lnTo>
                  <a:cubicBezTo>
                    <a:pt x="5267" y="5871"/>
                    <a:pt x="5018" y="6085"/>
                    <a:pt x="4733" y="6085"/>
                  </a:cubicBezTo>
                  <a:lnTo>
                    <a:pt x="3666" y="6085"/>
                  </a:lnTo>
                  <a:cubicBezTo>
                    <a:pt x="2776" y="6085"/>
                    <a:pt x="2100" y="5408"/>
                    <a:pt x="2100" y="4519"/>
                  </a:cubicBezTo>
                  <a:lnTo>
                    <a:pt x="2100" y="1922"/>
                  </a:lnTo>
                  <a:lnTo>
                    <a:pt x="1566" y="1922"/>
                  </a:lnTo>
                  <a:cubicBezTo>
                    <a:pt x="712" y="1922"/>
                    <a:pt x="1" y="2633"/>
                    <a:pt x="1" y="3487"/>
                  </a:cubicBezTo>
                  <a:lnTo>
                    <a:pt x="1" y="11813"/>
                  </a:lnTo>
                  <a:cubicBezTo>
                    <a:pt x="1" y="12703"/>
                    <a:pt x="712" y="13379"/>
                    <a:pt x="1566" y="13379"/>
                  </a:cubicBezTo>
                  <a:lnTo>
                    <a:pt x="16226" y="13379"/>
                  </a:lnTo>
                  <a:cubicBezTo>
                    <a:pt x="17115" y="13379"/>
                    <a:pt x="17791" y="12703"/>
                    <a:pt x="17791" y="11813"/>
                  </a:cubicBezTo>
                  <a:lnTo>
                    <a:pt x="17791" y="3487"/>
                  </a:lnTo>
                  <a:cubicBezTo>
                    <a:pt x="17791" y="2633"/>
                    <a:pt x="17115" y="1922"/>
                    <a:pt x="16226" y="1922"/>
                  </a:cubicBezTo>
                  <a:lnTo>
                    <a:pt x="5231" y="1922"/>
                  </a:lnTo>
                  <a:lnTo>
                    <a:pt x="5231" y="1388"/>
                  </a:lnTo>
                  <a:cubicBezTo>
                    <a:pt x="5124" y="463"/>
                    <a:pt x="4395" y="0"/>
                    <a:pt x="3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43"/>
          <p:cNvGrpSpPr/>
          <p:nvPr/>
        </p:nvGrpSpPr>
        <p:grpSpPr>
          <a:xfrm>
            <a:off x="1821454" y="2345102"/>
            <a:ext cx="565354" cy="565449"/>
            <a:chOff x="1007875" y="4027625"/>
            <a:chExt cx="444775" cy="444850"/>
          </a:xfrm>
        </p:grpSpPr>
        <p:sp>
          <p:nvSpPr>
            <p:cNvPr id="732" name="Google Shape;732;p43"/>
            <p:cNvSpPr/>
            <p:nvPr/>
          </p:nvSpPr>
          <p:spPr>
            <a:xfrm>
              <a:off x="1191100" y="4027625"/>
              <a:ext cx="78300" cy="444800"/>
            </a:xfrm>
            <a:custGeom>
              <a:avLst/>
              <a:gdLst/>
              <a:ahLst/>
              <a:cxnLst/>
              <a:rect l="l" t="t" r="r" b="b"/>
              <a:pathLst>
                <a:path w="3132" h="17792" extrusionOk="0">
                  <a:moveTo>
                    <a:pt x="1566" y="1"/>
                  </a:moveTo>
                  <a:cubicBezTo>
                    <a:pt x="712" y="1"/>
                    <a:pt x="1" y="713"/>
                    <a:pt x="1" y="1566"/>
                  </a:cubicBezTo>
                  <a:lnTo>
                    <a:pt x="1" y="10497"/>
                  </a:lnTo>
                  <a:lnTo>
                    <a:pt x="499" y="16795"/>
                  </a:lnTo>
                  <a:cubicBezTo>
                    <a:pt x="534" y="17364"/>
                    <a:pt x="997" y="17791"/>
                    <a:pt x="1566" y="17791"/>
                  </a:cubicBezTo>
                  <a:cubicBezTo>
                    <a:pt x="2136" y="17791"/>
                    <a:pt x="2598" y="17364"/>
                    <a:pt x="2634" y="16795"/>
                  </a:cubicBezTo>
                  <a:lnTo>
                    <a:pt x="3132" y="10462"/>
                  </a:lnTo>
                  <a:lnTo>
                    <a:pt x="3132" y="1566"/>
                  </a:lnTo>
                  <a:cubicBezTo>
                    <a:pt x="3132" y="677"/>
                    <a:pt x="2420" y="1"/>
                    <a:pt x="15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1060350" y="4133100"/>
              <a:ext cx="77400" cy="83150"/>
            </a:xfrm>
            <a:custGeom>
              <a:avLst/>
              <a:gdLst/>
              <a:ahLst/>
              <a:cxnLst/>
              <a:rect l="l" t="t" r="r" b="b"/>
              <a:pathLst>
                <a:path w="3096" h="3326" extrusionOk="0">
                  <a:moveTo>
                    <a:pt x="1576" y="1"/>
                  </a:moveTo>
                  <a:cubicBezTo>
                    <a:pt x="1502" y="1"/>
                    <a:pt x="1427" y="6"/>
                    <a:pt x="1352" y="16"/>
                  </a:cubicBezTo>
                  <a:cubicBezTo>
                    <a:pt x="570" y="158"/>
                    <a:pt x="0" y="834"/>
                    <a:pt x="36" y="1653"/>
                  </a:cubicBezTo>
                  <a:lnTo>
                    <a:pt x="36" y="3325"/>
                  </a:lnTo>
                  <a:lnTo>
                    <a:pt x="3096" y="1155"/>
                  </a:lnTo>
                  <a:cubicBezTo>
                    <a:pt x="2903" y="447"/>
                    <a:pt x="227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1112825" y="4358525"/>
              <a:ext cx="64950" cy="113700"/>
            </a:xfrm>
            <a:custGeom>
              <a:avLst/>
              <a:gdLst/>
              <a:ahLst/>
              <a:cxnLst/>
              <a:rect l="l" t="t" r="r" b="b"/>
              <a:pathLst>
                <a:path w="2598" h="4548" extrusionOk="0">
                  <a:moveTo>
                    <a:pt x="2313" y="1"/>
                  </a:moveTo>
                  <a:lnTo>
                    <a:pt x="214" y="1495"/>
                  </a:lnTo>
                  <a:cubicBezTo>
                    <a:pt x="72" y="1602"/>
                    <a:pt x="1" y="1780"/>
                    <a:pt x="1" y="1922"/>
                  </a:cubicBezTo>
                  <a:lnTo>
                    <a:pt x="1" y="4057"/>
                  </a:lnTo>
                  <a:cubicBezTo>
                    <a:pt x="30" y="4351"/>
                    <a:pt x="253" y="4547"/>
                    <a:pt x="530" y="4547"/>
                  </a:cubicBezTo>
                  <a:cubicBezTo>
                    <a:pt x="589" y="4547"/>
                    <a:pt x="650" y="4538"/>
                    <a:pt x="712" y="4520"/>
                  </a:cubicBezTo>
                  <a:lnTo>
                    <a:pt x="2598" y="3879"/>
                  </a:lnTo>
                  <a:lnTo>
                    <a:pt x="23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1282725" y="4358525"/>
              <a:ext cx="64950" cy="113950"/>
            </a:xfrm>
            <a:custGeom>
              <a:avLst/>
              <a:gdLst/>
              <a:ahLst/>
              <a:cxnLst/>
              <a:rect l="l" t="t" r="r" b="b"/>
              <a:pathLst>
                <a:path w="2598" h="4558" extrusionOk="0">
                  <a:moveTo>
                    <a:pt x="285" y="1"/>
                  </a:moveTo>
                  <a:lnTo>
                    <a:pt x="0" y="3879"/>
                  </a:lnTo>
                  <a:lnTo>
                    <a:pt x="1922" y="4520"/>
                  </a:lnTo>
                  <a:cubicBezTo>
                    <a:pt x="1980" y="4546"/>
                    <a:pt x="2039" y="4557"/>
                    <a:pt x="2098" y="4557"/>
                  </a:cubicBezTo>
                  <a:cubicBezTo>
                    <a:pt x="2360" y="4557"/>
                    <a:pt x="2598" y="4319"/>
                    <a:pt x="2598" y="4057"/>
                  </a:cubicBezTo>
                  <a:lnTo>
                    <a:pt x="2598" y="1922"/>
                  </a:lnTo>
                  <a:cubicBezTo>
                    <a:pt x="2598" y="1744"/>
                    <a:pt x="2527" y="1566"/>
                    <a:pt x="2384" y="1460"/>
                  </a:cubicBezTo>
                  <a:lnTo>
                    <a:pt x="2384" y="1495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1322750" y="4132800"/>
              <a:ext cx="77025" cy="83450"/>
            </a:xfrm>
            <a:custGeom>
              <a:avLst/>
              <a:gdLst/>
              <a:ahLst/>
              <a:cxnLst/>
              <a:rect l="l" t="t" r="r" b="b"/>
              <a:pathLst>
                <a:path w="3081" h="3338" extrusionOk="0">
                  <a:moveTo>
                    <a:pt x="1511" y="0"/>
                  </a:moveTo>
                  <a:cubicBezTo>
                    <a:pt x="870" y="0"/>
                    <a:pt x="224" y="369"/>
                    <a:pt x="1" y="1167"/>
                  </a:cubicBezTo>
                  <a:lnTo>
                    <a:pt x="3061" y="3337"/>
                  </a:lnTo>
                  <a:lnTo>
                    <a:pt x="3061" y="1558"/>
                  </a:lnTo>
                  <a:cubicBezTo>
                    <a:pt x="3080" y="557"/>
                    <a:pt x="2299" y="0"/>
                    <a:pt x="1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1295175" y="4173525"/>
              <a:ext cx="157475" cy="167875"/>
            </a:xfrm>
            <a:custGeom>
              <a:avLst/>
              <a:gdLst/>
              <a:ahLst/>
              <a:cxnLst/>
              <a:rect l="l" t="t" r="r" b="b"/>
              <a:pathLst>
                <a:path w="6299" h="6715" extrusionOk="0">
                  <a:moveTo>
                    <a:pt x="1" y="0"/>
                  </a:moveTo>
                  <a:lnTo>
                    <a:pt x="1" y="5088"/>
                  </a:lnTo>
                  <a:lnTo>
                    <a:pt x="5622" y="6689"/>
                  </a:lnTo>
                  <a:cubicBezTo>
                    <a:pt x="5679" y="6706"/>
                    <a:pt x="5735" y="6714"/>
                    <a:pt x="5788" y="6714"/>
                  </a:cubicBezTo>
                  <a:cubicBezTo>
                    <a:pt x="6072" y="6714"/>
                    <a:pt x="6298" y="6490"/>
                    <a:pt x="6298" y="6191"/>
                  </a:cubicBezTo>
                  <a:lnTo>
                    <a:pt x="6298" y="4732"/>
                  </a:lnTo>
                  <a:cubicBezTo>
                    <a:pt x="6298" y="4590"/>
                    <a:pt x="6227" y="4412"/>
                    <a:pt x="6085" y="43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1007875" y="4173525"/>
              <a:ext cx="157450" cy="167875"/>
            </a:xfrm>
            <a:custGeom>
              <a:avLst/>
              <a:gdLst/>
              <a:ahLst/>
              <a:cxnLst/>
              <a:rect l="l" t="t" r="r" b="b"/>
              <a:pathLst>
                <a:path w="6298" h="6715" extrusionOk="0">
                  <a:moveTo>
                    <a:pt x="6298" y="0"/>
                  </a:moveTo>
                  <a:lnTo>
                    <a:pt x="213" y="4341"/>
                  </a:lnTo>
                  <a:cubicBezTo>
                    <a:pt x="71" y="4412"/>
                    <a:pt x="0" y="4590"/>
                    <a:pt x="0" y="4732"/>
                  </a:cubicBezTo>
                  <a:lnTo>
                    <a:pt x="0" y="6191"/>
                  </a:lnTo>
                  <a:cubicBezTo>
                    <a:pt x="0" y="6490"/>
                    <a:pt x="227" y="6714"/>
                    <a:pt x="510" y="6714"/>
                  </a:cubicBezTo>
                  <a:cubicBezTo>
                    <a:pt x="564" y="6714"/>
                    <a:pt x="620" y="6706"/>
                    <a:pt x="676" y="6689"/>
                  </a:cubicBezTo>
                  <a:lnTo>
                    <a:pt x="6298" y="5088"/>
                  </a:lnTo>
                  <a:lnTo>
                    <a:pt x="62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9" name="Google Shape;739;p43"/>
          <p:cNvSpPr/>
          <p:nvPr/>
        </p:nvSpPr>
        <p:spPr>
          <a:xfrm>
            <a:off x="3578255" y="4733662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715;p43"/>
          <p:cNvSpPr txBox="1">
            <a:spLocks/>
          </p:cNvSpPr>
          <p:nvPr/>
        </p:nvSpPr>
        <p:spPr>
          <a:xfrm>
            <a:off x="2333975" y="1169486"/>
            <a:ext cx="4476148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None/>
              <a:defRPr sz="16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s-CO" b="1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Objetivo General</a:t>
            </a:r>
            <a:endParaRPr lang="es-CO" b="1" dirty="0"/>
          </a:p>
          <a:p>
            <a:pPr marL="0" indent="0"/>
            <a:r>
              <a:rPr lang="es-CO" b="1" dirty="0"/>
              <a:t> </a:t>
            </a:r>
            <a:r>
              <a:rPr lang="es-CO" dirty="0"/>
              <a:t>Dadas las características de un avión clasificar que tipo de motor utiliza. </a:t>
            </a:r>
            <a:endParaRPr lang="en-US" dirty="0"/>
          </a:p>
        </p:txBody>
      </p:sp>
      <p:sp>
        <p:nvSpPr>
          <p:cNvPr id="44" name="Google Shape;719;p43"/>
          <p:cNvSpPr txBox="1">
            <a:spLocks/>
          </p:cNvSpPr>
          <p:nvPr/>
        </p:nvSpPr>
        <p:spPr>
          <a:xfrm>
            <a:off x="3366322" y="2910233"/>
            <a:ext cx="22386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200" b="1" i="0" u="none" strike="noStrike" cap="none">
                <a:solidFill>
                  <a:schemeClr val="accent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500" b="1" i="0" u="none" strike="noStrike" cap="non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r>
              <a:rPr lang="en" sz="1800" dirty="0"/>
              <a:t>OBJETIVOS </a:t>
            </a:r>
          </a:p>
          <a:p>
            <a:r>
              <a:rPr lang="en" sz="1800" dirty="0"/>
              <a:t>ESPECIFICOS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45"/>
          <p:cNvSpPr/>
          <p:nvPr/>
        </p:nvSpPr>
        <p:spPr>
          <a:xfrm>
            <a:off x="5167825" y="3545463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5"/>
          <p:cNvSpPr txBox="1">
            <a:spLocks noGrp="1"/>
          </p:cNvSpPr>
          <p:nvPr>
            <p:ph type="subTitle" idx="1"/>
          </p:nvPr>
        </p:nvSpPr>
        <p:spPr>
          <a:xfrm>
            <a:off x="1520200" y="2494889"/>
            <a:ext cx="6091200" cy="3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Metodología empleada para la problemática</a:t>
            </a:r>
            <a:endParaRPr dirty="0"/>
          </a:p>
        </p:txBody>
      </p:sp>
      <p:sp>
        <p:nvSpPr>
          <p:cNvPr id="784" name="Google Shape;784;p45"/>
          <p:cNvSpPr txBox="1">
            <a:spLocks noGrp="1"/>
          </p:cNvSpPr>
          <p:nvPr>
            <p:ph type="title"/>
          </p:nvPr>
        </p:nvSpPr>
        <p:spPr>
          <a:xfrm>
            <a:off x="1857775" y="1848548"/>
            <a:ext cx="5475000" cy="7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METODOLOGíA</a:t>
            </a:r>
            <a:endParaRPr dirty="0"/>
          </a:p>
        </p:txBody>
      </p:sp>
      <p:sp>
        <p:nvSpPr>
          <p:cNvPr id="785" name="Google Shape;785;p45"/>
          <p:cNvSpPr txBox="1">
            <a:spLocks noGrp="1"/>
          </p:cNvSpPr>
          <p:nvPr>
            <p:ph type="title" idx="2"/>
          </p:nvPr>
        </p:nvSpPr>
        <p:spPr>
          <a:xfrm>
            <a:off x="3741625" y="1030491"/>
            <a:ext cx="1707300" cy="1020000"/>
          </a:xfrm>
          <a:prstGeom prst="rect">
            <a:avLst/>
          </a:prstGeom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86" name="Google Shape;786;p45"/>
          <p:cNvSpPr/>
          <p:nvPr/>
        </p:nvSpPr>
        <p:spPr>
          <a:xfrm>
            <a:off x="3659850" y="338850"/>
            <a:ext cx="1675992" cy="234393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7" name="Google Shape;787;p45"/>
          <p:cNvGrpSpPr/>
          <p:nvPr/>
        </p:nvGrpSpPr>
        <p:grpSpPr>
          <a:xfrm flipH="1">
            <a:off x="6573143" y="3971151"/>
            <a:ext cx="1507118" cy="838832"/>
            <a:chOff x="7636893" y="2346251"/>
            <a:chExt cx="1507118" cy="838832"/>
          </a:xfrm>
        </p:grpSpPr>
        <p:grpSp>
          <p:nvGrpSpPr>
            <p:cNvPr id="788" name="Google Shape;788;p45"/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789" name="Google Shape;789;p45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45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1" name="Google Shape;791;p45"/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792" name="Google Shape;792;p45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5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5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5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5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45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45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5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5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5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" name="Google Shape;1496;p64"/>
          <p:cNvGrpSpPr/>
          <p:nvPr/>
        </p:nvGrpSpPr>
        <p:grpSpPr>
          <a:xfrm flipH="1">
            <a:off x="435968" y="3766101"/>
            <a:ext cx="1507118" cy="838832"/>
            <a:chOff x="7636893" y="2346251"/>
            <a:chExt cx="1507118" cy="838832"/>
          </a:xfrm>
        </p:grpSpPr>
        <p:grpSp>
          <p:nvGrpSpPr>
            <p:cNvPr id="1497" name="Google Shape;1497;p64"/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1498" name="Google Shape;1498;p64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64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0" name="Google Shape;1500;p64"/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1501" name="Google Shape;1501;p64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64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64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64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64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64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64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64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64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64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11" name="Google Shape;1511;p64"/>
          <p:cNvSpPr txBox="1">
            <a:spLocks noGrp="1"/>
          </p:cNvSpPr>
          <p:nvPr>
            <p:ph type="title"/>
          </p:nvPr>
        </p:nvSpPr>
        <p:spPr>
          <a:xfrm>
            <a:off x="539400" y="445025"/>
            <a:ext cx="806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dk2"/>
                </a:solidFill>
              </a:rPr>
              <a:t>DATASET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512" name="Google Shape;1512;p64"/>
          <p:cNvSpPr txBox="1">
            <a:spLocks noGrp="1"/>
          </p:cNvSpPr>
          <p:nvPr>
            <p:ph type="subTitle" idx="1"/>
          </p:nvPr>
        </p:nvSpPr>
        <p:spPr>
          <a:xfrm>
            <a:off x="1239093" y="1160288"/>
            <a:ext cx="666282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/>
              <a:t>Este conjunto de datos contiene 861 aviones y sus características, como velocidad máxima, velocidad de crucero, alcance, etc.</a:t>
            </a:r>
            <a:endParaRPr dirty="0"/>
          </a:p>
        </p:txBody>
      </p:sp>
      <p:grpSp>
        <p:nvGrpSpPr>
          <p:cNvPr id="1513" name="Google Shape;1513;p64"/>
          <p:cNvGrpSpPr/>
          <p:nvPr/>
        </p:nvGrpSpPr>
        <p:grpSpPr>
          <a:xfrm>
            <a:off x="2821240" y="1938072"/>
            <a:ext cx="3501520" cy="2666855"/>
            <a:chOff x="720010" y="1419647"/>
            <a:chExt cx="4021500" cy="3062887"/>
          </a:xfrm>
        </p:grpSpPr>
        <p:sp>
          <p:nvSpPr>
            <p:cNvPr id="1514" name="Google Shape;1514;p64"/>
            <p:cNvSpPr/>
            <p:nvPr/>
          </p:nvSpPr>
          <p:spPr>
            <a:xfrm>
              <a:off x="720010" y="1419647"/>
              <a:ext cx="4021500" cy="2544300"/>
            </a:xfrm>
            <a:prstGeom prst="roundRect">
              <a:avLst>
                <a:gd name="adj" fmla="val 38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64"/>
            <p:cNvSpPr/>
            <p:nvPr/>
          </p:nvSpPr>
          <p:spPr>
            <a:xfrm>
              <a:off x="858158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64"/>
            <p:cNvSpPr/>
            <p:nvPr/>
          </p:nvSpPr>
          <p:spPr>
            <a:xfrm>
              <a:off x="2042408" y="3963886"/>
              <a:ext cx="1373274" cy="518648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cxnSp>
          <p:nvCxnSpPr>
            <p:cNvPr id="1517" name="Google Shape;1517;p64"/>
            <p:cNvCxnSpPr/>
            <p:nvPr/>
          </p:nvCxnSpPr>
          <p:spPr>
            <a:xfrm>
              <a:off x="2057250" y="4433452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Rectángulo 1"/>
          <p:cNvSpPr/>
          <p:nvPr/>
        </p:nvSpPr>
        <p:spPr>
          <a:xfrm>
            <a:off x="2941525" y="4718176"/>
            <a:ext cx="3479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https://www.kaggle.com/datasets/heitornunes/aircraft-performance-dataset-aircraft-bluebook?select=Airplane_Stochastic_Imputation.csv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5880" t="36856" r="22962" b="20051"/>
          <a:stretch/>
        </p:blipFill>
        <p:spPr>
          <a:xfrm>
            <a:off x="2931101" y="2032000"/>
            <a:ext cx="3301063" cy="200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36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4"/>
          <p:cNvSpPr txBox="1">
            <a:spLocks noGrp="1"/>
          </p:cNvSpPr>
          <p:nvPr>
            <p:ph type="subTitle" idx="1"/>
          </p:nvPr>
        </p:nvSpPr>
        <p:spPr>
          <a:xfrm>
            <a:off x="900911" y="2136552"/>
            <a:ext cx="3054300" cy="4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45" name="Google Shape;745;p44"/>
          <p:cNvSpPr txBox="1">
            <a:spLocks noGrp="1"/>
          </p:cNvSpPr>
          <p:nvPr>
            <p:ph type="subTitle" idx="2"/>
          </p:nvPr>
        </p:nvSpPr>
        <p:spPr>
          <a:xfrm>
            <a:off x="4711763" y="2168376"/>
            <a:ext cx="3054300" cy="4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02</a:t>
            </a:r>
            <a:endParaRPr dirty="0"/>
          </a:p>
        </p:txBody>
      </p:sp>
      <p:sp>
        <p:nvSpPr>
          <p:cNvPr id="746" name="Google Shape;746;p44"/>
          <p:cNvSpPr txBox="1">
            <a:spLocks noGrp="1"/>
          </p:cNvSpPr>
          <p:nvPr>
            <p:ph type="subTitle" idx="3"/>
          </p:nvPr>
        </p:nvSpPr>
        <p:spPr>
          <a:xfrm>
            <a:off x="900911" y="2679876"/>
            <a:ext cx="3054300" cy="1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/>
              <a:t>Separación del dataset en 80% entrenamiento y 20% en validación.</a:t>
            </a:r>
            <a:endParaRPr sz="1800" dirty="0"/>
          </a:p>
        </p:txBody>
      </p:sp>
      <p:sp>
        <p:nvSpPr>
          <p:cNvPr id="747" name="Google Shape;747;p44"/>
          <p:cNvSpPr txBox="1">
            <a:spLocks noGrp="1"/>
          </p:cNvSpPr>
          <p:nvPr>
            <p:ph type="subTitle" idx="4"/>
          </p:nvPr>
        </p:nvSpPr>
        <p:spPr>
          <a:xfrm>
            <a:off x="4711763" y="2701811"/>
            <a:ext cx="3054300" cy="1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/>
              <a:t>Análisis por componentes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/>
              <a:t>(PCA) con una suma de varianza explicada del 99,7%</a:t>
            </a:r>
            <a:endParaRPr sz="1800" dirty="0"/>
          </a:p>
        </p:txBody>
      </p:sp>
      <p:sp>
        <p:nvSpPr>
          <p:cNvPr id="748" name="Google Shape;748;p44"/>
          <p:cNvSpPr txBox="1">
            <a:spLocks noGrp="1"/>
          </p:cNvSpPr>
          <p:nvPr>
            <p:ph type="title"/>
          </p:nvPr>
        </p:nvSpPr>
        <p:spPr>
          <a:xfrm>
            <a:off x="539400" y="445025"/>
            <a:ext cx="806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dk2"/>
                </a:solidFill>
              </a:rPr>
              <a:t>METODOLOGÍA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749" name="Google Shape;749;p44"/>
          <p:cNvGrpSpPr/>
          <p:nvPr/>
        </p:nvGrpSpPr>
        <p:grpSpPr>
          <a:xfrm>
            <a:off x="2242154" y="1690722"/>
            <a:ext cx="371814" cy="338690"/>
            <a:chOff x="-40745125" y="3632900"/>
            <a:chExt cx="318225" cy="289875"/>
          </a:xfrm>
        </p:grpSpPr>
        <p:sp>
          <p:nvSpPr>
            <p:cNvPr id="750" name="Google Shape;750;p44"/>
            <p:cNvSpPr/>
            <p:nvPr/>
          </p:nvSpPr>
          <p:spPr>
            <a:xfrm>
              <a:off x="-40745125" y="3632900"/>
              <a:ext cx="300125" cy="82725"/>
            </a:xfrm>
            <a:custGeom>
              <a:avLst/>
              <a:gdLst/>
              <a:ahLst/>
              <a:cxnLst/>
              <a:rect l="l" t="t" r="r" b="b"/>
              <a:pathLst>
                <a:path w="12005" h="3309" extrusionOk="0">
                  <a:moveTo>
                    <a:pt x="1671" y="0"/>
                  </a:moveTo>
                  <a:cubicBezTo>
                    <a:pt x="757" y="0"/>
                    <a:pt x="1" y="757"/>
                    <a:pt x="1" y="1670"/>
                  </a:cubicBezTo>
                  <a:cubicBezTo>
                    <a:pt x="1" y="2552"/>
                    <a:pt x="757" y="3308"/>
                    <a:pt x="1671" y="3308"/>
                  </a:cubicBezTo>
                  <a:lnTo>
                    <a:pt x="11469" y="3308"/>
                  </a:lnTo>
                  <a:cubicBezTo>
                    <a:pt x="11815" y="3308"/>
                    <a:pt x="12004" y="2930"/>
                    <a:pt x="11784" y="2647"/>
                  </a:cubicBezTo>
                  <a:cubicBezTo>
                    <a:pt x="11595" y="2363"/>
                    <a:pt x="11469" y="2017"/>
                    <a:pt x="11469" y="1670"/>
                  </a:cubicBezTo>
                  <a:cubicBezTo>
                    <a:pt x="11469" y="1292"/>
                    <a:pt x="11595" y="946"/>
                    <a:pt x="11784" y="662"/>
                  </a:cubicBezTo>
                  <a:cubicBezTo>
                    <a:pt x="11973" y="410"/>
                    <a:pt x="11784" y="0"/>
                    <a:pt x="11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-40508050" y="3736075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2" y="3309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-40466300" y="3736875"/>
              <a:ext cx="39400" cy="82725"/>
            </a:xfrm>
            <a:custGeom>
              <a:avLst/>
              <a:gdLst/>
              <a:ahLst/>
              <a:cxnLst/>
              <a:rect l="l" t="t" r="r" b="b"/>
              <a:pathLst>
                <a:path w="1576" h="3309" extrusionOk="0">
                  <a:moveTo>
                    <a:pt x="1" y="0"/>
                  </a:moveTo>
                  <a:lnTo>
                    <a:pt x="1" y="3308"/>
                  </a:lnTo>
                  <a:lnTo>
                    <a:pt x="1198" y="3308"/>
                  </a:lnTo>
                  <a:cubicBezTo>
                    <a:pt x="1387" y="3277"/>
                    <a:pt x="1576" y="3088"/>
                    <a:pt x="1576" y="2899"/>
                  </a:cubicBezTo>
                  <a:lnTo>
                    <a:pt x="1576" y="410"/>
                  </a:lnTo>
                  <a:cubicBezTo>
                    <a:pt x="1576" y="158"/>
                    <a:pt x="1387" y="0"/>
                    <a:pt x="1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-40723050" y="3736075"/>
              <a:ext cx="194550" cy="82725"/>
            </a:xfrm>
            <a:custGeom>
              <a:avLst/>
              <a:gdLst/>
              <a:ahLst/>
              <a:cxnLst/>
              <a:rect l="l" t="t" r="r" b="b"/>
              <a:pathLst>
                <a:path w="7782" h="3309" extrusionOk="0"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931"/>
                  </a:lnTo>
                  <a:cubicBezTo>
                    <a:pt x="0" y="3151"/>
                    <a:pt x="189" y="3309"/>
                    <a:pt x="441" y="3309"/>
                  </a:cubicBezTo>
                  <a:lnTo>
                    <a:pt x="7782" y="3309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-40681325" y="3839250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1" y="330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4"/>
            <p:cNvSpPr/>
            <p:nvPr/>
          </p:nvSpPr>
          <p:spPr>
            <a:xfrm>
              <a:off x="-40639575" y="3840825"/>
              <a:ext cx="190625" cy="81950"/>
            </a:xfrm>
            <a:custGeom>
              <a:avLst/>
              <a:gdLst/>
              <a:ahLst/>
              <a:cxnLst/>
              <a:rect l="l" t="t" r="r" b="b"/>
              <a:pathLst>
                <a:path w="7625" h="3278" extrusionOk="0">
                  <a:moveTo>
                    <a:pt x="1" y="1"/>
                  </a:moveTo>
                  <a:lnTo>
                    <a:pt x="1" y="3277"/>
                  </a:lnTo>
                  <a:lnTo>
                    <a:pt x="7247" y="3277"/>
                  </a:lnTo>
                  <a:cubicBezTo>
                    <a:pt x="7467" y="3277"/>
                    <a:pt x="7625" y="3057"/>
                    <a:pt x="7625" y="2868"/>
                  </a:cubicBezTo>
                  <a:lnTo>
                    <a:pt x="7625" y="379"/>
                  </a:lnTo>
                  <a:cubicBezTo>
                    <a:pt x="7625" y="158"/>
                    <a:pt x="7436" y="1"/>
                    <a:pt x="72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4"/>
            <p:cNvSpPr/>
            <p:nvPr/>
          </p:nvSpPr>
          <p:spPr>
            <a:xfrm>
              <a:off x="-40745125" y="3840050"/>
              <a:ext cx="43350" cy="82725"/>
            </a:xfrm>
            <a:custGeom>
              <a:avLst/>
              <a:gdLst/>
              <a:ahLst/>
              <a:cxnLst/>
              <a:rect l="l" t="t" r="r" b="b"/>
              <a:pathLst>
                <a:path w="1734" h="3309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lnTo>
                    <a:pt x="1" y="2867"/>
                  </a:lnTo>
                  <a:cubicBezTo>
                    <a:pt x="1" y="3088"/>
                    <a:pt x="190" y="3308"/>
                    <a:pt x="442" y="3308"/>
                  </a:cubicBezTo>
                  <a:lnTo>
                    <a:pt x="1734" y="3308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44"/>
          <p:cNvGrpSpPr/>
          <p:nvPr/>
        </p:nvGrpSpPr>
        <p:grpSpPr>
          <a:xfrm>
            <a:off x="6053473" y="1713415"/>
            <a:ext cx="370879" cy="337755"/>
            <a:chOff x="-40378075" y="3267450"/>
            <a:chExt cx="317425" cy="289075"/>
          </a:xfrm>
        </p:grpSpPr>
        <p:sp>
          <p:nvSpPr>
            <p:cNvPr id="758" name="Google Shape;758;p44"/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4"/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4"/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4"/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2" name="Google Shape;762;p44"/>
          <p:cNvSpPr/>
          <p:nvPr/>
        </p:nvSpPr>
        <p:spPr>
          <a:xfrm>
            <a:off x="3430674" y="1713415"/>
            <a:ext cx="2133218" cy="338702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3" name="Google Shape;763;p44"/>
          <p:cNvGrpSpPr/>
          <p:nvPr/>
        </p:nvGrpSpPr>
        <p:grpSpPr>
          <a:xfrm>
            <a:off x="4301041" y="3990546"/>
            <a:ext cx="1507118" cy="838832"/>
            <a:chOff x="7636893" y="2346251"/>
            <a:chExt cx="1507118" cy="838832"/>
          </a:xfrm>
        </p:grpSpPr>
        <p:grpSp>
          <p:nvGrpSpPr>
            <p:cNvPr id="764" name="Google Shape;764;p44"/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765" name="Google Shape;765;p44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44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7" name="Google Shape;767;p44"/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768" name="Google Shape;768;p44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44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44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44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44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44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44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44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44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44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Airplane History Thesis by Slidesgo">
  <a:themeElements>
    <a:clrScheme name="Simple Light">
      <a:dk1>
        <a:srgbClr val="213363"/>
      </a:dk1>
      <a:lt1>
        <a:srgbClr val="FFFFFF"/>
      </a:lt1>
      <a:dk2>
        <a:srgbClr val="9AB3E3"/>
      </a:dk2>
      <a:lt2>
        <a:srgbClr val="4A6CAF"/>
      </a:lt2>
      <a:accent1>
        <a:srgbClr val="304F9B"/>
      </a:accent1>
      <a:accent2>
        <a:srgbClr val="B9C5BC"/>
      </a:accent2>
      <a:accent3>
        <a:srgbClr val="677DB7"/>
      </a:accent3>
      <a:accent4>
        <a:srgbClr val="11224E"/>
      </a:accent4>
      <a:accent5>
        <a:srgbClr val="DFDBDB"/>
      </a:accent5>
      <a:accent6>
        <a:srgbClr val="FDEADF"/>
      </a:accent6>
      <a:hlink>
        <a:srgbClr val="2133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603</Words>
  <Application>Microsoft Office PowerPoint</Application>
  <PresentationFormat>Presentación en pantalla (16:9)</PresentationFormat>
  <Paragraphs>106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Bebas Neue</vt:lpstr>
      <vt:lpstr>Raleway</vt:lpstr>
      <vt:lpstr>Roboto Condensed Light</vt:lpstr>
      <vt:lpstr>Limelight</vt:lpstr>
      <vt:lpstr>Arial</vt:lpstr>
      <vt:lpstr>Airplane History Thesis by Slidesgo</vt:lpstr>
      <vt:lpstr>Juan David Velásquez – Nathalia Rivadeneira</vt:lpstr>
      <vt:lpstr>OBJETIVOS</vt:lpstr>
      <vt:lpstr>INTRODUCCIÓN</vt:lpstr>
      <vt:lpstr>PROBLEMÁTICA</vt:lpstr>
      <vt:lpstr>OBJETIVOS</vt:lpstr>
      <vt:lpstr>1</vt:lpstr>
      <vt:lpstr>METODOLOGíA</vt:lpstr>
      <vt:lpstr>DATASET</vt:lpstr>
      <vt:lpstr>METODOLOGÍA</vt:lpstr>
      <vt:lpstr>METODOLOGÍA</vt:lpstr>
      <vt:lpstr>NUESTRA METODOLOGÍA</vt:lpstr>
      <vt:lpstr>RESULTADOS  YANALISIS</vt:lpstr>
      <vt:lpstr>CLASIFICADORES</vt:lpstr>
      <vt:lpstr>REGRESIÓN LOGISTICA</vt:lpstr>
      <vt:lpstr>MÁQUINAS DE SOPORTE VECTORIAL</vt:lpstr>
      <vt:lpstr>K- VECINOS MÁS CERCANOS</vt:lpstr>
      <vt:lpstr>NAIVE BAYES GAUSSIANO</vt:lpstr>
      <vt:lpstr>REDES NEURONALES</vt:lpstr>
      <vt:lpstr>CONCLUSIONES</vt:lpstr>
      <vt:lpstr>CONCLUSIONES</vt:lpstr>
      <vt:lpstr>REFERENCIAS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Juan David Velásquez – Nathalia Rivadeneira</dc:title>
  <dc:creator>Asus</dc:creator>
  <cp:lastModifiedBy>JUAN DAVID VELASQUEZ RESTREPO</cp:lastModifiedBy>
  <cp:revision>32</cp:revision>
  <dcterms:modified xsi:type="dcterms:W3CDTF">2022-05-31T03:47:50Z</dcterms:modified>
</cp:coreProperties>
</file>