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7B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0DC61-5DF0-48F1-836D-27FF5503D839}" v="375" dt="2024-12-04T15:38:32.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9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lie Iredje" userId="aaf9c645a6bb162d" providerId="LiveId" clId="{DB60DC61-5DF0-48F1-836D-27FF5503D839}"/>
    <pc:docChg chg="undo redo custSel addSld delSld modSld addMainMaster delMainMaster modMainMaster modNotesMaster">
      <pc:chgData name="Nathalie Iredje" userId="aaf9c645a6bb162d" providerId="LiveId" clId="{DB60DC61-5DF0-48F1-836D-27FF5503D839}" dt="2024-12-04T15:39:57.631" v="1085" actId="12"/>
      <pc:docMkLst>
        <pc:docMk/>
      </pc:docMkLst>
      <pc:sldChg chg="addSp delSp modSp new mod setBg modClrScheme addAnim delAnim setClrOvrMap delDesignElem chgLayout">
        <pc:chgData name="Nathalie Iredje" userId="aaf9c645a6bb162d" providerId="LiveId" clId="{DB60DC61-5DF0-48F1-836D-27FF5503D839}" dt="2024-12-04T14:25:49.740" v="1073"/>
        <pc:sldMkLst>
          <pc:docMk/>
          <pc:sldMk cId="635187156" sldId="256"/>
        </pc:sldMkLst>
        <pc:spChg chg="mod">
          <ac:chgData name="Nathalie Iredje" userId="aaf9c645a6bb162d" providerId="LiveId" clId="{DB60DC61-5DF0-48F1-836D-27FF5503D839}" dt="2024-12-04T14:25:49.740" v="1073"/>
          <ac:spMkLst>
            <pc:docMk/>
            <pc:sldMk cId="635187156" sldId="256"/>
            <ac:spMk id="2" creationId="{F2C8C54A-EDB7-A68D-2E2E-CE3EDC751EEE}"/>
          </ac:spMkLst>
        </pc:spChg>
        <pc:spChg chg="mod">
          <ac:chgData name="Nathalie Iredje" userId="aaf9c645a6bb162d" providerId="LiveId" clId="{DB60DC61-5DF0-48F1-836D-27FF5503D839}" dt="2024-12-04T14:25:49.740" v="1073"/>
          <ac:spMkLst>
            <pc:docMk/>
            <pc:sldMk cId="635187156" sldId="256"/>
            <ac:spMk id="3" creationId="{A0DE914B-B3DD-CAAD-346C-3ED0B0270AD9}"/>
          </ac:spMkLst>
        </pc:spChg>
        <pc:spChg chg="add del">
          <ac:chgData name="Nathalie Iredje" userId="aaf9c645a6bb162d" providerId="LiveId" clId="{DB60DC61-5DF0-48F1-836D-27FF5503D839}" dt="2024-12-04T10:16:20.721" v="391"/>
          <ac:spMkLst>
            <pc:docMk/>
            <pc:sldMk cId="635187156" sldId="256"/>
            <ac:spMk id="7" creationId="{BA6285CA-6AFA-4F27-AFB5-1B32CDE09B1A}"/>
          </ac:spMkLst>
        </pc:spChg>
        <pc:spChg chg="add del">
          <ac:chgData name="Nathalie Iredje" userId="aaf9c645a6bb162d" providerId="LiveId" clId="{DB60DC61-5DF0-48F1-836D-27FF5503D839}" dt="2024-12-04T10:16:20.721" v="391"/>
          <ac:spMkLst>
            <pc:docMk/>
            <pc:sldMk cId="635187156" sldId="256"/>
            <ac:spMk id="8" creationId="{1D89589F-37B2-43AC-A5AB-3B428690BFFE}"/>
          </ac:spMkLst>
        </pc:spChg>
        <pc:spChg chg="add del">
          <ac:chgData name="Nathalie Iredje" userId="aaf9c645a6bb162d" providerId="LiveId" clId="{DB60DC61-5DF0-48F1-836D-27FF5503D839}" dt="2024-12-04T10:16:20.721" v="391"/>
          <ac:spMkLst>
            <pc:docMk/>
            <pc:sldMk cId="635187156" sldId="256"/>
            <ac:spMk id="9" creationId="{7BCC6446-8462-4A63-9B6F-8F57EC40F648}"/>
          </ac:spMkLst>
        </pc:spChg>
        <pc:spChg chg="add del">
          <ac:chgData name="Nathalie Iredje" userId="aaf9c645a6bb162d" providerId="LiveId" clId="{DB60DC61-5DF0-48F1-836D-27FF5503D839}" dt="2024-12-04T10:04:08.855" v="359" actId="26606"/>
          <ac:spMkLst>
            <pc:docMk/>
            <pc:sldMk cId="635187156" sldId="256"/>
            <ac:spMk id="10" creationId="{BC512124-0D13-4ED9-80B7-52AE15B6B41F}"/>
          </ac:spMkLst>
        </pc:spChg>
        <pc:spChg chg="add del">
          <ac:chgData name="Nathalie Iredje" userId="aaf9c645a6bb162d" providerId="LiveId" clId="{DB60DC61-5DF0-48F1-836D-27FF5503D839}" dt="2024-12-04T10:16:20.721" v="391"/>
          <ac:spMkLst>
            <pc:docMk/>
            <pc:sldMk cId="635187156" sldId="256"/>
            <ac:spMk id="11" creationId="{0AF8A919-E589-4841-8662-39A57558C031}"/>
          </ac:spMkLst>
        </pc:spChg>
        <pc:spChg chg="add del">
          <ac:chgData name="Nathalie Iredje" userId="aaf9c645a6bb162d" providerId="LiveId" clId="{DB60DC61-5DF0-48F1-836D-27FF5503D839}" dt="2024-12-04T10:04:08.855" v="359" actId="26606"/>
          <ac:spMkLst>
            <pc:docMk/>
            <pc:sldMk cId="635187156" sldId="256"/>
            <ac:spMk id="12" creationId="{D4ABACDC-BD54-40F3-9047-8298C77C2DD6}"/>
          </ac:spMkLst>
        </pc:spChg>
        <pc:spChg chg="add del">
          <ac:chgData name="Nathalie Iredje" userId="aaf9c645a6bb162d" providerId="LiveId" clId="{DB60DC61-5DF0-48F1-836D-27FF5503D839}" dt="2024-12-04T10:04:08.855" v="359" actId="26606"/>
          <ac:spMkLst>
            <pc:docMk/>
            <pc:sldMk cId="635187156" sldId="256"/>
            <ac:spMk id="14" creationId="{B76CB7CA-05C2-4EE8-A97F-B5F3A4F89DA4}"/>
          </ac:spMkLst>
        </pc:spChg>
        <pc:spChg chg="add del">
          <ac:chgData name="Nathalie Iredje" userId="aaf9c645a6bb162d" providerId="LiveId" clId="{DB60DC61-5DF0-48F1-836D-27FF5503D839}" dt="2024-12-04T10:04:19.479" v="361" actId="26606"/>
          <ac:spMkLst>
            <pc:docMk/>
            <pc:sldMk cId="635187156" sldId="256"/>
            <ac:spMk id="16" creationId="{25D5C296-F4B1-4AE5-8EEB-9FEB7ED17780}"/>
          </ac:spMkLst>
        </pc:spChg>
        <pc:spChg chg="add del">
          <ac:chgData name="Nathalie Iredje" userId="aaf9c645a6bb162d" providerId="LiveId" clId="{DB60DC61-5DF0-48F1-836D-27FF5503D839}" dt="2024-12-04T10:04:19.479" v="361" actId="26606"/>
          <ac:spMkLst>
            <pc:docMk/>
            <pc:sldMk cId="635187156" sldId="256"/>
            <ac:spMk id="17" creationId="{9C1ACE66-194D-48C4-A14A-6933B35283F6}"/>
          </ac:spMkLst>
        </pc:spChg>
        <pc:spChg chg="add del">
          <ac:chgData name="Nathalie Iredje" userId="aaf9c645a6bb162d" providerId="LiveId" clId="{DB60DC61-5DF0-48F1-836D-27FF5503D839}" dt="2024-12-04T10:04:19.479" v="361" actId="26606"/>
          <ac:spMkLst>
            <pc:docMk/>
            <pc:sldMk cId="635187156" sldId="256"/>
            <ac:spMk id="18" creationId="{025B886A-7ED1-4B77-819B-76ACBEFB07D0}"/>
          </ac:spMkLst>
        </pc:spChg>
        <pc:spChg chg="add del">
          <ac:chgData name="Nathalie Iredje" userId="aaf9c645a6bb162d" providerId="LiveId" clId="{DB60DC61-5DF0-48F1-836D-27FF5503D839}" dt="2024-12-04T10:04:47.523" v="363" actId="26606"/>
          <ac:spMkLst>
            <pc:docMk/>
            <pc:sldMk cId="635187156" sldId="256"/>
            <ac:spMk id="20" creationId="{BC512124-0D13-4ED9-80B7-52AE15B6B41F}"/>
          </ac:spMkLst>
        </pc:spChg>
        <pc:spChg chg="add del">
          <ac:chgData name="Nathalie Iredje" userId="aaf9c645a6bb162d" providerId="LiveId" clId="{DB60DC61-5DF0-48F1-836D-27FF5503D839}" dt="2024-12-04T10:05:16.847" v="365" actId="26606"/>
          <ac:spMkLst>
            <pc:docMk/>
            <pc:sldMk cId="635187156" sldId="256"/>
            <ac:spMk id="22" creationId="{4905C695-F54E-4EF8-8AEF-811D460E7AFE}"/>
          </ac:spMkLst>
        </pc:spChg>
        <pc:spChg chg="add del">
          <ac:chgData name="Nathalie Iredje" userId="aaf9c645a6bb162d" providerId="LiveId" clId="{DB60DC61-5DF0-48F1-836D-27FF5503D839}" dt="2024-12-04T10:05:16.847" v="365" actId="26606"/>
          <ac:spMkLst>
            <pc:docMk/>
            <pc:sldMk cId="635187156" sldId="256"/>
            <ac:spMk id="23" creationId="{85AEFF94-0E7F-40D2-BB64-2466E9D66DFD}"/>
          </ac:spMkLst>
        </pc:spChg>
        <pc:spChg chg="add del">
          <ac:chgData name="Nathalie Iredje" userId="aaf9c645a6bb162d" providerId="LiveId" clId="{DB60DC61-5DF0-48F1-836D-27FF5503D839}" dt="2024-12-04T10:05:23.445" v="367" actId="26606"/>
          <ac:spMkLst>
            <pc:docMk/>
            <pc:sldMk cId="635187156" sldId="256"/>
            <ac:spMk id="28" creationId="{0864E5C9-52C9-4572-AC75-548B9B9C2648}"/>
          </ac:spMkLst>
        </pc:spChg>
        <pc:spChg chg="add del">
          <ac:chgData name="Nathalie Iredje" userId="aaf9c645a6bb162d" providerId="LiveId" clId="{DB60DC61-5DF0-48F1-836D-27FF5503D839}" dt="2024-12-04T10:05:23.445" v="367" actId="26606"/>
          <ac:spMkLst>
            <pc:docMk/>
            <pc:sldMk cId="635187156" sldId="256"/>
            <ac:spMk id="29" creationId="{45CC6500-4DBD-4C34-BC14-2387FB483BEB}"/>
          </ac:spMkLst>
        </pc:spChg>
        <pc:spChg chg="add del">
          <ac:chgData name="Nathalie Iredje" userId="aaf9c645a6bb162d" providerId="LiveId" clId="{DB60DC61-5DF0-48F1-836D-27FF5503D839}" dt="2024-12-04T10:05:23.445" v="367" actId="26606"/>
          <ac:spMkLst>
            <pc:docMk/>
            <pc:sldMk cId="635187156" sldId="256"/>
            <ac:spMk id="30" creationId="{4E34A3B6-BAD2-4156-BDC6-4736248BFDE0}"/>
          </ac:spMkLst>
        </pc:spChg>
        <pc:spChg chg="add del">
          <ac:chgData name="Nathalie Iredje" userId="aaf9c645a6bb162d" providerId="LiveId" clId="{DB60DC61-5DF0-48F1-836D-27FF5503D839}" dt="2024-12-04T10:05:38.112" v="371" actId="26606"/>
          <ac:spMkLst>
            <pc:docMk/>
            <pc:sldMk cId="635187156" sldId="256"/>
            <ac:spMk id="32" creationId="{D589E016-1EE1-484C-8423-012B4B78067D}"/>
          </ac:spMkLst>
        </pc:spChg>
        <pc:spChg chg="add del">
          <ac:chgData name="Nathalie Iredje" userId="aaf9c645a6bb162d" providerId="LiveId" clId="{DB60DC61-5DF0-48F1-836D-27FF5503D839}" dt="2024-12-04T10:05:38.112" v="371" actId="26606"/>
          <ac:spMkLst>
            <pc:docMk/>
            <pc:sldMk cId="635187156" sldId="256"/>
            <ac:spMk id="33" creationId="{46100866-3689-418C-84D9-07C7E2435C86}"/>
          </ac:spMkLst>
        </pc:spChg>
        <pc:spChg chg="add del">
          <ac:chgData name="Nathalie Iredje" userId="aaf9c645a6bb162d" providerId="LiveId" clId="{DB60DC61-5DF0-48F1-836D-27FF5503D839}" dt="2024-12-04T10:06:15.334" v="377" actId="26606"/>
          <ac:spMkLst>
            <pc:docMk/>
            <pc:sldMk cId="635187156" sldId="256"/>
            <ac:spMk id="35" creationId="{BC512124-0D13-4ED9-80B7-52AE15B6B41F}"/>
          </ac:spMkLst>
        </pc:spChg>
        <pc:grpChg chg="add del">
          <ac:chgData name="Nathalie Iredje" userId="aaf9c645a6bb162d" providerId="LiveId" clId="{DB60DC61-5DF0-48F1-836D-27FF5503D839}" dt="2024-12-04T10:16:20.721" v="391"/>
          <ac:grpSpMkLst>
            <pc:docMk/>
            <pc:sldMk cId="635187156" sldId="256"/>
            <ac:grpSpMk id="13" creationId="{8118ECEF-CA6A-4CB6-BCA5-59B2DB40C4AB}"/>
          </ac:grpSpMkLst>
        </pc:grpChg>
        <pc:grpChg chg="add del">
          <ac:chgData name="Nathalie Iredje" userId="aaf9c645a6bb162d" providerId="LiveId" clId="{DB60DC61-5DF0-48F1-836D-27FF5503D839}" dt="2024-12-04T10:05:16.847" v="365" actId="26606"/>
          <ac:grpSpMkLst>
            <pc:docMk/>
            <pc:sldMk cId="635187156" sldId="256"/>
            <ac:grpSpMk id="24" creationId="{A206FD63-63B5-4FE3-A87F-05F94B21B8A1}"/>
          </ac:grpSpMkLst>
        </pc:grpChg>
        <pc:picChg chg="add mod ord">
          <ac:chgData name="Nathalie Iredje" userId="aaf9c645a6bb162d" providerId="LiveId" clId="{DB60DC61-5DF0-48F1-836D-27FF5503D839}" dt="2024-12-04T14:25:49.740" v="1073"/>
          <ac:picMkLst>
            <pc:docMk/>
            <pc:sldMk cId="635187156" sldId="256"/>
            <ac:picMk id="5" creationId="{105813BD-F575-986B-AFCE-D979604CF86A}"/>
          </ac:picMkLst>
        </pc:picChg>
      </pc:sldChg>
      <pc:sldChg chg="addSp delSp modSp new mod setBg">
        <pc:chgData name="Nathalie Iredje" userId="aaf9c645a6bb162d" providerId="LiveId" clId="{DB60DC61-5DF0-48F1-836D-27FF5503D839}" dt="2024-12-04T15:39:57.631" v="1085" actId="12"/>
        <pc:sldMkLst>
          <pc:docMk/>
          <pc:sldMk cId="730773139" sldId="257"/>
        </pc:sldMkLst>
        <pc:spChg chg="mod">
          <ac:chgData name="Nathalie Iredje" userId="aaf9c645a6bb162d" providerId="LiveId" clId="{DB60DC61-5DF0-48F1-836D-27FF5503D839}" dt="2024-12-04T15:38:49.657" v="1076" actId="242"/>
          <ac:spMkLst>
            <pc:docMk/>
            <pc:sldMk cId="730773139" sldId="257"/>
            <ac:spMk id="2" creationId="{F9290AD9-D0CE-F866-3329-8BE75CBC8ABA}"/>
          </ac:spMkLst>
        </pc:spChg>
        <pc:spChg chg="mod">
          <ac:chgData name="Nathalie Iredje" userId="aaf9c645a6bb162d" providerId="LiveId" clId="{DB60DC61-5DF0-48F1-836D-27FF5503D839}" dt="2024-12-04T15:39:57.631" v="1085" actId="12"/>
          <ac:spMkLst>
            <pc:docMk/>
            <pc:sldMk cId="730773139" sldId="257"/>
            <ac:spMk id="3" creationId="{FB4CF344-3BB4-F8E6-F9EC-F9591AF5100C}"/>
          </ac:spMkLst>
        </pc:spChg>
        <pc:spChg chg="add mod ord">
          <ac:chgData name="Nathalie Iredje" userId="aaf9c645a6bb162d" providerId="LiveId" clId="{DB60DC61-5DF0-48F1-836D-27FF5503D839}" dt="2024-12-04T15:39:01.193" v="1078" actId="1076"/>
          <ac:spMkLst>
            <pc:docMk/>
            <pc:sldMk cId="730773139" sldId="257"/>
            <ac:spMk id="4" creationId="{AF1B0904-FD56-9294-2BDE-1EC02C32E430}"/>
          </ac:spMkLst>
        </pc:spChg>
        <pc:spChg chg="add mod ord">
          <ac:chgData name="Nathalie Iredje" userId="aaf9c645a6bb162d" providerId="LiveId" clId="{DB60DC61-5DF0-48F1-836D-27FF5503D839}" dt="2024-12-04T14:25:49.740" v="1073"/>
          <ac:spMkLst>
            <pc:docMk/>
            <pc:sldMk cId="730773139" sldId="257"/>
            <ac:spMk id="5" creationId="{2705C857-041E-61CB-4C70-EF47429340B2}"/>
          </ac:spMkLst>
        </pc:spChg>
        <pc:picChg chg="add mod">
          <ac:chgData name="Nathalie Iredje" userId="aaf9c645a6bb162d" providerId="LiveId" clId="{DB60DC61-5DF0-48F1-836D-27FF5503D839}" dt="2024-12-04T15:39:32.096" v="1084" actId="14100"/>
          <ac:picMkLst>
            <pc:docMk/>
            <pc:sldMk cId="730773139" sldId="257"/>
            <ac:picMk id="7" creationId="{0BD8880D-DFF5-F4D8-F8A3-49668F7B3077}"/>
          </ac:picMkLst>
        </pc:picChg>
        <pc:picChg chg="add del mod">
          <ac:chgData name="Nathalie Iredje" userId="aaf9c645a6bb162d" providerId="LiveId" clId="{DB60DC61-5DF0-48F1-836D-27FF5503D839}" dt="2024-12-04T15:39:06.572" v="1079" actId="478"/>
          <ac:picMkLst>
            <pc:docMk/>
            <pc:sldMk cId="730773139" sldId="257"/>
            <ac:picMk id="9" creationId="{61D05181-8954-D45C-BBAD-B4E27FB40D0D}"/>
          </ac:picMkLst>
        </pc:picChg>
      </pc:sldChg>
      <pc:sldChg chg="addSp modSp new mod setBg">
        <pc:chgData name="Nathalie Iredje" userId="aaf9c645a6bb162d" providerId="LiveId" clId="{DB60DC61-5DF0-48F1-836D-27FF5503D839}" dt="2024-12-04T14:25:49.740" v="1073"/>
        <pc:sldMkLst>
          <pc:docMk/>
          <pc:sldMk cId="3727611886" sldId="258"/>
        </pc:sldMkLst>
        <pc:spChg chg="mod">
          <ac:chgData name="Nathalie Iredje" userId="aaf9c645a6bb162d" providerId="LiveId" clId="{DB60DC61-5DF0-48F1-836D-27FF5503D839}" dt="2024-12-04T14:25:49.740" v="1073"/>
          <ac:spMkLst>
            <pc:docMk/>
            <pc:sldMk cId="3727611886" sldId="258"/>
            <ac:spMk id="2" creationId="{1E7A15AF-6A82-15D8-CB64-672AC4A34452}"/>
          </ac:spMkLst>
        </pc:spChg>
        <pc:spChg chg="mod">
          <ac:chgData name="Nathalie Iredje" userId="aaf9c645a6bb162d" providerId="LiveId" clId="{DB60DC61-5DF0-48F1-836D-27FF5503D839}" dt="2024-12-04T14:25:49.740" v="1073"/>
          <ac:spMkLst>
            <pc:docMk/>
            <pc:sldMk cId="3727611886" sldId="258"/>
            <ac:spMk id="3" creationId="{1A2177DB-0D87-843E-CC8A-5DBEA3BD5F32}"/>
          </ac:spMkLst>
        </pc:spChg>
        <pc:spChg chg="add mod ord">
          <ac:chgData name="Nathalie Iredje" userId="aaf9c645a6bb162d" providerId="LiveId" clId="{DB60DC61-5DF0-48F1-836D-27FF5503D839}" dt="2024-12-04T14:25:49.740" v="1073"/>
          <ac:spMkLst>
            <pc:docMk/>
            <pc:sldMk cId="3727611886" sldId="258"/>
            <ac:spMk id="4" creationId="{30F570DB-FCE1-1434-4DF1-0FACBDEE90B8}"/>
          </ac:spMkLst>
        </pc:spChg>
        <pc:spChg chg="add mod ord">
          <ac:chgData name="Nathalie Iredje" userId="aaf9c645a6bb162d" providerId="LiveId" clId="{DB60DC61-5DF0-48F1-836D-27FF5503D839}" dt="2024-12-04T14:25:49.740" v="1073"/>
          <ac:spMkLst>
            <pc:docMk/>
            <pc:sldMk cId="3727611886" sldId="258"/>
            <ac:spMk id="5" creationId="{5CAF2D7E-81A6-8463-249E-B8C0595B124F}"/>
          </ac:spMkLst>
        </pc:spChg>
        <pc:picChg chg="add mod">
          <ac:chgData name="Nathalie Iredje" userId="aaf9c645a6bb162d" providerId="LiveId" clId="{DB60DC61-5DF0-48F1-836D-27FF5503D839}" dt="2024-12-04T14:25:49.740" v="1073"/>
          <ac:picMkLst>
            <pc:docMk/>
            <pc:sldMk cId="3727611886" sldId="258"/>
            <ac:picMk id="7" creationId="{850EF177-01AB-BF8E-EAFB-2705F570C3AA}"/>
          </ac:picMkLst>
        </pc:picChg>
      </pc:sldChg>
      <pc:sldChg chg="addSp modSp add mod">
        <pc:chgData name="Nathalie Iredje" userId="aaf9c645a6bb162d" providerId="LiveId" clId="{DB60DC61-5DF0-48F1-836D-27FF5503D839}" dt="2024-12-04T14:25:49.740" v="1073"/>
        <pc:sldMkLst>
          <pc:docMk/>
          <pc:sldMk cId="4003824846" sldId="259"/>
        </pc:sldMkLst>
        <pc:spChg chg="mod">
          <ac:chgData name="Nathalie Iredje" userId="aaf9c645a6bb162d" providerId="LiveId" clId="{DB60DC61-5DF0-48F1-836D-27FF5503D839}" dt="2024-12-04T14:25:49.740" v="1073"/>
          <ac:spMkLst>
            <pc:docMk/>
            <pc:sldMk cId="4003824846" sldId="259"/>
            <ac:spMk id="2" creationId="{B3C87118-9D36-353F-3276-BD0223E5F33A}"/>
          </ac:spMkLst>
        </pc:spChg>
        <pc:spChg chg="mod">
          <ac:chgData name="Nathalie Iredje" userId="aaf9c645a6bb162d" providerId="LiveId" clId="{DB60DC61-5DF0-48F1-836D-27FF5503D839}" dt="2024-12-04T14:25:49.740" v="1073"/>
          <ac:spMkLst>
            <pc:docMk/>
            <pc:sldMk cId="4003824846" sldId="259"/>
            <ac:spMk id="3" creationId="{42BB0863-9012-3799-8248-EF02B07684BD}"/>
          </ac:spMkLst>
        </pc:spChg>
        <pc:spChg chg="mod">
          <ac:chgData name="Nathalie Iredje" userId="aaf9c645a6bb162d" providerId="LiveId" clId="{DB60DC61-5DF0-48F1-836D-27FF5503D839}" dt="2024-12-04T14:25:49.740" v="1073"/>
          <ac:spMkLst>
            <pc:docMk/>
            <pc:sldMk cId="4003824846" sldId="259"/>
            <ac:spMk id="4" creationId="{0573CA3A-D8D4-496A-2CBC-CC95D44F77B6}"/>
          </ac:spMkLst>
        </pc:spChg>
        <pc:spChg chg="mod">
          <ac:chgData name="Nathalie Iredje" userId="aaf9c645a6bb162d" providerId="LiveId" clId="{DB60DC61-5DF0-48F1-836D-27FF5503D839}" dt="2024-12-04T14:25:49.740" v="1073"/>
          <ac:spMkLst>
            <pc:docMk/>
            <pc:sldMk cId="4003824846" sldId="259"/>
            <ac:spMk id="5" creationId="{A6CF4422-287E-B922-8641-E2D73CBBBAA0}"/>
          </ac:spMkLst>
        </pc:spChg>
        <pc:picChg chg="add mod">
          <ac:chgData name="Nathalie Iredje" userId="aaf9c645a6bb162d" providerId="LiveId" clId="{DB60DC61-5DF0-48F1-836D-27FF5503D839}" dt="2024-12-04T14:25:49.740" v="1073"/>
          <ac:picMkLst>
            <pc:docMk/>
            <pc:sldMk cId="4003824846" sldId="259"/>
            <ac:picMk id="7" creationId="{6F83BB01-2B55-B5D5-6332-A79966CD533D}"/>
          </ac:picMkLst>
        </pc:picChg>
      </pc:sldChg>
      <pc:sldChg chg="addSp delSp modSp add mod">
        <pc:chgData name="Nathalie Iredje" userId="aaf9c645a6bb162d" providerId="LiveId" clId="{DB60DC61-5DF0-48F1-836D-27FF5503D839}" dt="2024-12-04T14:25:49.740" v="1073"/>
        <pc:sldMkLst>
          <pc:docMk/>
          <pc:sldMk cId="1198447032" sldId="260"/>
        </pc:sldMkLst>
        <pc:spChg chg="mod">
          <ac:chgData name="Nathalie Iredje" userId="aaf9c645a6bb162d" providerId="LiveId" clId="{DB60DC61-5DF0-48F1-836D-27FF5503D839}" dt="2024-12-04T14:25:49.740" v="1073"/>
          <ac:spMkLst>
            <pc:docMk/>
            <pc:sldMk cId="1198447032" sldId="260"/>
            <ac:spMk id="2" creationId="{869639AB-4579-6777-9C50-B7053C46BB96}"/>
          </ac:spMkLst>
        </pc:spChg>
        <pc:spChg chg="mod">
          <ac:chgData name="Nathalie Iredje" userId="aaf9c645a6bb162d" providerId="LiveId" clId="{DB60DC61-5DF0-48F1-836D-27FF5503D839}" dt="2024-12-04T14:25:49.740" v="1073"/>
          <ac:spMkLst>
            <pc:docMk/>
            <pc:sldMk cId="1198447032" sldId="260"/>
            <ac:spMk id="3" creationId="{25E0DE32-303C-9D6E-D8BB-8A91479C30B0}"/>
          </ac:spMkLst>
        </pc:spChg>
        <pc:spChg chg="mod">
          <ac:chgData name="Nathalie Iredje" userId="aaf9c645a6bb162d" providerId="LiveId" clId="{DB60DC61-5DF0-48F1-836D-27FF5503D839}" dt="2024-12-04T14:25:49.740" v="1073"/>
          <ac:spMkLst>
            <pc:docMk/>
            <pc:sldMk cId="1198447032" sldId="260"/>
            <ac:spMk id="4" creationId="{BE189498-C8D6-1D86-570B-78BA07AD6001}"/>
          </ac:spMkLst>
        </pc:spChg>
        <pc:spChg chg="mod">
          <ac:chgData name="Nathalie Iredje" userId="aaf9c645a6bb162d" providerId="LiveId" clId="{DB60DC61-5DF0-48F1-836D-27FF5503D839}" dt="2024-12-04T14:25:49.740" v="1073"/>
          <ac:spMkLst>
            <pc:docMk/>
            <pc:sldMk cId="1198447032" sldId="260"/>
            <ac:spMk id="5" creationId="{782693A3-88B4-4E47-098B-2D8F8E234931}"/>
          </ac:spMkLst>
        </pc:spChg>
        <pc:picChg chg="del">
          <ac:chgData name="Nathalie Iredje" userId="aaf9c645a6bb162d" providerId="LiveId" clId="{DB60DC61-5DF0-48F1-836D-27FF5503D839}" dt="2024-12-04T13:53:18.619" v="989" actId="478"/>
          <ac:picMkLst>
            <pc:docMk/>
            <pc:sldMk cId="1198447032" sldId="260"/>
            <ac:picMk id="7" creationId="{37257CCD-0E0A-BCD5-983E-DBB641956EF6}"/>
          </ac:picMkLst>
        </pc:picChg>
        <pc:picChg chg="add mod">
          <ac:chgData name="Nathalie Iredje" userId="aaf9c645a6bb162d" providerId="LiveId" clId="{DB60DC61-5DF0-48F1-836D-27FF5503D839}" dt="2024-12-04T14:25:49.740" v="1073"/>
          <ac:picMkLst>
            <pc:docMk/>
            <pc:sldMk cId="1198447032" sldId="260"/>
            <ac:picMk id="8" creationId="{22AF6EFE-F226-DB99-DD84-596720C5F7AE}"/>
          </ac:picMkLst>
        </pc:picChg>
      </pc:sldChg>
      <pc:sldChg chg="addSp delSp modSp add del mod">
        <pc:chgData name="Nathalie Iredje" userId="aaf9c645a6bb162d" providerId="LiveId" clId="{DB60DC61-5DF0-48F1-836D-27FF5503D839}" dt="2024-12-04T14:25:49.740" v="1073"/>
        <pc:sldMkLst>
          <pc:docMk/>
          <pc:sldMk cId="2817274052" sldId="261"/>
        </pc:sldMkLst>
        <pc:spChg chg="mod">
          <ac:chgData name="Nathalie Iredje" userId="aaf9c645a6bb162d" providerId="LiveId" clId="{DB60DC61-5DF0-48F1-836D-27FF5503D839}" dt="2024-12-04T14:25:49.740" v="1073"/>
          <ac:spMkLst>
            <pc:docMk/>
            <pc:sldMk cId="2817274052" sldId="261"/>
            <ac:spMk id="2" creationId="{C5BAB585-3512-345B-7D2D-6DC9E27FBB40}"/>
          </ac:spMkLst>
        </pc:spChg>
        <pc:spChg chg="mod">
          <ac:chgData name="Nathalie Iredje" userId="aaf9c645a6bb162d" providerId="LiveId" clId="{DB60DC61-5DF0-48F1-836D-27FF5503D839}" dt="2024-12-04T14:25:49.740" v="1073"/>
          <ac:spMkLst>
            <pc:docMk/>
            <pc:sldMk cId="2817274052" sldId="261"/>
            <ac:spMk id="3" creationId="{49B8FF24-CF2E-2728-6D88-2CB1198F5A89}"/>
          </ac:spMkLst>
        </pc:spChg>
        <pc:spChg chg="mod">
          <ac:chgData name="Nathalie Iredje" userId="aaf9c645a6bb162d" providerId="LiveId" clId="{DB60DC61-5DF0-48F1-836D-27FF5503D839}" dt="2024-12-04T14:25:49.740" v="1073"/>
          <ac:spMkLst>
            <pc:docMk/>
            <pc:sldMk cId="2817274052" sldId="261"/>
            <ac:spMk id="4" creationId="{B5F1ABE5-7F0E-898C-E751-B8BDE3BD8CBE}"/>
          </ac:spMkLst>
        </pc:spChg>
        <pc:spChg chg="mod">
          <ac:chgData name="Nathalie Iredje" userId="aaf9c645a6bb162d" providerId="LiveId" clId="{DB60DC61-5DF0-48F1-836D-27FF5503D839}" dt="2024-12-04T14:25:49.740" v="1073"/>
          <ac:spMkLst>
            <pc:docMk/>
            <pc:sldMk cId="2817274052" sldId="261"/>
            <ac:spMk id="5" creationId="{6B026BE8-32FE-E88A-0813-BB37CFF57DE2}"/>
          </ac:spMkLst>
        </pc:spChg>
        <pc:picChg chg="del">
          <ac:chgData name="Nathalie Iredje" userId="aaf9c645a6bb162d" providerId="LiveId" clId="{DB60DC61-5DF0-48F1-836D-27FF5503D839}" dt="2024-12-04T14:12:32.252" v="1053" actId="478"/>
          <ac:picMkLst>
            <pc:docMk/>
            <pc:sldMk cId="2817274052" sldId="261"/>
            <ac:picMk id="7" creationId="{751BE2FE-37C3-6B19-1305-E706CB880115}"/>
          </ac:picMkLst>
        </pc:picChg>
        <pc:picChg chg="add mod">
          <ac:chgData name="Nathalie Iredje" userId="aaf9c645a6bb162d" providerId="LiveId" clId="{DB60DC61-5DF0-48F1-836D-27FF5503D839}" dt="2024-12-04T14:25:49.740" v="1073"/>
          <ac:picMkLst>
            <pc:docMk/>
            <pc:sldMk cId="2817274052" sldId="261"/>
            <ac:picMk id="8" creationId="{E0B0FD8A-CEC1-0998-6867-33D2F9E9F7A8}"/>
          </ac:picMkLst>
        </pc:picChg>
      </pc:sldChg>
      <pc:sldChg chg="addSp delSp modSp add mod">
        <pc:chgData name="Nathalie Iredje" userId="aaf9c645a6bb162d" providerId="LiveId" clId="{DB60DC61-5DF0-48F1-836D-27FF5503D839}" dt="2024-12-04T14:25:49.740" v="1073"/>
        <pc:sldMkLst>
          <pc:docMk/>
          <pc:sldMk cId="3300100540" sldId="262"/>
        </pc:sldMkLst>
        <pc:spChg chg="mod">
          <ac:chgData name="Nathalie Iredje" userId="aaf9c645a6bb162d" providerId="LiveId" clId="{DB60DC61-5DF0-48F1-836D-27FF5503D839}" dt="2024-12-04T14:25:49.740" v="1073"/>
          <ac:spMkLst>
            <pc:docMk/>
            <pc:sldMk cId="3300100540" sldId="262"/>
            <ac:spMk id="2" creationId="{F0B6F7B7-E84C-DE17-8209-FB02F4066787}"/>
          </ac:spMkLst>
        </pc:spChg>
        <pc:spChg chg="mod">
          <ac:chgData name="Nathalie Iredje" userId="aaf9c645a6bb162d" providerId="LiveId" clId="{DB60DC61-5DF0-48F1-836D-27FF5503D839}" dt="2024-12-04T14:25:49.740" v="1073"/>
          <ac:spMkLst>
            <pc:docMk/>
            <pc:sldMk cId="3300100540" sldId="262"/>
            <ac:spMk id="3" creationId="{84144FD5-436F-2847-50C0-954ACE9AE4E6}"/>
          </ac:spMkLst>
        </pc:spChg>
        <pc:spChg chg="mod">
          <ac:chgData name="Nathalie Iredje" userId="aaf9c645a6bb162d" providerId="LiveId" clId="{DB60DC61-5DF0-48F1-836D-27FF5503D839}" dt="2024-12-04T14:25:49.740" v="1073"/>
          <ac:spMkLst>
            <pc:docMk/>
            <pc:sldMk cId="3300100540" sldId="262"/>
            <ac:spMk id="4" creationId="{1CFD6103-1061-F122-D0DE-3E71CCC920EC}"/>
          </ac:spMkLst>
        </pc:spChg>
        <pc:spChg chg="mod">
          <ac:chgData name="Nathalie Iredje" userId="aaf9c645a6bb162d" providerId="LiveId" clId="{DB60DC61-5DF0-48F1-836D-27FF5503D839}" dt="2024-12-04T14:25:49.740" v="1073"/>
          <ac:spMkLst>
            <pc:docMk/>
            <pc:sldMk cId="3300100540" sldId="262"/>
            <ac:spMk id="5" creationId="{A87DDA32-8ABA-D256-D949-73847156E9AA}"/>
          </ac:spMkLst>
        </pc:spChg>
        <pc:picChg chg="add mod">
          <ac:chgData name="Nathalie Iredje" userId="aaf9c645a6bb162d" providerId="LiveId" clId="{DB60DC61-5DF0-48F1-836D-27FF5503D839}" dt="2024-12-04T13:59:00.762" v="1043"/>
          <ac:picMkLst>
            <pc:docMk/>
            <pc:sldMk cId="3300100540" sldId="262"/>
            <ac:picMk id="6" creationId="{D25C1EB9-B89D-C8CD-2541-15A39B9251EF}"/>
          </ac:picMkLst>
        </pc:picChg>
        <pc:picChg chg="del mod">
          <ac:chgData name="Nathalie Iredje" userId="aaf9c645a6bb162d" providerId="LiveId" clId="{DB60DC61-5DF0-48F1-836D-27FF5503D839}" dt="2024-12-04T13:59:18.688" v="1050" actId="478"/>
          <ac:picMkLst>
            <pc:docMk/>
            <pc:sldMk cId="3300100540" sldId="262"/>
            <ac:picMk id="7" creationId="{D0F4AB94-41F9-5E0A-0CFB-9EFC122859F9}"/>
          </ac:picMkLst>
        </pc:picChg>
        <pc:picChg chg="add mod">
          <ac:chgData name="Nathalie Iredje" userId="aaf9c645a6bb162d" providerId="LiveId" clId="{DB60DC61-5DF0-48F1-836D-27FF5503D839}" dt="2024-12-04T14:25:49.740" v="1073"/>
          <ac:picMkLst>
            <pc:docMk/>
            <pc:sldMk cId="3300100540" sldId="262"/>
            <ac:picMk id="8" creationId="{B4B788DC-B8F6-E532-9955-B8FA6B099BF3}"/>
          </ac:picMkLst>
        </pc:picChg>
      </pc:sldChg>
      <pc:sldChg chg="addSp delSp modSp add mod">
        <pc:chgData name="Nathalie Iredje" userId="aaf9c645a6bb162d" providerId="LiveId" clId="{DB60DC61-5DF0-48F1-836D-27FF5503D839}" dt="2024-12-04T14:25:49.740" v="1073"/>
        <pc:sldMkLst>
          <pc:docMk/>
          <pc:sldMk cId="2638242409" sldId="263"/>
        </pc:sldMkLst>
        <pc:spChg chg="mod">
          <ac:chgData name="Nathalie Iredje" userId="aaf9c645a6bb162d" providerId="LiveId" clId="{DB60DC61-5DF0-48F1-836D-27FF5503D839}" dt="2024-12-04T14:25:49.740" v="1073"/>
          <ac:spMkLst>
            <pc:docMk/>
            <pc:sldMk cId="2638242409" sldId="263"/>
            <ac:spMk id="2" creationId="{B58244E3-0C3E-D7D9-5E1D-BE006C459F04}"/>
          </ac:spMkLst>
        </pc:spChg>
        <pc:spChg chg="mod">
          <ac:chgData name="Nathalie Iredje" userId="aaf9c645a6bb162d" providerId="LiveId" clId="{DB60DC61-5DF0-48F1-836D-27FF5503D839}" dt="2024-12-04T14:25:49.740" v="1073"/>
          <ac:spMkLst>
            <pc:docMk/>
            <pc:sldMk cId="2638242409" sldId="263"/>
            <ac:spMk id="3" creationId="{EBE9DE05-9473-A6DB-4A44-7C21C06814A6}"/>
          </ac:spMkLst>
        </pc:spChg>
        <pc:spChg chg="mod">
          <ac:chgData name="Nathalie Iredje" userId="aaf9c645a6bb162d" providerId="LiveId" clId="{DB60DC61-5DF0-48F1-836D-27FF5503D839}" dt="2024-12-04T14:25:49.740" v="1073"/>
          <ac:spMkLst>
            <pc:docMk/>
            <pc:sldMk cId="2638242409" sldId="263"/>
            <ac:spMk id="4" creationId="{43820E9E-BB90-EA6C-A6FF-D67A2587ED28}"/>
          </ac:spMkLst>
        </pc:spChg>
        <pc:spChg chg="mod">
          <ac:chgData name="Nathalie Iredje" userId="aaf9c645a6bb162d" providerId="LiveId" clId="{DB60DC61-5DF0-48F1-836D-27FF5503D839}" dt="2024-12-04T14:25:49.740" v="1073"/>
          <ac:spMkLst>
            <pc:docMk/>
            <pc:sldMk cId="2638242409" sldId="263"/>
            <ac:spMk id="5" creationId="{AA875357-C9AE-8B02-A81D-D2AE778D4B3C}"/>
          </ac:spMkLst>
        </pc:spChg>
        <pc:picChg chg="add mod">
          <ac:chgData name="Nathalie Iredje" userId="aaf9c645a6bb162d" providerId="LiveId" clId="{DB60DC61-5DF0-48F1-836D-27FF5503D839}" dt="2024-12-04T14:25:49.740" v="1073"/>
          <ac:picMkLst>
            <pc:docMk/>
            <pc:sldMk cId="2638242409" sldId="263"/>
            <ac:picMk id="6" creationId="{B76157B6-74E5-05E4-1505-D14D311C9C8D}"/>
          </ac:picMkLst>
        </pc:picChg>
        <pc:picChg chg="del">
          <ac:chgData name="Nathalie Iredje" userId="aaf9c645a6bb162d" providerId="LiveId" clId="{DB60DC61-5DF0-48F1-836D-27FF5503D839}" dt="2024-12-04T11:51:08.923" v="799" actId="478"/>
          <ac:picMkLst>
            <pc:docMk/>
            <pc:sldMk cId="2638242409" sldId="263"/>
            <ac:picMk id="7" creationId="{6D0ED085-6CF7-5197-A2F7-5F1DB928466A}"/>
          </ac:picMkLst>
        </pc:picChg>
      </pc:sldChg>
      <pc:sldChg chg="addSp delSp modSp add mod">
        <pc:chgData name="Nathalie Iredje" userId="aaf9c645a6bb162d" providerId="LiveId" clId="{DB60DC61-5DF0-48F1-836D-27FF5503D839}" dt="2024-12-04T14:25:49.740" v="1073"/>
        <pc:sldMkLst>
          <pc:docMk/>
          <pc:sldMk cId="3512115290" sldId="264"/>
        </pc:sldMkLst>
        <pc:spChg chg="mod">
          <ac:chgData name="Nathalie Iredje" userId="aaf9c645a6bb162d" providerId="LiveId" clId="{DB60DC61-5DF0-48F1-836D-27FF5503D839}" dt="2024-12-04T14:25:49.740" v="1073"/>
          <ac:spMkLst>
            <pc:docMk/>
            <pc:sldMk cId="3512115290" sldId="264"/>
            <ac:spMk id="2" creationId="{C20D3BC8-44F4-DA67-3464-DECDF9E2056E}"/>
          </ac:spMkLst>
        </pc:spChg>
        <pc:spChg chg="mod">
          <ac:chgData name="Nathalie Iredje" userId="aaf9c645a6bb162d" providerId="LiveId" clId="{DB60DC61-5DF0-48F1-836D-27FF5503D839}" dt="2024-12-04T14:25:49.740" v="1073"/>
          <ac:spMkLst>
            <pc:docMk/>
            <pc:sldMk cId="3512115290" sldId="264"/>
            <ac:spMk id="3" creationId="{D3069660-1E3C-91F3-9D7B-EF9C7F2998BC}"/>
          </ac:spMkLst>
        </pc:spChg>
        <pc:spChg chg="mod">
          <ac:chgData name="Nathalie Iredje" userId="aaf9c645a6bb162d" providerId="LiveId" clId="{DB60DC61-5DF0-48F1-836D-27FF5503D839}" dt="2024-12-04T14:25:49.740" v="1073"/>
          <ac:spMkLst>
            <pc:docMk/>
            <pc:sldMk cId="3512115290" sldId="264"/>
            <ac:spMk id="4" creationId="{A02F295A-AA99-8158-5F42-4CCA41C06F5A}"/>
          </ac:spMkLst>
        </pc:spChg>
        <pc:spChg chg="mod">
          <ac:chgData name="Nathalie Iredje" userId="aaf9c645a6bb162d" providerId="LiveId" clId="{DB60DC61-5DF0-48F1-836D-27FF5503D839}" dt="2024-12-04T14:25:49.740" v="1073"/>
          <ac:spMkLst>
            <pc:docMk/>
            <pc:sldMk cId="3512115290" sldId="264"/>
            <ac:spMk id="5" creationId="{B4AB40E6-E498-A088-8531-AD611DE6E6A9}"/>
          </ac:spMkLst>
        </pc:spChg>
        <pc:picChg chg="del mod">
          <ac:chgData name="Nathalie Iredje" userId="aaf9c645a6bb162d" providerId="LiveId" clId="{DB60DC61-5DF0-48F1-836D-27FF5503D839}" dt="2024-12-04T11:50:30.052" v="792" actId="478"/>
          <ac:picMkLst>
            <pc:docMk/>
            <pc:sldMk cId="3512115290" sldId="264"/>
            <ac:picMk id="7" creationId="{DCBA95A3-82A5-C004-57DD-5F8BB66C8E22}"/>
          </ac:picMkLst>
        </pc:picChg>
        <pc:picChg chg="add mod">
          <ac:chgData name="Nathalie Iredje" userId="aaf9c645a6bb162d" providerId="LiveId" clId="{DB60DC61-5DF0-48F1-836D-27FF5503D839}" dt="2024-12-04T14:25:49.740" v="1073"/>
          <ac:picMkLst>
            <pc:docMk/>
            <pc:sldMk cId="3512115290" sldId="264"/>
            <ac:picMk id="8" creationId="{3A1706D2-FBFC-1D48-EEEF-C2A8543BBE2B}"/>
          </ac:picMkLst>
        </pc:picChg>
      </pc:sldChg>
      <pc:sldChg chg="addSp delSp modSp add mod">
        <pc:chgData name="Nathalie Iredje" userId="aaf9c645a6bb162d" providerId="LiveId" clId="{DB60DC61-5DF0-48F1-836D-27FF5503D839}" dt="2024-12-04T14:25:49.740" v="1073"/>
        <pc:sldMkLst>
          <pc:docMk/>
          <pc:sldMk cId="1231513655" sldId="265"/>
        </pc:sldMkLst>
        <pc:spChg chg="mod">
          <ac:chgData name="Nathalie Iredje" userId="aaf9c645a6bb162d" providerId="LiveId" clId="{DB60DC61-5DF0-48F1-836D-27FF5503D839}" dt="2024-12-04T14:25:49.740" v="1073"/>
          <ac:spMkLst>
            <pc:docMk/>
            <pc:sldMk cId="1231513655" sldId="265"/>
            <ac:spMk id="2" creationId="{7C263736-17DE-F1C5-6C99-4EF5D86F7126}"/>
          </ac:spMkLst>
        </pc:spChg>
        <pc:spChg chg="mod">
          <ac:chgData name="Nathalie Iredje" userId="aaf9c645a6bb162d" providerId="LiveId" clId="{DB60DC61-5DF0-48F1-836D-27FF5503D839}" dt="2024-12-04T14:25:49.740" v="1073"/>
          <ac:spMkLst>
            <pc:docMk/>
            <pc:sldMk cId="1231513655" sldId="265"/>
            <ac:spMk id="3" creationId="{762C3C5D-CE5C-D838-A5D9-B2CE4F8B93C7}"/>
          </ac:spMkLst>
        </pc:spChg>
        <pc:spChg chg="mod">
          <ac:chgData name="Nathalie Iredje" userId="aaf9c645a6bb162d" providerId="LiveId" clId="{DB60DC61-5DF0-48F1-836D-27FF5503D839}" dt="2024-12-04T14:25:49.740" v="1073"/>
          <ac:spMkLst>
            <pc:docMk/>
            <pc:sldMk cId="1231513655" sldId="265"/>
            <ac:spMk id="4" creationId="{C0B7B3E8-62E4-8810-93EE-DFC4987FA812}"/>
          </ac:spMkLst>
        </pc:spChg>
        <pc:spChg chg="mod">
          <ac:chgData name="Nathalie Iredje" userId="aaf9c645a6bb162d" providerId="LiveId" clId="{DB60DC61-5DF0-48F1-836D-27FF5503D839}" dt="2024-12-04T14:25:49.740" v="1073"/>
          <ac:spMkLst>
            <pc:docMk/>
            <pc:sldMk cId="1231513655" sldId="265"/>
            <ac:spMk id="5" creationId="{23B3C9FB-4D0D-C6C6-BA54-C6DEA94F4352}"/>
          </ac:spMkLst>
        </pc:spChg>
        <pc:picChg chg="del">
          <ac:chgData name="Nathalie Iredje" userId="aaf9c645a6bb162d" providerId="LiveId" clId="{DB60DC61-5DF0-48F1-836D-27FF5503D839}" dt="2024-12-04T11:52:12.064" v="802" actId="478"/>
          <ac:picMkLst>
            <pc:docMk/>
            <pc:sldMk cId="1231513655" sldId="265"/>
            <ac:picMk id="7" creationId="{CD67C3B0-7CAD-5FE4-0262-1B791B788774}"/>
          </ac:picMkLst>
        </pc:picChg>
        <pc:picChg chg="add mod">
          <ac:chgData name="Nathalie Iredje" userId="aaf9c645a6bb162d" providerId="LiveId" clId="{DB60DC61-5DF0-48F1-836D-27FF5503D839}" dt="2024-12-04T14:25:49.740" v="1073"/>
          <ac:picMkLst>
            <pc:docMk/>
            <pc:sldMk cId="1231513655" sldId="265"/>
            <ac:picMk id="8" creationId="{C29AEE8B-6ADD-0660-02C4-FC8C8CFF3EBD}"/>
          </ac:picMkLst>
        </pc:picChg>
      </pc:sldChg>
      <pc:sldChg chg="addSp modSp new del mod modNotesTx">
        <pc:chgData name="Nathalie Iredje" userId="aaf9c645a6bb162d" providerId="LiveId" clId="{DB60DC61-5DF0-48F1-836D-27FF5503D839}" dt="2024-12-04T12:11:13.537" v="891" actId="2696"/>
        <pc:sldMkLst>
          <pc:docMk/>
          <pc:sldMk cId="91295513" sldId="266"/>
        </pc:sldMkLst>
        <pc:spChg chg="add mod">
          <ac:chgData name="Nathalie Iredje" userId="aaf9c645a6bb162d" providerId="LiveId" clId="{DB60DC61-5DF0-48F1-836D-27FF5503D839}" dt="2024-12-04T12:11:04.270" v="890" actId="20577"/>
          <ac:spMkLst>
            <pc:docMk/>
            <pc:sldMk cId="91295513" sldId="266"/>
            <ac:spMk id="2" creationId="{CC378619-7AB1-7D81-127D-A5E7ACF17A3B}"/>
          </ac:spMkLst>
        </pc:spChg>
      </pc:sldChg>
      <pc:sldChg chg="addSp delSp modSp add del mod">
        <pc:chgData name="Nathalie Iredje" userId="aaf9c645a6bb162d" providerId="LiveId" clId="{DB60DC61-5DF0-48F1-836D-27FF5503D839}" dt="2024-12-04T15:36:27.739" v="1074" actId="2696"/>
        <pc:sldMkLst>
          <pc:docMk/>
          <pc:sldMk cId="4120571831" sldId="266"/>
        </pc:sldMkLst>
        <pc:spChg chg="del">
          <ac:chgData name="Nathalie Iredje" userId="aaf9c645a6bb162d" providerId="LiveId" clId="{DB60DC61-5DF0-48F1-836D-27FF5503D839}" dt="2024-12-04T12:12:21.770" v="921" actId="478"/>
          <ac:spMkLst>
            <pc:docMk/>
            <pc:sldMk cId="4120571831" sldId="266"/>
            <ac:spMk id="2" creationId="{BED71A81-C631-A42A-8BE0-3DC2F25D0BCD}"/>
          </ac:spMkLst>
        </pc:spChg>
        <pc:spChg chg="mod">
          <ac:chgData name="Nathalie Iredje" userId="aaf9c645a6bb162d" providerId="LiveId" clId="{DB60DC61-5DF0-48F1-836D-27FF5503D839}" dt="2024-12-04T14:25:49.740" v="1073"/>
          <ac:spMkLst>
            <pc:docMk/>
            <pc:sldMk cId="4120571831" sldId="266"/>
            <ac:spMk id="3" creationId="{FB1E04D5-0713-317A-13EF-B43518AE4EB4}"/>
          </ac:spMkLst>
        </pc:spChg>
        <pc:spChg chg="mod ord">
          <ac:chgData name="Nathalie Iredje" userId="aaf9c645a6bb162d" providerId="LiveId" clId="{DB60DC61-5DF0-48F1-836D-27FF5503D839}" dt="2024-12-04T14:25:49.740" v="1073"/>
          <ac:spMkLst>
            <pc:docMk/>
            <pc:sldMk cId="4120571831" sldId="266"/>
            <ac:spMk id="4" creationId="{70F86136-0BA4-B897-5E40-C1BEE9745874}"/>
          </ac:spMkLst>
        </pc:spChg>
        <pc:spChg chg="mod">
          <ac:chgData name="Nathalie Iredje" userId="aaf9c645a6bb162d" providerId="LiveId" clId="{DB60DC61-5DF0-48F1-836D-27FF5503D839}" dt="2024-12-04T14:25:49.740" v="1073"/>
          <ac:spMkLst>
            <pc:docMk/>
            <pc:sldMk cId="4120571831" sldId="266"/>
            <ac:spMk id="5" creationId="{055342B9-7D46-41F0-DC82-CE2C9E899B98}"/>
          </ac:spMkLst>
        </pc:spChg>
        <pc:spChg chg="add mod">
          <ac:chgData name="Nathalie Iredje" userId="aaf9c645a6bb162d" providerId="LiveId" clId="{DB60DC61-5DF0-48F1-836D-27FF5503D839}" dt="2024-12-04T12:12:21.770" v="921" actId="478"/>
          <ac:spMkLst>
            <pc:docMk/>
            <pc:sldMk cId="4120571831" sldId="266"/>
            <ac:spMk id="7" creationId="{B7433E25-B9C9-E134-8047-5CD37E441FD1}"/>
          </ac:spMkLst>
        </pc:spChg>
        <pc:picChg chg="del">
          <ac:chgData name="Nathalie Iredje" userId="aaf9c645a6bb162d" providerId="LiveId" clId="{DB60DC61-5DF0-48F1-836D-27FF5503D839}" dt="2024-12-04T12:12:21.770" v="921" actId="478"/>
          <ac:picMkLst>
            <pc:docMk/>
            <pc:sldMk cId="4120571831" sldId="266"/>
            <ac:picMk id="8" creationId="{B0F15474-044C-EA4A-4F7E-962082F08E54}"/>
          </ac:picMkLst>
        </pc:picChg>
        <pc:picChg chg="add mod">
          <ac:chgData name="Nathalie Iredje" userId="aaf9c645a6bb162d" providerId="LiveId" clId="{DB60DC61-5DF0-48F1-836D-27FF5503D839}" dt="2024-12-04T14:25:49.740" v="1073"/>
          <ac:picMkLst>
            <pc:docMk/>
            <pc:sldMk cId="4120571831" sldId="266"/>
            <ac:picMk id="10" creationId="{D6C7E4BF-A4D2-0F8A-27C8-7C4A465AE4BF}"/>
          </ac:picMkLst>
        </pc:picChg>
      </pc:sldChg>
      <pc:sldChg chg="addSp delSp modSp new mod">
        <pc:chgData name="Nathalie Iredje" userId="aaf9c645a6bb162d" providerId="LiveId" clId="{DB60DC61-5DF0-48F1-836D-27FF5503D839}" dt="2024-12-04T14:25:49.740" v="1073"/>
        <pc:sldMkLst>
          <pc:docMk/>
          <pc:sldMk cId="2768219830" sldId="267"/>
        </pc:sldMkLst>
        <pc:spChg chg="add del mod">
          <ac:chgData name="Nathalie Iredje" userId="aaf9c645a6bb162d" providerId="LiveId" clId="{DB60DC61-5DF0-48F1-836D-27FF5503D839}" dt="2024-12-04T12:24:39.743" v="956" actId="478"/>
          <ac:spMkLst>
            <pc:docMk/>
            <pc:sldMk cId="2768219830" sldId="267"/>
            <ac:spMk id="2" creationId="{71130E21-3B02-E736-1595-0B8EF0DB91D6}"/>
          </ac:spMkLst>
        </pc:spChg>
        <pc:spChg chg="add mod">
          <ac:chgData name="Nathalie Iredje" userId="aaf9c645a6bb162d" providerId="LiveId" clId="{DB60DC61-5DF0-48F1-836D-27FF5503D839}" dt="2024-12-04T14:25:49.740" v="1073"/>
          <ac:spMkLst>
            <pc:docMk/>
            <pc:sldMk cId="2768219830" sldId="267"/>
            <ac:spMk id="3" creationId="{194CE8CD-A84D-AC7C-D9FC-044F67740E3B}"/>
          </ac:spMkLst>
        </pc:spChg>
        <pc:spChg chg="add mod">
          <ac:chgData name="Nathalie Iredje" userId="aaf9c645a6bb162d" providerId="LiveId" clId="{DB60DC61-5DF0-48F1-836D-27FF5503D839}" dt="2024-12-04T14:25:49.740" v="1073"/>
          <ac:spMkLst>
            <pc:docMk/>
            <pc:sldMk cId="2768219830" sldId="267"/>
            <ac:spMk id="4" creationId="{2C38B9CE-18A7-5A7E-1265-332A216A898F}"/>
          </ac:spMkLst>
        </pc:spChg>
        <pc:spChg chg="add mod">
          <ac:chgData name="Nathalie Iredje" userId="aaf9c645a6bb162d" providerId="LiveId" clId="{DB60DC61-5DF0-48F1-836D-27FF5503D839}" dt="2024-12-04T14:25:49.740" v="1073"/>
          <ac:spMkLst>
            <pc:docMk/>
            <pc:sldMk cId="2768219830" sldId="267"/>
            <ac:spMk id="5" creationId="{E43D19B8-7383-27A3-03ED-D0E9626BBFD7}"/>
          </ac:spMkLst>
        </pc:spChg>
        <pc:picChg chg="add mod">
          <ac:chgData name="Nathalie Iredje" userId="aaf9c645a6bb162d" providerId="LiveId" clId="{DB60DC61-5DF0-48F1-836D-27FF5503D839}" dt="2024-12-04T14:25:49.740" v="1073"/>
          <ac:picMkLst>
            <pc:docMk/>
            <pc:sldMk cId="2768219830" sldId="267"/>
            <ac:picMk id="6" creationId="{A56011EE-D09C-C673-5A6C-72BC704C752E}"/>
          </ac:picMkLst>
        </pc:picChg>
      </pc:sldChg>
      <pc:sldChg chg="new del">
        <pc:chgData name="Nathalie Iredje" userId="aaf9c645a6bb162d" providerId="LiveId" clId="{DB60DC61-5DF0-48F1-836D-27FF5503D839}" dt="2024-12-04T12:21:52.553" v="934" actId="680"/>
        <pc:sldMkLst>
          <pc:docMk/>
          <pc:sldMk cId="2923001173" sldId="267"/>
        </pc:sldMkLst>
      </pc:sldChg>
      <pc:sldMasterChg chg="add del setBg addSldLayout delSldLayout modSldLayout">
        <pc:chgData name="Nathalie Iredje" userId="aaf9c645a6bb162d" providerId="LiveId" clId="{DB60DC61-5DF0-48F1-836D-27FF5503D839}" dt="2024-12-04T10:06:43.400" v="378" actId="26606"/>
        <pc:sldMasterMkLst>
          <pc:docMk/>
          <pc:sldMasterMk cId="2844081063" sldId="2147483714"/>
        </pc:sldMasterMkLst>
        <pc:sldLayoutChg chg="add del setBg">
          <pc:chgData name="Nathalie Iredje" userId="aaf9c645a6bb162d" providerId="LiveId" clId="{DB60DC61-5DF0-48F1-836D-27FF5503D839}" dt="2024-12-04T10:06:43.400" v="378" actId="26606"/>
          <pc:sldLayoutMkLst>
            <pc:docMk/>
            <pc:sldMasterMk cId="2844081063" sldId="2147483714"/>
            <pc:sldLayoutMk cId="1267293702" sldId="2147483715"/>
          </pc:sldLayoutMkLst>
        </pc:sldLayoutChg>
        <pc:sldLayoutChg chg="add del setBg">
          <pc:chgData name="Nathalie Iredje" userId="aaf9c645a6bb162d" providerId="LiveId" clId="{DB60DC61-5DF0-48F1-836D-27FF5503D839}" dt="2024-12-04T10:06:43.400" v="378" actId="26606"/>
          <pc:sldLayoutMkLst>
            <pc:docMk/>
            <pc:sldMasterMk cId="2844081063" sldId="2147483714"/>
            <pc:sldLayoutMk cId="1653762416" sldId="2147483716"/>
          </pc:sldLayoutMkLst>
        </pc:sldLayoutChg>
        <pc:sldLayoutChg chg="add del setBg">
          <pc:chgData name="Nathalie Iredje" userId="aaf9c645a6bb162d" providerId="LiveId" clId="{DB60DC61-5DF0-48F1-836D-27FF5503D839}" dt="2024-12-04T10:06:43.400" v="378" actId="26606"/>
          <pc:sldLayoutMkLst>
            <pc:docMk/>
            <pc:sldMasterMk cId="2844081063" sldId="2147483714"/>
            <pc:sldLayoutMk cId="3950544961" sldId="2147483717"/>
          </pc:sldLayoutMkLst>
        </pc:sldLayoutChg>
        <pc:sldLayoutChg chg="add del setBg">
          <pc:chgData name="Nathalie Iredje" userId="aaf9c645a6bb162d" providerId="LiveId" clId="{DB60DC61-5DF0-48F1-836D-27FF5503D839}" dt="2024-12-04T10:06:43.400" v="378" actId="26606"/>
          <pc:sldLayoutMkLst>
            <pc:docMk/>
            <pc:sldMasterMk cId="2844081063" sldId="2147483714"/>
            <pc:sldLayoutMk cId="1820643376" sldId="2147483718"/>
          </pc:sldLayoutMkLst>
        </pc:sldLayoutChg>
        <pc:sldLayoutChg chg="add del setBg">
          <pc:chgData name="Nathalie Iredje" userId="aaf9c645a6bb162d" providerId="LiveId" clId="{DB60DC61-5DF0-48F1-836D-27FF5503D839}" dt="2024-12-04T10:06:43.400" v="378" actId="26606"/>
          <pc:sldLayoutMkLst>
            <pc:docMk/>
            <pc:sldMasterMk cId="2844081063" sldId="2147483714"/>
            <pc:sldLayoutMk cId="3818880914" sldId="2147483719"/>
          </pc:sldLayoutMkLst>
        </pc:sldLayoutChg>
        <pc:sldLayoutChg chg="add del setBg">
          <pc:chgData name="Nathalie Iredje" userId="aaf9c645a6bb162d" providerId="LiveId" clId="{DB60DC61-5DF0-48F1-836D-27FF5503D839}" dt="2024-12-04T10:06:43.400" v="378" actId="26606"/>
          <pc:sldLayoutMkLst>
            <pc:docMk/>
            <pc:sldMasterMk cId="2844081063" sldId="2147483714"/>
            <pc:sldLayoutMk cId="3129059367" sldId="2147483720"/>
          </pc:sldLayoutMkLst>
        </pc:sldLayoutChg>
        <pc:sldLayoutChg chg="add del setBg">
          <pc:chgData name="Nathalie Iredje" userId="aaf9c645a6bb162d" providerId="LiveId" clId="{DB60DC61-5DF0-48F1-836D-27FF5503D839}" dt="2024-12-04T10:06:43.400" v="378" actId="26606"/>
          <pc:sldLayoutMkLst>
            <pc:docMk/>
            <pc:sldMasterMk cId="2844081063" sldId="2147483714"/>
            <pc:sldLayoutMk cId="1603839710" sldId="2147483721"/>
          </pc:sldLayoutMkLst>
        </pc:sldLayoutChg>
        <pc:sldLayoutChg chg="add del setBg">
          <pc:chgData name="Nathalie Iredje" userId="aaf9c645a6bb162d" providerId="LiveId" clId="{DB60DC61-5DF0-48F1-836D-27FF5503D839}" dt="2024-12-04T10:06:43.400" v="378" actId="26606"/>
          <pc:sldLayoutMkLst>
            <pc:docMk/>
            <pc:sldMasterMk cId="2844081063" sldId="2147483714"/>
            <pc:sldLayoutMk cId="72357250" sldId="2147483722"/>
          </pc:sldLayoutMkLst>
        </pc:sldLayoutChg>
        <pc:sldLayoutChg chg="add del setBg">
          <pc:chgData name="Nathalie Iredje" userId="aaf9c645a6bb162d" providerId="LiveId" clId="{DB60DC61-5DF0-48F1-836D-27FF5503D839}" dt="2024-12-04T10:06:43.400" v="378" actId="26606"/>
          <pc:sldLayoutMkLst>
            <pc:docMk/>
            <pc:sldMasterMk cId="2844081063" sldId="2147483714"/>
            <pc:sldLayoutMk cId="2483312625" sldId="2147483723"/>
          </pc:sldLayoutMkLst>
        </pc:sldLayoutChg>
        <pc:sldLayoutChg chg="add del setBg">
          <pc:chgData name="Nathalie Iredje" userId="aaf9c645a6bb162d" providerId="LiveId" clId="{DB60DC61-5DF0-48F1-836D-27FF5503D839}" dt="2024-12-04T10:06:43.400" v="378" actId="26606"/>
          <pc:sldLayoutMkLst>
            <pc:docMk/>
            <pc:sldMasterMk cId="2844081063" sldId="2147483714"/>
            <pc:sldLayoutMk cId="1955073333" sldId="2147483724"/>
          </pc:sldLayoutMkLst>
        </pc:sldLayoutChg>
        <pc:sldLayoutChg chg="add del setBg">
          <pc:chgData name="Nathalie Iredje" userId="aaf9c645a6bb162d" providerId="LiveId" clId="{DB60DC61-5DF0-48F1-836D-27FF5503D839}" dt="2024-12-04T10:06:43.400" v="378" actId="26606"/>
          <pc:sldLayoutMkLst>
            <pc:docMk/>
            <pc:sldMasterMk cId="2844081063" sldId="2147483714"/>
            <pc:sldLayoutMk cId="482000252" sldId="2147483725"/>
          </pc:sldLayoutMkLst>
        </pc:sldLayoutChg>
      </pc:sldMasterChg>
      <pc:sldMasterChg chg="add del addSldLayout delSldLayout">
        <pc:chgData name="Nathalie Iredje" userId="aaf9c645a6bb162d" providerId="LiveId" clId="{DB60DC61-5DF0-48F1-836D-27FF5503D839}" dt="2024-12-04T10:05:16.847" v="365" actId="26606"/>
        <pc:sldMasterMkLst>
          <pc:docMk/>
          <pc:sldMasterMk cId="915838129" sldId="2147483778"/>
        </pc:sldMasterMkLst>
        <pc:sldLayoutChg chg="add del">
          <pc:chgData name="Nathalie Iredje" userId="aaf9c645a6bb162d" providerId="LiveId" clId="{DB60DC61-5DF0-48F1-836D-27FF5503D839}" dt="2024-12-04T10:05:16.847" v="365" actId="26606"/>
          <pc:sldLayoutMkLst>
            <pc:docMk/>
            <pc:sldMasterMk cId="915838129" sldId="2147483778"/>
            <pc:sldLayoutMk cId="3126429985" sldId="2147483767"/>
          </pc:sldLayoutMkLst>
        </pc:sldLayoutChg>
        <pc:sldLayoutChg chg="add del">
          <pc:chgData name="Nathalie Iredje" userId="aaf9c645a6bb162d" providerId="LiveId" clId="{DB60DC61-5DF0-48F1-836D-27FF5503D839}" dt="2024-12-04T10:05:16.847" v="365" actId="26606"/>
          <pc:sldLayoutMkLst>
            <pc:docMk/>
            <pc:sldMasterMk cId="915838129" sldId="2147483778"/>
            <pc:sldLayoutMk cId="3957896170" sldId="2147483768"/>
          </pc:sldLayoutMkLst>
        </pc:sldLayoutChg>
        <pc:sldLayoutChg chg="add del">
          <pc:chgData name="Nathalie Iredje" userId="aaf9c645a6bb162d" providerId="LiveId" clId="{DB60DC61-5DF0-48F1-836D-27FF5503D839}" dt="2024-12-04T10:05:16.847" v="365" actId="26606"/>
          <pc:sldLayoutMkLst>
            <pc:docMk/>
            <pc:sldMasterMk cId="915838129" sldId="2147483778"/>
            <pc:sldLayoutMk cId="213217732" sldId="2147483769"/>
          </pc:sldLayoutMkLst>
        </pc:sldLayoutChg>
        <pc:sldLayoutChg chg="add del">
          <pc:chgData name="Nathalie Iredje" userId="aaf9c645a6bb162d" providerId="LiveId" clId="{DB60DC61-5DF0-48F1-836D-27FF5503D839}" dt="2024-12-04T10:05:16.847" v="365" actId="26606"/>
          <pc:sldLayoutMkLst>
            <pc:docMk/>
            <pc:sldMasterMk cId="915838129" sldId="2147483778"/>
            <pc:sldLayoutMk cId="2873072271" sldId="2147483770"/>
          </pc:sldLayoutMkLst>
        </pc:sldLayoutChg>
        <pc:sldLayoutChg chg="add del">
          <pc:chgData name="Nathalie Iredje" userId="aaf9c645a6bb162d" providerId="LiveId" clId="{DB60DC61-5DF0-48F1-836D-27FF5503D839}" dt="2024-12-04T10:05:16.847" v="365" actId="26606"/>
          <pc:sldLayoutMkLst>
            <pc:docMk/>
            <pc:sldMasterMk cId="915838129" sldId="2147483778"/>
            <pc:sldLayoutMk cId="2235258544" sldId="2147483771"/>
          </pc:sldLayoutMkLst>
        </pc:sldLayoutChg>
        <pc:sldLayoutChg chg="add del">
          <pc:chgData name="Nathalie Iredje" userId="aaf9c645a6bb162d" providerId="LiveId" clId="{DB60DC61-5DF0-48F1-836D-27FF5503D839}" dt="2024-12-04T10:05:16.847" v="365" actId="26606"/>
          <pc:sldLayoutMkLst>
            <pc:docMk/>
            <pc:sldMasterMk cId="915838129" sldId="2147483778"/>
            <pc:sldLayoutMk cId="1009691268" sldId="2147483772"/>
          </pc:sldLayoutMkLst>
        </pc:sldLayoutChg>
        <pc:sldLayoutChg chg="add del">
          <pc:chgData name="Nathalie Iredje" userId="aaf9c645a6bb162d" providerId="LiveId" clId="{DB60DC61-5DF0-48F1-836D-27FF5503D839}" dt="2024-12-04T10:05:16.847" v="365" actId="26606"/>
          <pc:sldLayoutMkLst>
            <pc:docMk/>
            <pc:sldMasterMk cId="915838129" sldId="2147483778"/>
            <pc:sldLayoutMk cId="4009892214" sldId="2147483773"/>
          </pc:sldLayoutMkLst>
        </pc:sldLayoutChg>
        <pc:sldLayoutChg chg="add del">
          <pc:chgData name="Nathalie Iredje" userId="aaf9c645a6bb162d" providerId="LiveId" clId="{DB60DC61-5DF0-48F1-836D-27FF5503D839}" dt="2024-12-04T10:05:16.847" v="365" actId="26606"/>
          <pc:sldLayoutMkLst>
            <pc:docMk/>
            <pc:sldMasterMk cId="915838129" sldId="2147483778"/>
            <pc:sldLayoutMk cId="680846357" sldId="2147483774"/>
          </pc:sldLayoutMkLst>
        </pc:sldLayoutChg>
        <pc:sldLayoutChg chg="add del">
          <pc:chgData name="Nathalie Iredje" userId="aaf9c645a6bb162d" providerId="LiveId" clId="{DB60DC61-5DF0-48F1-836D-27FF5503D839}" dt="2024-12-04T10:05:16.847" v="365" actId="26606"/>
          <pc:sldLayoutMkLst>
            <pc:docMk/>
            <pc:sldMasterMk cId="915838129" sldId="2147483778"/>
            <pc:sldLayoutMk cId="3983581495" sldId="2147483775"/>
          </pc:sldLayoutMkLst>
        </pc:sldLayoutChg>
        <pc:sldLayoutChg chg="add del">
          <pc:chgData name="Nathalie Iredje" userId="aaf9c645a6bb162d" providerId="LiveId" clId="{DB60DC61-5DF0-48F1-836D-27FF5503D839}" dt="2024-12-04T10:05:16.847" v="365" actId="26606"/>
          <pc:sldLayoutMkLst>
            <pc:docMk/>
            <pc:sldMasterMk cId="915838129" sldId="2147483778"/>
            <pc:sldLayoutMk cId="799235950" sldId="2147483776"/>
          </pc:sldLayoutMkLst>
        </pc:sldLayoutChg>
        <pc:sldLayoutChg chg="add del">
          <pc:chgData name="Nathalie Iredje" userId="aaf9c645a6bb162d" providerId="LiveId" clId="{DB60DC61-5DF0-48F1-836D-27FF5503D839}" dt="2024-12-04T10:05:16.847" v="365" actId="26606"/>
          <pc:sldLayoutMkLst>
            <pc:docMk/>
            <pc:sldMasterMk cId="915838129" sldId="2147483778"/>
            <pc:sldLayoutMk cId="3512939874" sldId="2147483777"/>
          </pc:sldLayoutMkLst>
        </pc:sldLayoutChg>
      </pc:sldMasterChg>
      <pc:sldMasterChg chg="add addSldLayout">
        <pc:chgData name="Nathalie Iredje" userId="aaf9c645a6bb162d" providerId="LiveId" clId="{DB60DC61-5DF0-48F1-836D-27FF5503D839}" dt="2024-12-04T10:06:43.400" v="378" actId="26606"/>
        <pc:sldMasterMkLst>
          <pc:docMk/>
          <pc:sldMasterMk cId="2606455956" sldId="2147483791"/>
        </pc:sldMasterMkLst>
        <pc:sldLayoutChg chg="add">
          <pc:chgData name="Nathalie Iredje" userId="aaf9c645a6bb162d" providerId="LiveId" clId="{DB60DC61-5DF0-48F1-836D-27FF5503D839}" dt="2024-12-04T10:06:43.400" v="378" actId="26606"/>
          <pc:sldLayoutMkLst>
            <pc:docMk/>
            <pc:sldMasterMk cId="2606455956" sldId="2147483791"/>
            <pc:sldLayoutMk cId="1739232689" sldId="2147483780"/>
          </pc:sldLayoutMkLst>
        </pc:sldLayoutChg>
        <pc:sldLayoutChg chg="add">
          <pc:chgData name="Nathalie Iredje" userId="aaf9c645a6bb162d" providerId="LiveId" clId="{DB60DC61-5DF0-48F1-836D-27FF5503D839}" dt="2024-12-04T10:06:43.400" v="378" actId="26606"/>
          <pc:sldLayoutMkLst>
            <pc:docMk/>
            <pc:sldMasterMk cId="2606455956" sldId="2147483791"/>
            <pc:sldLayoutMk cId="2763807438" sldId="2147483781"/>
          </pc:sldLayoutMkLst>
        </pc:sldLayoutChg>
        <pc:sldLayoutChg chg="add">
          <pc:chgData name="Nathalie Iredje" userId="aaf9c645a6bb162d" providerId="LiveId" clId="{DB60DC61-5DF0-48F1-836D-27FF5503D839}" dt="2024-12-04T10:06:43.400" v="378" actId="26606"/>
          <pc:sldLayoutMkLst>
            <pc:docMk/>
            <pc:sldMasterMk cId="2606455956" sldId="2147483791"/>
            <pc:sldLayoutMk cId="3539578051" sldId="2147483782"/>
          </pc:sldLayoutMkLst>
        </pc:sldLayoutChg>
        <pc:sldLayoutChg chg="add">
          <pc:chgData name="Nathalie Iredje" userId="aaf9c645a6bb162d" providerId="LiveId" clId="{DB60DC61-5DF0-48F1-836D-27FF5503D839}" dt="2024-12-04T10:06:43.400" v="378" actId="26606"/>
          <pc:sldLayoutMkLst>
            <pc:docMk/>
            <pc:sldMasterMk cId="2606455956" sldId="2147483791"/>
            <pc:sldLayoutMk cId="2143107825" sldId="2147483783"/>
          </pc:sldLayoutMkLst>
        </pc:sldLayoutChg>
        <pc:sldLayoutChg chg="add">
          <pc:chgData name="Nathalie Iredje" userId="aaf9c645a6bb162d" providerId="LiveId" clId="{DB60DC61-5DF0-48F1-836D-27FF5503D839}" dt="2024-12-04T10:06:43.400" v="378" actId="26606"/>
          <pc:sldLayoutMkLst>
            <pc:docMk/>
            <pc:sldMasterMk cId="2606455956" sldId="2147483791"/>
            <pc:sldLayoutMk cId="1675946598" sldId="2147483784"/>
          </pc:sldLayoutMkLst>
        </pc:sldLayoutChg>
        <pc:sldLayoutChg chg="add">
          <pc:chgData name="Nathalie Iredje" userId="aaf9c645a6bb162d" providerId="LiveId" clId="{DB60DC61-5DF0-48F1-836D-27FF5503D839}" dt="2024-12-04T10:06:43.400" v="378" actId="26606"/>
          <pc:sldLayoutMkLst>
            <pc:docMk/>
            <pc:sldMasterMk cId="2606455956" sldId="2147483791"/>
            <pc:sldLayoutMk cId="2545540195" sldId="2147483785"/>
          </pc:sldLayoutMkLst>
        </pc:sldLayoutChg>
        <pc:sldLayoutChg chg="add">
          <pc:chgData name="Nathalie Iredje" userId="aaf9c645a6bb162d" providerId="LiveId" clId="{DB60DC61-5DF0-48F1-836D-27FF5503D839}" dt="2024-12-04T10:06:43.400" v="378" actId="26606"/>
          <pc:sldLayoutMkLst>
            <pc:docMk/>
            <pc:sldMasterMk cId="2606455956" sldId="2147483791"/>
            <pc:sldLayoutMk cId="882262732" sldId="2147483786"/>
          </pc:sldLayoutMkLst>
        </pc:sldLayoutChg>
        <pc:sldLayoutChg chg="add">
          <pc:chgData name="Nathalie Iredje" userId="aaf9c645a6bb162d" providerId="LiveId" clId="{DB60DC61-5DF0-48F1-836D-27FF5503D839}" dt="2024-12-04T10:06:43.400" v="378" actId="26606"/>
          <pc:sldLayoutMkLst>
            <pc:docMk/>
            <pc:sldMasterMk cId="2606455956" sldId="2147483791"/>
            <pc:sldLayoutMk cId="3563860535" sldId="2147483787"/>
          </pc:sldLayoutMkLst>
        </pc:sldLayoutChg>
        <pc:sldLayoutChg chg="add">
          <pc:chgData name="Nathalie Iredje" userId="aaf9c645a6bb162d" providerId="LiveId" clId="{DB60DC61-5DF0-48F1-836D-27FF5503D839}" dt="2024-12-04T10:06:43.400" v="378" actId="26606"/>
          <pc:sldLayoutMkLst>
            <pc:docMk/>
            <pc:sldMasterMk cId="2606455956" sldId="2147483791"/>
            <pc:sldLayoutMk cId="1345722425" sldId="2147483788"/>
          </pc:sldLayoutMkLst>
        </pc:sldLayoutChg>
        <pc:sldLayoutChg chg="add">
          <pc:chgData name="Nathalie Iredje" userId="aaf9c645a6bb162d" providerId="LiveId" clId="{DB60DC61-5DF0-48F1-836D-27FF5503D839}" dt="2024-12-04T10:06:43.400" v="378" actId="26606"/>
          <pc:sldLayoutMkLst>
            <pc:docMk/>
            <pc:sldMasterMk cId="2606455956" sldId="2147483791"/>
            <pc:sldLayoutMk cId="1401801464" sldId="2147483789"/>
          </pc:sldLayoutMkLst>
        </pc:sldLayoutChg>
        <pc:sldLayoutChg chg="add">
          <pc:chgData name="Nathalie Iredje" userId="aaf9c645a6bb162d" providerId="LiveId" clId="{DB60DC61-5DF0-48F1-836D-27FF5503D839}" dt="2024-12-04T10:06:43.400" v="378" actId="26606"/>
          <pc:sldLayoutMkLst>
            <pc:docMk/>
            <pc:sldMasterMk cId="2606455956" sldId="2147483791"/>
            <pc:sldLayoutMk cId="668182373" sldId="2147483790"/>
          </pc:sldLayoutMkLst>
        </pc:sldLayoutChg>
      </pc:sldMasterChg>
      <pc:sldMasterChg chg="modSp setBg modSldLayout">
        <pc:chgData name="Nathalie Iredje" userId="aaf9c645a6bb162d" providerId="LiveId" clId="{DB60DC61-5DF0-48F1-836D-27FF5503D839}" dt="2024-12-04T14:25:49.740" v="1073"/>
        <pc:sldMasterMkLst>
          <pc:docMk/>
          <pc:sldMasterMk cId="2771117516" sldId="2147483816"/>
        </pc:sldMasterMkLst>
        <pc:spChg chg="mod">
          <ac:chgData name="Nathalie Iredje" userId="aaf9c645a6bb162d" providerId="LiveId" clId="{DB60DC61-5DF0-48F1-836D-27FF5503D839}" dt="2024-12-04T14:25:49.740" v="1073"/>
          <ac:spMkLst>
            <pc:docMk/>
            <pc:sldMasterMk cId="2771117516" sldId="2147483816"/>
            <ac:spMk id="2" creationId="{00000000-0000-0000-0000-000000000000}"/>
          </ac:spMkLst>
        </pc:spChg>
        <pc:spChg chg="mod">
          <ac:chgData name="Nathalie Iredje" userId="aaf9c645a6bb162d" providerId="LiveId" clId="{DB60DC61-5DF0-48F1-836D-27FF5503D839}" dt="2024-12-04T14:25:49.740" v="1073"/>
          <ac:spMkLst>
            <pc:docMk/>
            <pc:sldMasterMk cId="2771117516" sldId="2147483816"/>
            <ac:spMk id="3" creationId="{00000000-0000-0000-0000-000000000000}"/>
          </ac:spMkLst>
        </pc:spChg>
        <pc:spChg chg="mod">
          <ac:chgData name="Nathalie Iredje" userId="aaf9c645a6bb162d" providerId="LiveId" clId="{DB60DC61-5DF0-48F1-836D-27FF5503D839}" dt="2024-12-04T14:25:49.740" v="1073"/>
          <ac:spMkLst>
            <pc:docMk/>
            <pc:sldMasterMk cId="2771117516" sldId="2147483816"/>
            <ac:spMk id="4" creationId="{00000000-0000-0000-0000-000000000000}"/>
          </ac:spMkLst>
        </pc:spChg>
        <pc:spChg chg="mod">
          <ac:chgData name="Nathalie Iredje" userId="aaf9c645a6bb162d" providerId="LiveId" clId="{DB60DC61-5DF0-48F1-836D-27FF5503D839}" dt="2024-12-04T14:25:49.740" v="1073"/>
          <ac:spMkLst>
            <pc:docMk/>
            <pc:sldMasterMk cId="2771117516" sldId="2147483816"/>
            <ac:spMk id="5" creationId="{00000000-0000-0000-0000-000000000000}"/>
          </ac:spMkLst>
        </pc:spChg>
        <pc:spChg chg="mod">
          <ac:chgData name="Nathalie Iredje" userId="aaf9c645a6bb162d" providerId="LiveId" clId="{DB60DC61-5DF0-48F1-836D-27FF5503D839}" dt="2024-12-04T14:25:49.740" v="1073"/>
          <ac:spMkLst>
            <pc:docMk/>
            <pc:sldMasterMk cId="2771117516" sldId="2147483816"/>
            <ac:spMk id="6" creationId="{00000000-0000-0000-0000-000000000000}"/>
          </ac:spMkLst>
        </pc:spChg>
        <pc:spChg chg="mod">
          <ac:chgData name="Nathalie Iredje" userId="aaf9c645a6bb162d" providerId="LiveId" clId="{DB60DC61-5DF0-48F1-836D-27FF5503D839}" dt="2024-12-04T14:25:49.740" v="1073"/>
          <ac:spMkLst>
            <pc:docMk/>
            <pc:sldMasterMk cId="2771117516" sldId="2147483816"/>
            <ac:spMk id="7" creationId="{00000000-0000-0000-0000-000000000000}"/>
          </ac:spMkLst>
        </pc:spChg>
        <pc:spChg chg="mod">
          <ac:chgData name="Nathalie Iredje" userId="aaf9c645a6bb162d" providerId="LiveId" clId="{DB60DC61-5DF0-48F1-836D-27FF5503D839}" dt="2024-12-04T14:25:49.740" v="1073"/>
          <ac:spMkLst>
            <pc:docMk/>
            <pc:sldMasterMk cId="2771117516" sldId="2147483816"/>
            <ac:spMk id="38" creationId="{00000000-0000-0000-0000-000000000000}"/>
          </ac:spMkLst>
        </pc:spChg>
        <pc:sldLayoutChg chg="modSp setBg">
          <pc:chgData name="Nathalie Iredje" userId="aaf9c645a6bb162d" providerId="LiveId" clId="{DB60DC61-5DF0-48F1-836D-27FF5503D839}" dt="2024-12-04T14:25:49.740" v="1073"/>
          <pc:sldLayoutMkLst>
            <pc:docMk/>
            <pc:sldMasterMk cId="2771117516" sldId="2147483816"/>
            <pc:sldLayoutMk cId="1737108474" sldId="2147483817"/>
          </pc:sldLayoutMkLst>
          <pc:spChg chg="mod">
            <ac:chgData name="Nathalie Iredje" userId="aaf9c645a6bb162d" providerId="LiveId" clId="{DB60DC61-5DF0-48F1-836D-27FF5503D839}" dt="2024-12-04T14:25:49.740" v="1073"/>
            <ac:spMkLst>
              <pc:docMk/>
              <pc:sldMasterMk cId="2771117516" sldId="2147483816"/>
              <pc:sldLayoutMk cId="1737108474" sldId="2147483817"/>
              <ac:spMk id="2"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1737108474" sldId="2147483817"/>
              <ac:spMk id="3"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1737108474" sldId="2147483817"/>
              <ac:spMk id="7"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1737108474" sldId="2147483817"/>
              <ac:spMk id="8" creationId="{00000000-0000-0000-0000-000000000000}"/>
            </ac:spMkLst>
          </pc:spChg>
        </pc:sldLayoutChg>
        <pc:sldLayoutChg chg="setBg">
          <pc:chgData name="Nathalie Iredje" userId="aaf9c645a6bb162d" providerId="LiveId" clId="{DB60DC61-5DF0-48F1-836D-27FF5503D839}" dt="2024-12-04T10:19:39.016" v="396"/>
          <pc:sldLayoutMkLst>
            <pc:docMk/>
            <pc:sldMasterMk cId="2771117516" sldId="2147483816"/>
            <pc:sldLayoutMk cId="2407626304" sldId="2147483818"/>
          </pc:sldLayoutMkLst>
        </pc:sldLayoutChg>
        <pc:sldLayoutChg chg="modSp setBg">
          <pc:chgData name="Nathalie Iredje" userId="aaf9c645a6bb162d" providerId="LiveId" clId="{DB60DC61-5DF0-48F1-836D-27FF5503D839}" dt="2024-12-04T14:25:49.740" v="1073"/>
          <pc:sldLayoutMkLst>
            <pc:docMk/>
            <pc:sldMasterMk cId="2771117516" sldId="2147483816"/>
            <pc:sldLayoutMk cId="2406776235" sldId="2147483819"/>
          </pc:sldLayoutMkLst>
          <pc:spChg chg="mod">
            <ac:chgData name="Nathalie Iredje" userId="aaf9c645a6bb162d" providerId="LiveId" clId="{DB60DC61-5DF0-48F1-836D-27FF5503D839}" dt="2024-12-04T14:25:49.740" v="1073"/>
            <ac:spMkLst>
              <pc:docMk/>
              <pc:sldMasterMk cId="2771117516" sldId="2147483816"/>
              <pc:sldLayoutMk cId="2406776235" sldId="2147483819"/>
              <ac:spMk id="2"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2406776235" sldId="2147483819"/>
              <ac:spMk id="3" creationId="{00000000-0000-0000-0000-000000000000}"/>
            </ac:spMkLst>
          </pc:spChg>
        </pc:sldLayoutChg>
        <pc:sldLayoutChg chg="modSp setBg">
          <pc:chgData name="Nathalie Iredje" userId="aaf9c645a6bb162d" providerId="LiveId" clId="{DB60DC61-5DF0-48F1-836D-27FF5503D839}" dt="2024-12-04T14:25:49.740" v="1073"/>
          <pc:sldLayoutMkLst>
            <pc:docMk/>
            <pc:sldMasterMk cId="2771117516" sldId="2147483816"/>
            <pc:sldLayoutMk cId="2821658405" sldId="2147483820"/>
          </pc:sldLayoutMkLst>
          <pc:spChg chg="mod">
            <ac:chgData name="Nathalie Iredje" userId="aaf9c645a6bb162d" providerId="LiveId" clId="{DB60DC61-5DF0-48F1-836D-27FF5503D839}" dt="2024-12-04T14:25:49.740" v="1073"/>
            <ac:spMkLst>
              <pc:docMk/>
              <pc:sldMasterMk cId="2771117516" sldId="2147483816"/>
              <pc:sldLayoutMk cId="2821658405" sldId="2147483820"/>
              <ac:spMk id="3"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2821658405" sldId="2147483820"/>
              <ac:spMk id="4" creationId="{00000000-0000-0000-0000-000000000000}"/>
            </ac:spMkLst>
          </pc:spChg>
        </pc:sldLayoutChg>
        <pc:sldLayoutChg chg="modSp setBg">
          <pc:chgData name="Nathalie Iredje" userId="aaf9c645a6bb162d" providerId="LiveId" clId="{DB60DC61-5DF0-48F1-836D-27FF5503D839}" dt="2024-12-04T14:25:49.740" v="1073"/>
          <pc:sldLayoutMkLst>
            <pc:docMk/>
            <pc:sldMasterMk cId="2771117516" sldId="2147483816"/>
            <pc:sldLayoutMk cId="1130443493" sldId="2147483821"/>
          </pc:sldLayoutMkLst>
          <pc:spChg chg="mod">
            <ac:chgData name="Nathalie Iredje" userId="aaf9c645a6bb162d" providerId="LiveId" clId="{DB60DC61-5DF0-48F1-836D-27FF5503D839}" dt="2024-12-04T14:25:49.740" v="1073"/>
            <ac:spMkLst>
              <pc:docMk/>
              <pc:sldMasterMk cId="2771117516" sldId="2147483816"/>
              <pc:sldLayoutMk cId="1130443493" sldId="2147483821"/>
              <ac:spMk id="3"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1130443493" sldId="2147483821"/>
              <ac:spMk id="4"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1130443493" sldId="2147483821"/>
              <ac:spMk id="5"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1130443493" sldId="2147483821"/>
              <ac:spMk id="6" creationId="{00000000-0000-0000-0000-000000000000}"/>
            </ac:spMkLst>
          </pc:spChg>
        </pc:sldLayoutChg>
        <pc:sldLayoutChg chg="setBg">
          <pc:chgData name="Nathalie Iredje" userId="aaf9c645a6bb162d" providerId="LiveId" clId="{DB60DC61-5DF0-48F1-836D-27FF5503D839}" dt="2024-12-04T10:19:39.016" v="396"/>
          <pc:sldLayoutMkLst>
            <pc:docMk/>
            <pc:sldMasterMk cId="2771117516" sldId="2147483816"/>
            <pc:sldLayoutMk cId="3973445474" sldId="2147483822"/>
          </pc:sldLayoutMkLst>
        </pc:sldLayoutChg>
        <pc:sldLayoutChg chg="setBg">
          <pc:chgData name="Nathalie Iredje" userId="aaf9c645a6bb162d" providerId="LiveId" clId="{DB60DC61-5DF0-48F1-836D-27FF5503D839}" dt="2024-12-04T10:19:39.016" v="396"/>
          <pc:sldLayoutMkLst>
            <pc:docMk/>
            <pc:sldMasterMk cId="2771117516" sldId="2147483816"/>
            <pc:sldLayoutMk cId="3338161847" sldId="2147483823"/>
          </pc:sldLayoutMkLst>
        </pc:sldLayoutChg>
        <pc:sldLayoutChg chg="modSp setBg">
          <pc:chgData name="Nathalie Iredje" userId="aaf9c645a6bb162d" providerId="LiveId" clId="{DB60DC61-5DF0-48F1-836D-27FF5503D839}" dt="2024-12-04T14:25:49.740" v="1073"/>
          <pc:sldLayoutMkLst>
            <pc:docMk/>
            <pc:sldMasterMk cId="2771117516" sldId="2147483816"/>
            <pc:sldLayoutMk cId="4235970820" sldId="2147483824"/>
          </pc:sldLayoutMkLst>
          <pc:spChg chg="mod">
            <ac:chgData name="Nathalie Iredje" userId="aaf9c645a6bb162d" providerId="LiveId" clId="{DB60DC61-5DF0-48F1-836D-27FF5503D839}" dt="2024-12-04T14:25:49.740" v="1073"/>
            <ac:spMkLst>
              <pc:docMk/>
              <pc:sldMasterMk cId="2771117516" sldId="2147483816"/>
              <pc:sldLayoutMk cId="4235970820" sldId="2147483824"/>
              <ac:spMk id="2"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4235970820" sldId="2147483824"/>
              <ac:spMk id="3"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4235970820" sldId="2147483824"/>
              <ac:spMk id="4" creationId="{00000000-0000-0000-0000-000000000000}"/>
            </ac:spMkLst>
          </pc:spChg>
        </pc:sldLayoutChg>
        <pc:sldLayoutChg chg="modSp setBg">
          <pc:chgData name="Nathalie Iredje" userId="aaf9c645a6bb162d" providerId="LiveId" clId="{DB60DC61-5DF0-48F1-836D-27FF5503D839}" dt="2024-12-04T14:25:49.740" v="1073"/>
          <pc:sldLayoutMkLst>
            <pc:docMk/>
            <pc:sldMasterMk cId="2771117516" sldId="2147483816"/>
            <pc:sldLayoutMk cId="3996352648" sldId="2147483825"/>
          </pc:sldLayoutMkLst>
          <pc:spChg chg="mod">
            <ac:chgData name="Nathalie Iredje" userId="aaf9c645a6bb162d" providerId="LiveId" clId="{DB60DC61-5DF0-48F1-836D-27FF5503D839}" dt="2024-12-04T14:25:49.740" v="1073"/>
            <ac:spMkLst>
              <pc:docMk/>
              <pc:sldMasterMk cId="2771117516" sldId="2147483816"/>
              <pc:sldLayoutMk cId="3996352648" sldId="2147483825"/>
              <ac:spMk id="2"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3996352648" sldId="2147483825"/>
              <ac:spMk id="3"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3996352648" sldId="2147483825"/>
              <ac:spMk id="4"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3996352648" sldId="2147483825"/>
              <ac:spMk id="9" creationId="{00000000-0000-0000-0000-000000000000}"/>
            </ac:spMkLst>
          </pc:spChg>
        </pc:sldLayoutChg>
        <pc:sldLayoutChg chg="setBg">
          <pc:chgData name="Nathalie Iredje" userId="aaf9c645a6bb162d" providerId="LiveId" clId="{DB60DC61-5DF0-48F1-836D-27FF5503D839}" dt="2024-12-04T10:19:39.016" v="396"/>
          <pc:sldLayoutMkLst>
            <pc:docMk/>
            <pc:sldMasterMk cId="2771117516" sldId="2147483816"/>
            <pc:sldLayoutMk cId="2139639782" sldId="2147483826"/>
          </pc:sldLayoutMkLst>
        </pc:sldLayoutChg>
        <pc:sldLayoutChg chg="modSp setBg">
          <pc:chgData name="Nathalie Iredje" userId="aaf9c645a6bb162d" providerId="LiveId" clId="{DB60DC61-5DF0-48F1-836D-27FF5503D839}" dt="2024-12-04T14:25:49.740" v="1073"/>
          <pc:sldLayoutMkLst>
            <pc:docMk/>
            <pc:sldMasterMk cId="2771117516" sldId="2147483816"/>
            <pc:sldLayoutMk cId="2312626324" sldId="2147483827"/>
          </pc:sldLayoutMkLst>
          <pc:spChg chg="mod">
            <ac:chgData name="Nathalie Iredje" userId="aaf9c645a6bb162d" providerId="LiveId" clId="{DB60DC61-5DF0-48F1-836D-27FF5503D839}" dt="2024-12-04T14:25:49.740" v="1073"/>
            <ac:spMkLst>
              <pc:docMk/>
              <pc:sldMasterMk cId="2771117516" sldId="2147483816"/>
              <pc:sldLayoutMk cId="2312626324" sldId="2147483827"/>
              <ac:spMk id="2" creationId="{00000000-0000-0000-0000-000000000000}"/>
            </ac:spMkLst>
          </pc:spChg>
          <pc:spChg chg="mod">
            <ac:chgData name="Nathalie Iredje" userId="aaf9c645a6bb162d" providerId="LiveId" clId="{DB60DC61-5DF0-48F1-836D-27FF5503D839}" dt="2024-12-04T14:25:49.740" v="1073"/>
            <ac:spMkLst>
              <pc:docMk/>
              <pc:sldMasterMk cId="2771117516" sldId="2147483816"/>
              <pc:sldLayoutMk cId="2312626324" sldId="2147483827"/>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BDED1-FB2E-41F6-921B-ABB6A8AEE159}" type="datetimeFigureOut">
              <a:rPr lang="en-NG" smtClean="0"/>
              <a:t>04/12/2024</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F96B0-1131-4DD6-8361-F351887FDD35}" type="slidenum">
              <a:rPr lang="en-NG" smtClean="0"/>
              <a:t>‹#›</a:t>
            </a:fld>
            <a:endParaRPr lang="en-NG"/>
          </a:p>
        </p:txBody>
      </p:sp>
    </p:spTree>
    <p:extLst>
      <p:ext uri="{BB962C8B-B14F-4D97-AF65-F5344CB8AC3E}">
        <p14:creationId xmlns:p14="http://schemas.microsoft.com/office/powerpoint/2010/main" val="339312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1A1F96B0-1131-4DD6-8361-F351887FDD35}" type="slidenum">
              <a:rPr lang="en-NG" smtClean="0"/>
              <a:t>2</a:t>
            </a:fld>
            <a:endParaRPr lang="en-NG"/>
          </a:p>
        </p:txBody>
      </p:sp>
    </p:spTree>
    <p:extLst>
      <p:ext uri="{BB962C8B-B14F-4D97-AF65-F5344CB8AC3E}">
        <p14:creationId xmlns:p14="http://schemas.microsoft.com/office/powerpoint/2010/main" val="132035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762001"/>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2001"/>
            <a:ext cx="292531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12/4/2024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3710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B4E757A-3EC2-4683-9080-1A460C37C843}" type="datetime1">
              <a:rPr lang="en-US" smtClean="0"/>
              <a:t>12/4/2024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3963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CC8096C-64ED-4153-A483-5C02E44AD5C3}" type="datetime1">
              <a:rPr lang="en-US" smtClean="0"/>
              <a:t>12/4/2024</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1262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12/4/2024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0762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12/4/2024</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0677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75BE9C62-1337-40B8-BA50-E9F4861DB4BC}" type="datetime1">
              <a:rPr lang="en-US" smtClean="0"/>
              <a:t>12/4/2024</a:t>
            </a:fld>
            <a:endParaRPr lang="en-US"/>
          </a:p>
        </p:txBody>
      </p:sp>
      <p:sp>
        <p:nvSpPr>
          <p:cNvPr id="9" name="Footer Placeholder 8"/>
          <p:cNvSpPr>
            <a:spLocks noGrp="1"/>
          </p:cNvSpPr>
          <p:nvPr>
            <p:ph type="ftr" sz="quarter" idx="11"/>
          </p:nvPr>
        </p:nvSpPr>
        <p:spPr/>
        <p:txBody>
          <a:bodyPr/>
          <a:lstStyle/>
          <a:p>
            <a:r>
              <a:rPr lang="en-US"/>
              <a:t>Sample Footer Text</a:t>
            </a:r>
          </a:p>
        </p:txBody>
      </p:sp>
      <p:sp>
        <p:nvSpPr>
          <p:cNvPr id="10" name="Slide Number Placeholder 9"/>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2165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8"/>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47C195EB-2DA3-4B24-8725-19BC22A7BE50}" type="datetime1">
              <a:rPr lang="en-US" smtClean="0"/>
              <a:t>12/4/2024</a:t>
            </a:fld>
            <a:endParaRPr lang="en-US"/>
          </a:p>
        </p:txBody>
      </p:sp>
      <p:sp>
        <p:nvSpPr>
          <p:cNvPr id="11" name="Footer Placeholder 10"/>
          <p:cNvSpPr>
            <a:spLocks noGrp="1"/>
          </p:cNvSpPr>
          <p:nvPr>
            <p:ph type="ftr" sz="quarter" idx="11"/>
          </p:nvPr>
        </p:nvSpPr>
        <p:spPr/>
        <p:txBody>
          <a:bodyPr/>
          <a:lstStyle/>
          <a:p>
            <a:r>
              <a:rPr lang="en-US"/>
              <a:t>Sample Footer Text</a:t>
            </a:r>
          </a:p>
        </p:txBody>
      </p:sp>
      <p:sp>
        <p:nvSpPr>
          <p:cNvPr id="12" name="Slide Number Placeholder 11"/>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3044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F4E237E6-0076-4915-A5A8-B7C11FA4F374}" type="datetime1">
              <a:rPr lang="en-US" smtClean="0"/>
              <a:t>12/4/2024</a:t>
            </a:fld>
            <a:endParaRPr lang="en-US"/>
          </a:p>
        </p:txBody>
      </p:sp>
      <p:sp>
        <p:nvSpPr>
          <p:cNvPr id="7" name="Footer Placeholder 6"/>
          <p:cNvSpPr>
            <a:spLocks noGrp="1"/>
          </p:cNvSpPr>
          <p:nvPr>
            <p:ph type="ftr" sz="quarter" idx="11"/>
          </p:nvPr>
        </p:nvSpPr>
        <p:spPr/>
        <p:txBody>
          <a:bodyPr/>
          <a:lstStyle/>
          <a:p>
            <a:r>
              <a:rPr lang="en-US"/>
              <a:t>Sample Footer Text</a:t>
            </a:r>
          </a:p>
        </p:txBody>
      </p:sp>
      <p:sp>
        <p:nvSpPr>
          <p:cNvPr id="8" name="Slide Number Placeholder 7"/>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734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05F58F-C0B5-422A-8E5A-6B99E5D80F0A}" type="datetime1">
              <a:rPr lang="en-US" smtClean="0"/>
              <a:t>12/4/2024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3816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7565E655-9687-48DF-A33F-F8824CCCB5D1}" type="datetime1">
              <a:rPr lang="en-US" smtClean="0"/>
              <a:t>12/4/2024</a:t>
            </a:fld>
            <a:endParaRPr lang="en-US"/>
          </a:p>
        </p:txBody>
      </p:sp>
      <p:sp>
        <p:nvSpPr>
          <p:cNvPr id="9" name="Footer Placeholder 8"/>
          <p:cNvSpPr>
            <a:spLocks noGrp="1"/>
          </p:cNvSpPr>
          <p:nvPr>
            <p:ph type="ftr" sz="quarter" idx="11"/>
          </p:nvPr>
        </p:nvSpPr>
        <p:spPr/>
        <p:txBody>
          <a:bodyPr/>
          <a:lstStyle/>
          <a:p>
            <a:r>
              <a:rPr lang="en-US"/>
              <a:t>Sample Footer Text</a:t>
            </a:r>
          </a:p>
        </p:txBody>
      </p:sp>
      <p:sp>
        <p:nvSpPr>
          <p:cNvPr id="10" name="Slide Number Placeholder 9"/>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3597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5" y="767419"/>
            <a:ext cx="8115231"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B97FD56A-AAB8-4544-A495-D0645413C9E3}" type="datetime1">
              <a:rPr lang="en-US" smtClean="0"/>
              <a:t>12/4/2024</a:t>
            </a:fld>
            <a:endParaRPr lang="en-US"/>
          </a:p>
        </p:txBody>
      </p:sp>
      <p:sp>
        <p:nvSpPr>
          <p:cNvPr id="9" name="Footer Placeholder 8"/>
          <p:cNvSpPr>
            <a:spLocks noGrp="1"/>
          </p:cNvSpPr>
          <p:nvPr>
            <p:ph type="ftr" sz="quarter" idx="11"/>
          </p:nvPr>
        </p:nvSpPr>
        <p:spPr>
          <a:xfrm>
            <a:off x="3499102" y="6356352"/>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963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a:xfrm>
            <a:off x="2" y="758952"/>
            <a:ext cx="3443591"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9"/>
            <a:ext cx="2947483"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2"/>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93BAB95-8DA7-460B-B00A-7037C8394FB0}" type="datetime1">
              <a:rPr lang="en-US" smtClean="0"/>
              <a:pPr/>
              <a:t>12/4/2024</a:t>
            </a:fld>
            <a:endParaRPr lang="en-US" dirty="0"/>
          </a:p>
        </p:txBody>
      </p:sp>
      <p:sp>
        <p:nvSpPr>
          <p:cNvPr id="5" name="Footer Placeholder 4"/>
          <p:cNvSpPr>
            <a:spLocks noGrp="1"/>
          </p:cNvSpPr>
          <p:nvPr>
            <p:ph type="ftr" sz="quarter" idx="3"/>
          </p:nvPr>
        </p:nvSpPr>
        <p:spPr>
          <a:xfrm>
            <a:off x="3869268" y="6356352"/>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10634137" y="6356352"/>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77111751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C54A-EDB7-A68D-2E2E-CE3EDC751EEE}"/>
              </a:ext>
            </a:extLst>
          </p:cNvPr>
          <p:cNvSpPr>
            <a:spLocks noGrp="1"/>
          </p:cNvSpPr>
          <p:nvPr>
            <p:ph type="ctrTitle"/>
          </p:nvPr>
        </p:nvSpPr>
        <p:spPr>
          <a:xfrm>
            <a:off x="565894" y="1009682"/>
            <a:ext cx="5414255" cy="2784496"/>
          </a:xfrm>
        </p:spPr>
        <p:txBody>
          <a:bodyPr>
            <a:noAutofit/>
          </a:bodyPr>
          <a:lstStyle/>
          <a:p>
            <a:pPr algn="l"/>
            <a:r>
              <a:rPr lang="en-NG" sz="3800" b="1" dirty="0">
                <a:solidFill>
                  <a:schemeClr val="tx2">
                    <a:alpha val="80000"/>
                  </a:schemeClr>
                </a:solidFill>
                <a:latin typeface="Georgia" panose="02040502050405020303" pitchFamily="18" charset="0"/>
                <a:ea typeface="Aptos" panose="020B0004020202020204" pitchFamily="34" charset="0"/>
                <a:cs typeface="Times New Roman" panose="02020603050405020304" pitchFamily="18" charset="0"/>
              </a:rPr>
              <a:t>USER EXPERIENCE (UX) ANALYSIS FOR FLEXTRADE ONLINE SHOPPING APP</a:t>
            </a:r>
            <a:endParaRPr lang="en-NG" sz="3800" b="1" dirty="0">
              <a:solidFill>
                <a:schemeClr val="tx2">
                  <a:alpha val="80000"/>
                </a:schemeClr>
              </a:solidFill>
              <a:latin typeface="Georgia" panose="02040502050405020303" pitchFamily="18" charset="0"/>
            </a:endParaRPr>
          </a:p>
        </p:txBody>
      </p:sp>
      <p:sp>
        <p:nvSpPr>
          <p:cNvPr id="3" name="Subtitle 2">
            <a:extLst>
              <a:ext uri="{FF2B5EF4-FFF2-40B4-BE49-F238E27FC236}">
                <a16:creationId xmlns:a16="http://schemas.microsoft.com/office/drawing/2014/main" id="{A0DE914B-B3DD-CAAD-346C-3ED0B0270AD9}"/>
              </a:ext>
            </a:extLst>
          </p:cNvPr>
          <p:cNvSpPr>
            <a:spLocks noGrp="1"/>
          </p:cNvSpPr>
          <p:nvPr>
            <p:ph type="subTitle" idx="1"/>
          </p:nvPr>
        </p:nvSpPr>
        <p:spPr>
          <a:xfrm>
            <a:off x="588816" y="4212309"/>
            <a:ext cx="5414255" cy="1560594"/>
          </a:xfrm>
        </p:spPr>
        <p:txBody>
          <a:bodyPr>
            <a:normAutofit/>
          </a:bodyPr>
          <a:lstStyle/>
          <a:p>
            <a:pPr algn="l"/>
            <a:r>
              <a:rPr lang="en-US" sz="2800" i="1" dirty="0">
                <a:solidFill>
                  <a:schemeClr val="tx2">
                    <a:alpha val="80000"/>
                  </a:schemeClr>
                </a:solidFill>
                <a:latin typeface="Georgia" panose="02040502050405020303" pitchFamily="18" charset="0"/>
              </a:rPr>
              <a:t>By Nathalie Iredje</a:t>
            </a:r>
            <a:endParaRPr lang="en-NG" sz="2800" i="1" dirty="0">
              <a:solidFill>
                <a:schemeClr val="tx2">
                  <a:alpha val="80000"/>
                </a:schemeClr>
              </a:solidFill>
              <a:latin typeface="Georgia" panose="02040502050405020303" pitchFamily="18" charset="0"/>
            </a:endParaRPr>
          </a:p>
        </p:txBody>
      </p:sp>
      <p:pic>
        <p:nvPicPr>
          <p:cNvPr id="5" name="Picture 4" descr="A computer on a shelf with icons around it&#10;&#10;Description automatically generated">
            <a:extLst>
              <a:ext uri="{FF2B5EF4-FFF2-40B4-BE49-F238E27FC236}">
                <a16:creationId xmlns:a16="http://schemas.microsoft.com/office/drawing/2014/main" id="{105813BD-F575-986B-AFCE-D979604CF8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635187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02C600E6-E64F-2CFB-2CE1-2E07FAF766ED}"/>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3B3C9FB-4D0D-C6C6-BA54-C6DEA94F4352}"/>
              </a:ext>
            </a:extLst>
          </p:cNvPr>
          <p:cNvSpPr/>
          <p:nvPr/>
        </p:nvSpPr>
        <p:spPr>
          <a:xfrm>
            <a:off x="3646970" y="111642"/>
            <a:ext cx="8088716" cy="6666614"/>
          </a:xfrm>
          <a:prstGeom prst="roundRect">
            <a:avLst/>
          </a:prstGeom>
          <a:solidFill>
            <a:srgbClr val="FE7B2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2000"/>
          </a:p>
        </p:txBody>
      </p:sp>
      <p:sp>
        <p:nvSpPr>
          <p:cNvPr id="4" name="Rectangle 3">
            <a:extLst>
              <a:ext uri="{FF2B5EF4-FFF2-40B4-BE49-F238E27FC236}">
                <a16:creationId xmlns:a16="http://schemas.microsoft.com/office/drawing/2014/main" id="{C0B7B3E8-62E4-8810-93EE-DFC4987FA812}"/>
              </a:ext>
            </a:extLst>
          </p:cNvPr>
          <p:cNvSpPr/>
          <p:nvPr/>
        </p:nvSpPr>
        <p:spPr>
          <a:xfrm>
            <a:off x="90377" y="651246"/>
            <a:ext cx="3362547" cy="532159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7C263736-17DE-F1C5-6C99-4EF5D86F7126}"/>
              </a:ext>
            </a:extLst>
          </p:cNvPr>
          <p:cNvSpPr>
            <a:spLocks noGrp="1"/>
          </p:cNvSpPr>
          <p:nvPr>
            <p:ph type="title"/>
          </p:nvPr>
        </p:nvSpPr>
        <p:spPr>
          <a:xfrm>
            <a:off x="90377" y="1123839"/>
            <a:ext cx="3362546" cy="4601183"/>
          </a:xfrm>
        </p:spPr>
        <p:txBody>
          <a:bodyPr anchor="b">
            <a:normAutofit/>
          </a:bodyPr>
          <a:lstStyle/>
          <a:p>
            <a:pPr algn="ctr"/>
            <a:r>
              <a:rPr lang="en-US" sz="3200" b="1" dirty="0">
                <a:solidFill>
                  <a:srgbClr val="FE7B2A"/>
                </a:solidFill>
                <a:latin typeface="Georgia" panose="02040502050405020303" pitchFamily="18" charset="0"/>
              </a:rPr>
              <a:t>ACTION PLANS &amp; CONCLUSION</a:t>
            </a:r>
            <a:endParaRPr lang="en-NG" sz="3200" b="1" dirty="0">
              <a:solidFill>
                <a:srgbClr val="FE7B2A"/>
              </a:solidFill>
              <a:latin typeface="Georgia" panose="02040502050405020303" pitchFamily="18" charset="0"/>
            </a:endParaRPr>
          </a:p>
        </p:txBody>
      </p:sp>
      <p:sp>
        <p:nvSpPr>
          <p:cNvPr id="3" name="Content Placeholder 2">
            <a:extLst>
              <a:ext uri="{FF2B5EF4-FFF2-40B4-BE49-F238E27FC236}">
                <a16:creationId xmlns:a16="http://schemas.microsoft.com/office/drawing/2014/main" id="{762C3C5D-CE5C-D838-A5D9-B2CE4F8B93C7}"/>
              </a:ext>
            </a:extLst>
          </p:cNvPr>
          <p:cNvSpPr>
            <a:spLocks noGrp="1"/>
          </p:cNvSpPr>
          <p:nvPr>
            <p:ph idx="1"/>
          </p:nvPr>
        </p:nvSpPr>
        <p:spPr>
          <a:xfrm>
            <a:off x="3912781" y="1749056"/>
            <a:ext cx="7628860" cy="4572000"/>
          </a:xfrm>
        </p:spPr>
        <p:txBody>
          <a:bodyPr>
            <a:noAutofit/>
          </a:bodyPr>
          <a:lstStyle/>
          <a:p>
            <a:pPr marL="0" indent="0" algn="just">
              <a:buNone/>
            </a:pPr>
            <a:r>
              <a:rPr lang="en-US" sz="1600" b="1" dirty="0">
                <a:solidFill>
                  <a:schemeClr val="tx1"/>
                </a:solidFill>
                <a:latin typeface="Georgia" panose="02040502050405020303" pitchFamily="18" charset="0"/>
              </a:rPr>
              <a:t>•	Enhance User Experience: </a:t>
            </a:r>
            <a:r>
              <a:rPr lang="en-US" sz="1600" dirty="0">
                <a:solidFill>
                  <a:schemeClr val="tx1"/>
                </a:solidFill>
                <a:latin typeface="Georgia" panose="02040502050405020303" pitchFamily="18" charset="0"/>
              </a:rPr>
              <a:t>By improving user experience through intuitive design, faster load times, and smoother app navigation, we can reduce bounce rates and increase session duration, ultimately leading to higher conversion rates and customer satisfaction.</a:t>
            </a:r>
          </a:p>
          <a:p>
            <a:pPr marL="0" indent="0" algn="just">
              <a:buNone/>
            </a:pPr>
            <a:r>
              <a:rPr lang="en-US" sz="1600" b="1" dirty="0">
                <a:solidFill>
                  <a:schemeClr val="tx1"/>
                </a:solidFill>
                <a:latin typeface="Georgia" panose="02040502050405020303" pitchFamily="18" charset="0"/>
              </a:rPr>
              <a:t>•	Optimize Product Discovery and Checkout: </a:t>
            </a:r>
            <a:r>
              <a:rPr lang="en-US" sz="1600" dirty="0">
                <a:solidFill>
                  <a:schemeClr val="tx1"/>
                </a:solidFill>
                <a:latin typeface="Georgia" panose="02040502050405020303" pitchFamily="18" charset="0"/>
              </a:rPr>
              <a:t>By enhancing product search, personalization, and the checkout process, we can increase average order value and reduce cart abandonment.</a:t>
            </a:r>
          </a:p>
          <a:p>
            <a:pPr marL="0" indent="0" algn="just">
              <a:buNone/>
            </a:pPr>
            <a:r>
              <a:rPr lang="en-US" sz="1600" b="1" dirty="0">
                <a:solidFill>
                  <a:schemeClr val="tx1"/>
                </a:solidFill>
                <a:latin typeface="Georgia" panose="02040502050405020303" pitchFamily="18" charset="0"/>
              </a:rPr>
              <a:t>•	Leverage Data-Driven Insights: </a:t>
            </a:r>
            <a:r>
              <a:rPr lang="en-US" sz="1600" dirty="0">
                <a:solidFill>
                  <a:schemeClr val="tx1"/>
                </a:solidFill>
                <a:latin typeface="Georgia" panose="02040502050405020303" pitchFamily="18" charset="0"/>
              </a:rPr>
              <a:t>By </a:t>
            </a:r>
            <a:r>
              <a:rPr lang="en-US" sz="1600" dirty="0" err="1">
                <a:solidFill>
                  <a:schemeClr val="tx1"/>
                </a:solidFill>
                <a:latin typeface="Georgia" panose="02040502050405020303" pitchFamily="18" charset="0"/>
              </a:rPr>
              <a:t>analysing</a:t>
            </a:r>
            <a:r>
              <a:rPr lang="en-US" sz="1600" dirty="0">
                <a:solidFill>
                  <a:schemeClr val="tx1"/>
                </a:solidFill>
                <a:latin typeface="Georgia" panose="02040502050405020303" pitchFamily="18" charset="0"/>
              </a:rPr>
              <a:t> user </a:t>
            </a:r>
            <a:r>
              <a:rPr lang="en-US" sz="1600" dirty="0" err="1">
                <a:solidFill>
                  <a:schemeClr val="tx1"/>
                </a:solidFill>
                <a:latin typeface="Georgia" panose="02040502050405020303" pitchFamily="18" charset="0"/>
              </a:rPr>
              <a:t>behaviour</a:t>
            </a:r>
            <a:r>
              <a:rPr lang="en-US" sz="1600" dirty="0">
                <a:solidFill>
                  <a:schemeClr val="tx1"/>
                </a:solidFill>
                <a:latin typeface="Georgia" panose="02040502050405020303" pitchFamily="18" charset="0"/>
              </a:rPr>
              <a:t> and performance metrics, we can identify opportunities to optimize marketing campaigns, personalize user experiences, and improve overall website performance.</a:t>
            </a:r>
          </a:p>
          <a:p>
            <a:pPr marL="0" indent="0" algn="just">
              <a:buNone/>
            </a:pPr>
            <a:r>
              <a:rPr lang="en-US" sz="1600" b="1" dirty="0">
                <a:solidFill>
                  <a:schemeClr val="tx1"/>
                </a:solidFill>
                <a:latin typeface="Georgia" panose="02040502050405020303" pitchFamily="18" charset="0"/>
              </a:rPr>
              <a:t>•	Implement Effective Marketing Strategies: </a:t>
            </a:r>
            <a:r>
              <a:rPr lang="en-US" sz="1600" dirty="0">
                <a:solidFill>
                  <a:schemeClr val="tx1"/>
                </a:solidFill>
                <a:latin typeface="Georgia" panose="02040502050405020303" pitchFamily="18" charset="0"/>
              </a:rPr>
              <a:t>By utilizing targeted marketing campaigns, social media, and email marketing, we can increase brand awareness, attract new customers, and drive traffic to the website.</a:t>
            </a:r>
          </a:p>
          <a:p>
            <a:pPr marL="0" indent="0" algn="just">
              <a:buNone/>
            </a:pPr>
            <a:r>
              <a:rPr lang="en-US" sz="1600" b="1" dirty="0">
                <a:solidFill>
                  <a:schemeClr val="tx1"/>
                </a:solidFill>
                <a:latin typeface="Georgia" panose="02040502050405020303" pitchFamily="18" charset="0"/>
              </a:rPr>
              <a:t>•	Prioritize Customer Support: </a:t>
            </a:r>
            <a:r>
              <a:rPr lang="en-US" sz="1600" dirty="0">
                <a:solidFill>
                  <a:schemeClr val="tx1"/>
                </a:solidFill>
                <a:latin typeface="Georgia" panose="02040502050405020303" pitchFamily="18" charset="0"/>
              </a:rPr>
              <a:t>By providing excellent customer support, we can improve customer satisfaction, build brand loyalty, and reduce negative reviews.</a:t>
            </a:r>
          </a:p>
          <a:p>
            <a:pPr marL="0" indent="0" algn="just">
              <a:buNone/>
            </a:pPr>
            <a:r>
              <a:rPr lang="en-US" sz="1600" b="1" dirty="0">
                <a:solidFill>
                  <a:schemeClr val="tx1"/>
                </a:solidFill>
                <a:latin typeface="Georgia" panose="02040502050405020303" pitchFamily="18" charset="0"/>
              </a:rPr>
              <a:t>CONCLUSION</a:t>
            </a:r>
          </a:p>
          <a:p>
            <a:pPr marL="0" indent="0" algn="just">
              <a:buNone/>
            </a:pPr>
            <a:r>
              <a:rPr lang="en-US" sz="1600" dirty="0">
                <a:solidFill>
                  <a:schemeClr val="tx1"/>
                </a:solidFill>
                <a:latin typeface="Georgia" panose="02040502050405020303" pitchFamily="18" charset="0"/>
              </a:rPr>
              <a:t>In conclusion, by addressing the identified challenges and implementing the recommended strategies, we can significantly improve our online store's performance and achieve our business goals of increasing conversion rates, reducing bounce rates, and driving overall growth.</a:t>
            </a:r>
          </a:p>
          <a:p>
            <a:pPr marL="0" indent="0" algn="just">
              <a:buNone/>
            </a:pPr>
            <a:endParaRPr lang="en-US" sz="1600" dirty="0">
              <a:solidFill>
                <a:schemeClr val="tx1"/>
              </a:solidFill>
              <a:latin typeface="Georgia" panose="02040502050405020303" pitchFamily="18" charset="0"/>
            </a:endParaRPr>
          </a:p>
          <a:p>
            <a:pPr marL="0" indent="0" algn="just">
              <a:buNone/>
            </a:pPr>
            <a:endParaRPr lang="en-US" sz="1600" b="1" dirty="0">
              <a:solidFill>
                <a:schemeClr val="tx1"/>
              </a:solidFill>
              <a:latin typeface="Georgia" panose="02040502050405020303" pitchFamily="18" charset="0"/>
            </a:endParaRPr>
          </a:p>
          <a:p>
            <a:pPr marL="0" indent="0" algn="just">
              <a:buNone/>
            </a:pPr>
            <a:endParaRPr lang="en-NG" sz="1600" b="1" dirty="0">
              <a:solidFill>
                <a:schemeClr val="tx1"/>
              </a:solidFill>
              <a:latin typeface="Georgia" panose="02040502050405020303" pitchFamily="18" charset="0"/>
            </a:endParaRPr>
          </a:p>
        </p:txBody>
      </p:sp>
      <p:pic>
        <p:nvPicPr>
          <p:cNvPr id="8" name="Graphic 7" descr="CheckList with solid fill">
            <a:extLst>
              <a:ext uri="{FF2B5EF4-FFF2-40B4-BE49-F238E27FC236}">
                <a16:creationId xmlns:a16="http://schemas.microsoft.com/office/drawing/2014/main" id="{C29AEE8B-6ADD-0660-02C4-FC8C8CFF3E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9460" y="1642730"/>
            <a:ext cx="1600200" cy="2238154"/>
          </a:xfrm>
          <a:prstGeom prst="rect">
            <a:avLst/>
          </a:prstGeom>
        </p:spPr>
      </p:pic>
    </p:spTree>
    <p:extLst>
      <p:ext uri="{BB962C8B-B14F-4D97-AF65-F5344CB8AC3E}">
        <p14:creationId xmlns:p14="http://schemas.microsoft.com/office/powerpoint/2010/main" val="123151365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94CE8CD-A84D-AC7C-D9FC-044F67740E3B}"/>
              </a:ext>
            </a:extLst>
          </p:cNvPr>
          <p:cNvSpPr/>
          <p:nvPr/>
        </p:nvSpPr>
        <p:spPr>
          <a:xfrm>
            <a:off x="3616842" y="796114"/>
            <a:ext cx="8088716" cy="5265775"/>
          </a:xfrm>
          <a:prstGeom prst="roundRect">
            <a:avLst/>
          </a:prstGeom>
          <a:solidFill>
            <a:srgbClr val="FE7B2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2000" dirty="0"/>
          </a:p>
        </p:txBody>
      </p:sp>
      <p:sp>
        <p:nvSpPr>
          <p:cNvPr id="4" name="TextBox 3">
            <a:extLst>
              <a:ext uri="{FF2B5EF4-FFF2-40B4-BE49-F238E27FC236}">
                <a16:creationId xmlns:a16="http://schemas.microsoft.com/office/drawing/2014/main" id="{2C38B9CE-18A7-5A7E-1265-332A216A898F}"/>
              </a:ext>
            </a:extLst>
          </p:cNvPr>
          <p:cNvSpPr txBox="1"/>
          <p:nvPr/>
        </p:nvSpPr>
        <p:spPr>
          <a:xfrm>
            <a:off x="4928634" y="2283264"/>
            <a:ext cx="5465135" cy="3139321"/>
          </a:xfrm>
          <a:prstGeom prst="rect">
            <a:avLst/>
          </a:prstGeom>
          <a:noFill/>
        </p:spPr>
        <p:txBody>
          <a:bodyPr wrap="square" rtlCol="0" anchor="b">
            <a:spAutoFit/>
          </a:bodyPr>
          <a:lstStyle/>
          <a:p>
            <a:pPr algn="ctr"/>
            <a:r>
              <a:rPr lang="en-US" sz="6600" b="1" dirty="0">
                <a:latin typeface="Georgia" panose="02040502050405020303" pitchFamily="18" charset="0"/>
              </a:rPr>
              <a:t>THANK YOU!</a:t>
            </a:r>
            <a:endParaRPr lang="en-NG" sz="6600" b="1" dirty="0">
              <a:latin typeface="Georgia" panose="02040502050405020303" pitchFamily="18" charset="0"/>
            </a:endParaRPr>
          </a:p>
          <a:p>
            <a:pPr algn="ctr"/>
            <a:endParaRPr lang="en-NG" sz="6600" dirty="0"/>
          </a:p>
        </p:txBody>
      </p:sp>
      <p:sp>
        <p:nvSpPr>
          <p:cNvPr id="5" name="Rectangle 4">
            <a:extLst>
              <a:ext uri="{FF2B5EF4-FFF2-40B4-BE49-F238E27FC236}">
                <a16:creationId xmlns:a16="http://schemas.microsoft.com/office/drawing/2014/main" id="{E43D19B8-7383-27A3-03ED-D0E9626BBFD7}"/>
              </a:ext>
            </a:extLst>
          </p:cNvPr>
          <p:cNvSpPr/>
          <p:nvPr/>
        </p:nvSpPr>
        <p:spPr>
          <a:xfrm>
            <a:off x="61139" y="796114"/>
            <a:ext cx="3474188" cy="526577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pic>
        <p:nvPicPr>
          <p:cNvPr id="6" name="Graphic 5" descr="Handshake with solid fill">
            <a:extLst>
              <a:ext uri="{FF2B5EF4-FFF2-40B4-BE49-F238E27FC236}">
                <a16:creationId xmlns:a16="http://schemas.microsoft.com/office/drawing/2014/main" id="{A56011EE-D09C-C673-5A6C-72BC704C75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5703" y="1800175"/>
            <a:ext cx="2025060" cy="3141920"/>
          </a:xfrm>
          <a:prstGeom prst="rect">
            <a:avLst/>
          </a:prstGeom>
        </p:spPr>
      </p:pic>
    </p:spTree>
    <p:extLst>
      <p:ext uri="{BB962C8B-B14F-4D97-AF65-F5344CB8AC3E}">
        <p14:creationId xmlns:p14="http://schemas.microsoft.com/office/powerpoint/2010/main" val="276821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705C857-041E-61CB-4C70-EF47429340B2}"/>
              </a:ext>
            </a:extLst>
          </p:cNvPr>
          <p:cNvSpPr/>
          <p:nvPr/>
        </p:nvSpPr>
        <p:spPr>
          <a:xfrm>
            <a:off x="122274" y="754913"/>
            <a:ext cx="3312042" cy="535880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Rectangle: Rounded Corners 3">
            <a:extLst>
              <a:ext uri="{FF2B5EF4-FFF2-40B4-BE49-F238E27FC236}">
                <a16:creationId xmlns:a16="http://schemas.microsoft.com/office/drawing/2014/main" id="{AF1B0904-FD56-9294-2BDE-1EC02C32E430}"/>
              </a:ext>
            </a:extLst>
          </p:cNvPr>
          <p:cNvSpPr/>
          <p:nvPr/>
        </p:nvSpPr>
        <p:spPr>
          <a:xfrm>
            <a:off x="3826739" y="910467"/>
            <a:ext cx="7315199" cy="5166041"/>
          </a:xfrm>
          <a:prstGeom prst="roundRect">
            <a:avLst/>
          </a:prstGeom>
          <a:solidFill>
            <a:srgbClr val="FE7B2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F9290AD9-D0CE-F866-3329-8BE75CBC8ABA}"/>
              </a:ext>
            </a:extLst>
          </p:cNvPr>
          <p:cNvSpPr>
            <a:spLocks noGrp="1"/>
          </p:cNvSpPr>
          <p:nvPr>
            <p:ph type="title"/>
          </p:nvPr>
        </p:nvSpPr>
        <p:spPr/>
        <p:txBody>
          <a:bodyPr anchor="b"/>
          <a:lstStyle/>
          <a:p>
            <a:pPr algn="ctr"/>
            <a:r>
              <a:rPr lang="en-US" b="1" kern="100" dirty="0">
                <a:solidFill>
                  <a:srgbClr val="FE7B2A"/>
                </a:solidFill>
                <a:latin typeface="Georgia" panose="02040502050405020303" pitchFamily="18" charset="0"/>
                <a:ea typeface="Aptos" panose="020B0004020202020204" pitchFamily="34" charset="0"/>
                <a:cs typeface="Times New Roman" panose="02020603050405020304" pitchFamily="18" charset="0"/>
              </a:rPr>
              <a:t>T</a:t>
            </a:r>
            <a:r>
              <a:rPr lang="en-NG" b="1" kern="100" dirty="0">
                <a:solidFill>
                  <a:srgbClr val="FE7B2A"/>
                </a:solidFill>
                <a:latin typeface="Georgia" panose="02040502050405020303" pitchFamily="18" charset="0"/>
                <a:ea typeface="Aptos" panose="020B0004020202020204" pitchFamily="34" charset="0"/>
                <a:cs typeface="Times New Roman" panose="02020603050405020304" pitchFamily="18" charset="0"/>
              </a:rPr>
              <a:t>ABLE OF CONTENT</a:t>
            </a:r>
            <a:br>
              <a:rPr lang="en-NG" b="1" kern="100" dirty="0">
                <a:solidFill>
                  <a:schemeClr val="tx1"/>
                </a:solidFill>
                <a:latin typeface="Georgia" panose="02040502050405020303" pitchFamily="18" charset="0"/>
                <a:ea typeface="Aptos" panose="020B0004020202020204" pitchFamily="34" charset="0"/>
                <a:cs typeface="Times New Roman" panose="02020603050405020304" pitchFamily="18" charset="0"/>
              </a:rPr>
            </a:br>
            <a:endParaRPr lang="en-NG" dirty="0"/>
          </a:p>
        </p:txBody>
      </p:sp>
      <p:sp>
        <p:nvSpPr>
          <p:cNvPr id="3" name="Content Placeholder 2">
            <a:extLst>
              <a:ext uri="{FF2B5EF4-FFF2-40B4-BE49-F238E27FC236}">
                <a16:creationId xmlns:a16="http://schemas.microsoft.com/office/drawing/2014/main" id="{FB4CF344-3BB4-F8E6-F9EC-F9591AF5100C}"/>
              </a:ext>
            </a:extLst>
          </p:cNvPr>
          <p:cNvSpPr>
            <a:spLocks noGrp="1"/>
          </p:cNvSpPr>
          <p:nvPr>
            <p:ph idx="1"/>
          </p:nvPr>
        </p:nvSpPr>
        <p:spPr/>
        <p:txBody>
          <a:bodyPr>
            <a:normAutofit/>
          </a:bodyPr>
          <a:lstStyle/>
          <a:p>
            <a:pPr>
              <a:lnSpc>
                <a:spcPct val="107000"/>
              </a:lnSpc>
            </a:pPr>
            <a:r>
              <a:rPr lang="en-US" sz="2400" b="1" kern="100" dirty="0">
                <a:solidFill>
                  <a:schemeClr val="tx1"/>
                </a:solidFill>
                <a:latin typeface="Georgia" panose="02040502050405020303" pitchFamily="18" charset="0"/>
                <a:ea typeface="Aptos" panose="020B0004020202020204" pitchFamily="34" charset="0"/>
                <a:cs typeface="Times New Roman" panose="02020603050405020304" pitchFamily="18" charset="0"/>
              </a:rPr>
              <a:t>Background</a:t>
            </a:r>
            <a:endParaRPr lang="en-NG" sz="2400" b="1" kern="100" dirty="0">
              <a:solidFill>
                <a:schemeClr val="tx1"/>
              </a:solidFill>
              <a:latin typeface="Georgia" panose="02040502050405020303" pitchFamily="18" charset="0"/>
              <a:ea typeface="Aptos" panose="020B0004020202020204" pitchFamily="34" charset="0"/>
              <a:cs typeface="Times New Roman" panose="02020603050405020304" pitchFamily="18" charset="0"/>
            </a:endParaRPr>
          </a:p>
          <a:p>
            <a:pPr>
              <a:lnSpc>
                <a:spcPct val="107000"/>
              </a:lnSpc>
            </a:pPr>
            <a:r>
              <a:rPr lang="en-NG" sz="2400" b="1" kern="100" dirty="0">
                <a:solidFill>
                  <a:schemeClr val="tx1"/>
                </a:solidFill>
                <a:latin typeface="Georgia" panose="02040502050405020303" pitchFamily="18" charset="0"/>
                <a:ea typeface="Aptos" panose="020B0004020202020204" pitchFamily="34" charset="0"/>
                <a:cs typeface="Times New Roman" panose="02020603050405020304" pitchFamily="18" charset="0"/>
              </a:rPr>
              <a:t>Business problem &amp; Objectives</a:t>
            </a:r>
          </a:p>
          <a:p>
            <a:pPr>
              <a:lnSpc>
                <a:spcPct val="107000"/>
              </a:lnSpc>
            </a:pPr>
            <a:r>
              <a:rPr lang="en-NG" sz="2400" b="1" kern="100" dirty="0">
                <a:solidFill>
                  <a:schemeClr val="tx1"/>
                </a:solidFill>
                <a:latin typeface="Georgia" panose="02040502050405020303" pitchFamily="18" charset="0"/>
                <a:ea typeface="Aptos" panose="020B0004020202020204" pitchFamily="34" charset="0"/>
                <a:cs typeface="Times New Roman" panose="02020603050405020304" pitchFamily="18" charset="0"/>
              </a:rPr>
              <a:t>Data Analysis &amp; Findings</a:t>
            </a:r>
          </a:p>
          <a:p>
            <a:pPr>
              <a:lnSpc>
                <a:spcPct val="107000"/>
              </a:lnSpc>
            </a:pPr>
            <a:r>
              <a:rPr lang="en-NG" sz="2400" b="1" kern="100" dirty="0">
                <a:solidFill>
                  <a:schemeClr val="tx1"/>
                </a:solidFill>
                <a:latin typeface="Georgia" panose="02040502050405020303" pitchFamily="18" charset="0"/>
                <a:ea typeface="Aptos" panose="020B0004020202020204" pitchFamily="34" charset="0"/>
                <a:cs typeface="Times New Roman" panose="02020603050405020304" pitchFamily="18" charset="0"/>
              </a:rPr>
              <a:t>Insights &amp; Recommendations</a:t>
            </a:r>
          </a:p>
          <a:p>
            <a:pPr>
              <a:lnSpc>
                <a:spcPct val="107000"/>
              </a:lnSpc>
              <a:spcAft>
                <a:spcPts val="800"/>
              </a:spcAft>
            </a:pPr>
            <a:r>
              <a:rPr lang="en-NG" sz="2400" b="1" kern="100" dirty="0">
                <a:solidFill>
                  <a:schemeClr val="tx1"/>
                </a:solidFill>
                <a:latin typeface="Georgia" panose="02040502050405020303" pitchFamily="18" charset="0"/>
                <a:ea typeface="Aptos" panose="020B0004020202020204" pitchFamily="34" charset="0"/>
                <a:cs typeface="Times New Roman" panose="02020603050405020304" pitchFamily="18" charset="0"/>
              </a:rPr>
              <a:t>Action Plans</a:t>
            </a:r>
            <a:r>
              <a:rPr lang="en-US" sz="2400" b="1" kern="100" dirty="0">
                <a:solidFill>
                  <a:schemeClr val="tx1"/>
                </a:solidFill>
                <a:latin typeface="Georgia" panose="02040502050405020303" pitchFamily="18" charset="0"/>
                <a:ea typeface="Aptos" panose="020B0004020202020204" pitchFamily="34" charset="0"/>
                <a:cs typeface="Times New Roman" panose="02020603050405020304" pitchFamily="18" charset="0"/>
              </a:rPr>
              <a:t> &amp; Conclusion</a:t>
            </a:r>
          </a:p>
        </p:txBody>
      </p:sp>
      <p:pic>
        <p:nvPicPr>
          <p:cNvPr id="7" name="Graphic 6" descr="Hamburger Menu Icon with solid fill">
            <a:extLst>
              <a:ext uri="{FF2B5EF4-FFF2-40B4-BE49-F238E27FC236}">
                <a16:creationId xmlns:a16="http://schemas.microsoft.com/office/drawing/2014/main" id="{0BD8880D-DFF5-F4D8-F8A3-49668F7B30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786" y="2137144"/>
            <a:ext cx="1355651" cy="1525771"/>
          </a:xfrm>
          <a:prstGeom prst="rect">
            <a:avLst/>
          </a:prstGeom>
        </p:spPr>
      </p:pic>
    </p:spTree>
    <p:extLst>
      <p:ext uri="{BB962C8B-B14F-4D97-AF65-F5344CB8AC3E}">
        <p14:creationId xmlns:p14="http://schemas.microsoft.com/office/powerpoint/2010/main" val="730773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CAF2D7E-81A6-8463-249E-B8C0595B124F}"/>
              </a:ext>
            </a:extLst>
          </p:cNvPr>
          <p:cNvSpPr/>
          <p:nvPr/>
        </p:nvSpPr>
        <p:spPr>
          <a:xfrm>
            <a:off x="3864937" y="776179"/>
            <a:ext cx="7682023" cy="5321595"/>
          </a:xfrm>
          <a:prstGeom prst="roundRect">
            <a:avLst/>
          </a:prstGeom>
          <a:solidFill>
            <a:srgbClr val="FE7B2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4" name="Rectangle 3">
            <a:extLst>
              <a:ext uri="{FF2B5EF4-FFF2-40B4-BE49-F238E27FC236}">
                <a16:creationId xmlns:a16="http://schemas.microsoft.com/office/drawing/2014/main" id="{30F570DB-FCE1-1434-4DF1-0FACBDEE90B8}"/>
              </a:ext>
            </a:extLst>
          </p:cNvPr>
          <p:cNvSpPr/>
          <p:nvPr/>
        </p:nvSpPr>
        <p:spPr>
          <a:xfrm>
            <a:off x="164805" y="776179"/>
            <a:ext cx="3354572" cy="532159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1E7A15AF-6A82-15D8-CB64-672AC4A34452}"/>
              </a:ext>
            </a:extLst>
          </p:cNvPr>
          <p:cNvSpPr>
            <a:spLocks noGrp="1"/>
          </p:cNvSpPr>
          <p:nvPr>
            <p:ph type="title"/>
          </p:nvPr>
        </p:nvSpPr>
        <p:spPr>
          <a:xfrm>
            <a:off x="90377" y="1123839"/>
            <a:ext cx="3466214" cy="4601183"/>
          </a:xfrm>
        </p:spPr>
        <p:txBody>
          <a:bodyPr anchor="b">
            <a:normAutofit/>
          </a:bodyPr>
          <a:lstStyle/>
          <a:p>
            <a:pPr algn="ctr"/>
            <a:r>
              <a:rPr lang="en-US" sz="3200" b="1" dirty="0">
                <a:solidFill>
                  <a:srgbClr val="FE7B2A"/>
                </a:solidFill>
                <a:latin typeface="Georgia" panose="02040502050405020303" pitchFamily="18" charset="0"/>
              </a:rPr>
              <a:t>BACKGROUND</a:t>
            </a:r>
            <a:endParaRPr lang="en-NG" sz="3200" b="1" dirty="0">
              <a:solidFill>
                <a:srgbClr val="FE7B2A"/>
              </a:solidFill>
              <a:latin typeface="Georgia" panose="02040502050405020303" pitchFamily="18" charset="0"/>
            </a:endParaRPr>
          </a:p>
        </p:txBody>
      </p:sp>
      <p:sp>
        <p:nvSpPr>
          <p:cNvPr id="3" name="Content Placeholder 2">
            <a:extLst>
              <a:ext uri="{FF2B5EF4-FFF2-40B4-BE49-F238E27FC236}">
                <a16:creationId xmlns:a16="http://schemas.microsoft.com/office/drawing/2014/main" id="{1A2177DB-0D87-843E-CC8A-5DBEA3BD5F32}"/>
              </a:ext>
            </a:extLst>
          </p:cNvPr>
          <p:cNvSpPr>
            <a:spLocks noGrp="1"/>
          </p:cNvSpPr>
          <p:nvPr>
            <p:ph idx="1"/>
          </p:nvPr>
        </p:nvSpPr>
        <p:spPr>
          <a:xfrm>
            <a:off x="3955312" y="1291856"/>
            <a:ext cx="7384312" cy="4726173"/>
          </a:xfrm>
        </p:spPr>
        <p:txBody>
          <a:bodyPr>
            <a:normAutofit fontScale="85000" lnSpcReduction="20000"/>
          </a:bodyPr>
          <a:lstStyle/>
          <a:p>
            <a:pPr marL="0" indent="0" algn="just">
              <a:lnSpc>
                <a:spcPct val="107000"/>
              </a:lnSpc>
              <a:spcAft>
                <a:spcPts val="800"/>
              </a:spcAft>
              <a:buNone/>
            </a:pPr>
            <a:r>
              <a:rPr lang="en-NG" b="1" kern="100" dirty="0" err="1">
                <a:solidFill>
                  <a:schemeClr val="tx1"/>
                </a:solidFill>
                <a:latin typeface="Georgia" panose="02040502050405020303" pitchFamily="18" charset="0"/>
                <a:ea typeface="Aptos" panose="020B0004020202020204" pitchFamily="34" charset="0"/>
                <a:cs typeface="Times New Roman" panose="02020603050405020304" pitchFamily="18" charset="0"/>
              </a:rPr>
              <a:t>FlexTrade</a:t>
            </a:r>
            <a:r>
              <a:rPr lang="en-NG" b="1" kern="100" dirty="0">
                <a:solidFill>
                  <a:schemeClr val="tx1"/>
                </a:solidFill>
                <a:latin typeface="Georgia" panose="02040502050405020303" pitchFamily="18" charset="0"/>
                <a:ea typeface="Aptos" panose="020B0004020202020204" pitchFamily="34" charset="0"/>
                <a:cs typeface="Times New Roman" panose="02020603050405020304" pitchFamily="18" charset="0"/>
              </a:rPr>
              <a:t> is a well-known company in the online shopping world that have been making shopping easier and better for a long time. They sell all kinds of products, from electronics to clothes. Their app is designed to be easy to use, hoping to make shopping fun and simple for everyone. In today's competitive e-commerce landscape, understanding user behaviour and optimizing the online shopping experience is crucial for driving business growth. By analysing key metrics such as conversion rates, bounce rates, session duration, and user feedback, we will uncover valuable insights into our customers' behaviour and preferences. Through data-driven recommendations, we can optimize our website's design, checkout process, and product recommendations to enhance user experience and increase sales.</a:t>
            </a:r>
          </a:p>
          <a:p>
            <a:pPr marL="0" indent="0" algn="just">
              <a:lnSpc>
                <a:spcPct val="107000"/>
              </a:lnSpc>
              <a:spcAft>
                <a:spcPts val="800"/>
              </a:spcAft>
              <a:buNone/>
            </a:pPr>
            <a:r>
              <a:rPr lang="en-NG" b="1" kern="100" dirty="0">
                <a:solidFill>
                  <a:schemeClr val="tx1"/>
                </a:solidFill>
                <a:latin typeface="Georgia" panose="02040502050405020303" pitchFamily="18" charset="0"/>
                <a:ea typeface="Aptos" panose="020B0004020202020204" pitchFamily="34" charset="0"/>
                <a:cs typeface="Times New Roman" panose="02020603050405020304" pitchFamily="18" charset="0"/>
              </a:rPr>
              <a:t>This presentation will provide a clear understanding of the current state of our online shopping application, highlight the opportunities for improvement, and action plans to achieve our business objectives.</a:t>
            </a:r>
          </a:p>
          <a:p>
            <a:endParaRPr lang="en-NG" b="1" dirty="0">
              <a:solidFill>
                <a:schemeClr val="tx1"/>
              </a:solidFill>
              <a:latin typeface="Georgia" panose="02040502050405020303" pitchFamily="18" charset="0"/>
            </a:endParaRPr>
          </a:p>
        </p:txBody>
      </p:sp>
      <p:pic>
        <p:nvPicPr>
          <p:cNvPr id="7" name="Picture 6" descr="A computer on a shelf with icons around it&#10;&#10;Description automatically generated">
            <a:extLst>
              <a:ext uri="{FF2B5EF4-FFF2-40B4-BE49-F238E27FC236}">
                <a16:creationId xmlns:a16="http://schemas.microsoft.com/office/drawing/2014/main" id="{850EF177-01AB-BF8E-EAFB-2705F570C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59" y="1685262"/>
            <a:ext cx="2764465" cy="29080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276118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028118C2-7342-4CEF-D0F1-D34C1487E387}"/>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6CF4422-287E-B922-8641-E2D73CBBBAA0}"/>
              </a:ext>
            </a:extLst>
          </p:cNvPr>
          <p:cNvSpPr/>
          <p:nvPr/>
        </p:nvSpPr>
        <p:spPr>
          <a:xfrm>
            <a:off x="3646970" y="111642"/>
            <a:ext cx="8088716" cy="6666614"/>
          </a:xfrm>
          <a:prstGeom prst="roundRect">
            <a:avLst/>
          </a:prstGeom>
          <a:solidFill>
            <a:srgbClr val="FE7B2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2000"/>
          </a:p>
        </p:txBody>
      </p:sp>
      <p:sp>
        <p:nvSpPr>
          <p:cNvPr id="4" name="Rectangle 3">
            <a:extLst>
              <a:ext uri="{FF2B5EF4-FFF2-40B4-BE49-F238E27FC236}">
                <a16:creationId xmlns:a16="http://schemas.microsoft.com/office/drawing/2014/main" id="{0573CA3A-D8D4-496A-2CBC-CC95D44F77B6}"/>
              </a:ext>
            </a:extLst>
          </p:cNvPr>
          <p:cNvSpPr/>
          <p:nvPr/>
        </p:nvSpPr>
        <p:spPr>
          <a:xfrm>
            <a:off x="90377" y="776179"/>
            <a:ext cx="3362547" cy="532159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B3C87118-9D36-353F-3276-BD0223E5F33A}"/>
              </a:ext>
            </a:extLst>
          </p:cNvPr>
          <p:cNvSpPr>
            <a:spLocks noGrp="1"/>
          </p:cNvSpPr>
          <p:nvPr>
            <p:ph type="title"/>
          </p:nvPr>
        </p:nvSpPr>
        <p:spPr>
          <a:xfrm>
            <a:off x="90377" y="1123839"/>
            <a:ext cx="3466214" cy="4601183"/>
          </a:xfrm>
        </p:spPr>
        <p:txBody>
          <a:bodyPr anchor="b">
            <a:normAutofit/>
          </a:bodyPr>
          <a:lstStyle/>
          <a:p>
            <a:pPr algn="ctr"/>
            <a:r>
              <a:rPr lang="en-US" sz="3200" b="1" dirty="0">
                <a:solidFill>
                  <a:srgbClr val="FE7B2A"/>
                </a:solidFill>
                <a:latin typeface="Georgia" panose="02040502050405020303" pitchFamily="18" charset="0"/>
              </a:rPr>
              <a:t>BUSINESS PROBLEM &amp; GOALS</a:t>
            </a:r>
            <a:endParaRPr lang="en-NG" sz="3200" b="1" dirty="0">
              <a:solidFill>
                <a:srgbClr val="FE7B2A"/>
              </a:solidFill>
              <a:latin typeface="Georgia" panose="02040502050405020303" pitchFamily="18" charset="0"/>
            </a:endParaRPr>
          </a:p>
        </p:txBody>
      </p:sp>
      <p:sp>
        <p:nvSpPr>
          <p:cNvPr id="3" name="Content Placeholder 2">
            <a:extLst>
              <a:ext uri="{FF2B5EF4-FFF2-40B4-BE49-F238E27FC236}">
                <a16:creationId xmlns:a16="http://schemas.microsoft.com/office/drawing/2014/main" id="{42BB0863-9012-3799-8248-EF02B07684BD}"/>
              </a:ext>
            </a:extLst>
          </p:cNvPr>
          <p:cNvSpPr>
            <a:spLocks noGrp="1"/>
          </p:cNvSpPr>
          <p:nvPr>
            <p:ph idx="1"/>
          </p:nvPr>
        </p:nvSpPr>
        <p:spPr>
          <a:xfrm>
            <a:off x="3912781" y="776179"/>
            <a:ext cx="7628860" cy="5768161"/>
          </a:xfrm>
        </p:spPr>
        <p:txBody>
          <a:bodyPr>
            <a:noAutofit/>
          </a:bodyPr>
          <a:lstStyle/>
          <a:p>
            <a:pPr marL="0" indent="0">
              <a:buNone/>
            </a:pPr>
            <a:r>
              <a:rPr lang="en-US" sz="1450" b="1" dirty="0">
                <a:solidFill>
                  <a:schemeClr val="tx1"/>
                </a:solidFill>
                <a:latin typeface="Georgia" panose="02040502050405020303" pitchFamily="18" charset="0"/>
              </a:rPr>
              <a:t>Even though lots of people download and use the </a:t>
            </a:r>
            <a:r>
              <a:rPr lang="en-US" sz="1450" b="1" dirty="0" err="1">
                <a:solidFill>
                  <a:schemeClr val="tx1"/>
                </a:solidFill>
                <a:latin typeface="Georgia" panose="02040502050405020303" pitchFamily="18" charset="0"/>
              </a:rPr>
              <a:t>FlexTrade</a:t>
            </a:r>
            <a:r>
              <a:rPr lang="en-US" sz="1450" b="1" dirty="0">
                <a:solidFill>
                  <a:schemeClr val="tx1"/>
                </a:solidFill>
                <a:latin typeface="Georgia" panose="02040502050405020303" pitchFamily="18" charset="0"/>
              </a:rPr>
              <a:t> app, not everyone ends up buying something. There are a few problems: </a:t>
            </a:r>
          </a:p>
          <a:p>
            <a:pPr marL="0" indent="0">
              <a:lnSpc>
                <a:spcPct val="120000"/>
              </a:lnSpc>
              <a:buNone/>
            </a:pPr>
            <a:r>
              <a:rPr lang="en-US" sz="1450" b="1" dirty="0">
                <a:solidFill>
                  <a:schemeClr val="tx1"/>
                </a:solidFill>
                <a:latin typeface="Georgia" panose="02040502050405020303" pitchFamily="18" charset="0"/>
              </a:rPr>
              <a:t>•	High Bounce Rate: </a:t>
            </a:r>
            <a:r>
              <a:rPr lang="en-US" sz="1450" dirty="0">
                <a:solidFill>
                  <a:schemeClr val="tx1"/>
                </a:solidFill>
                <a:latin typeface="Georgia" panose="02040502050405020303" pitchFamily="18" charset="0"/>
              </a:rPr>
              <a:t>Many users leave the app quickly without buying anything. </a:t>
            </a:r>
          </a:p>
          <a:p>
            <a:pPr marL="0" indent="0">
              <a:lnSpc>
                <a:spcPct val="120000"/>
              </a:lnSpc>
              <a:buNone/>
            </a:pPr>
            <a:r>
              <a:rPr lang="en-US" sz="1450" b="1" dirty="0">
                <a:solidFill>
                  <a:schemeClr val="tx1"/>
                </a:solidFill>
                <a:latin typeface="Georgia" panose="02040502050405020303" pitchFamily="18" charset="0"/>
              </a:rPr>
              <a:t>•	Cart Abandonment: </a:t>
            </a:r>
            <a:r>
              <a:rPr lang="en-US" sz="1450" dirty="0">
                <a:solidFill>
                  <a:schemeClr val="tx1"/>
                </a:solidFill>
                <a:latin typeface="Georgia" panose="02040502050405020303" pitchFamily="18" charset="0"/>
              </a:rPr>
              <a:t>Users put items in their cart but don't complete the purchase. </a:t>
            </a:r>
          </a:p>
          <a:p>
            <a:pPr marL="0" indent="0">
              <a:lnSpc>
                <a:spcPct val="120000"/>
              </a:lnSpc>
              <a:buNone/>
            </a:pPr>
            <a:r>
              <a:rPr lang="en-US" sz="1450" b="1" dirty="0">
                <a:solidFill>
                  <a:schemeClr val="tx1"/>
                </a:solidFill>
                <a:latin typeface="Georgia" panose="02040502050405020303" pitchFamily="18" charset="0"/>
              </a:rPr>
              <a:t>•	Low Average Order Value: </a:t>
            </a:r>
            <a:r>
              <a:rPr lang="en-US" sz="1450" dirty="0">
                <a:solidFill>
                  <a:schemeClr val="tx1"/>
                </a:solidFill>
                <a:latin typeface="Georgia" panose="02040502050405020303" pitchFamily="18" charset="0"/>
              </a:rPr>
              <a:t>The amount of money users spend is lower than what </a:t>
            </a:r>
            <a:r>
              <a:rPr lang="en-US" sz="1450" dirty="0" err="1">
                <a:solidFill>
                  <a:schemeClr val="tx1"/>
                </a:solidFill>
                <a:latin typeface="Georgia" panose="02040502050405020303" pitchFamily="18" charset="0"/>
              </a:rPr>
              <a:t>FlexTrade</a:t>
            </a:r>
            <a:r>
              <a:rPr lang="en-US" sz="1450" dirty="0">
                <a:solidFill>
                  <a:schemeClr val="tx1"/>
                </a:solidFill>
                <a:latin typeface="Georgia" panose="02040502050405020303" pitchFamily="18" charset="0"/>
              </a:rPr>
              <a:t> would like. </a:t>
            </a:r>
          </a:p>
          <a:p>
            <a:pPr marL="0" indent="0">
              <a:lnSpc>
                <a:spcPct val="120000"/>
              </a:lnSpc>
              <a:buNone/>
            </a:pPr>
            <a:r>
              <a:rPr lang="en-US" sz="1450" b="1" dirty="0">
                <a:solidFill>
                  <a:schemeClr val="tx1"/>
                </a:solidFill>
                <a:latin typeface="Georgia" panose="02040502050405020303" pitchFamily="18" charset="0"/>
              </a:rPr>
              <a:t>•	Lots of Competition: </a:t>
            </a:r>
            <a:r>
              <a:rPr lang="en-US" sz="1450" dirty="0">
                <a:solidFill>
                  <a:schemeClr val="tx1"/>
                </a:solidFill>
                <a:latin typeface="Georgia" panose="02040502050405020303" pitchFamily="18" charset="0"/>
              </a:rPr>
              <a:t>There are many other shopping apps out there, so </a:t>
            </a:r>
            <a:r>
              <a:rPr lang="en-US" sz="1450" dirty="0" err="1">
                <a:solidFill>
                  <a:schemeClr val="tx1"/>
                </a:solidFill>
                <a:latin typeface="Georgia" panose="02040502050405020303" pitchFamily="18" charset="0"/>
              </a:rPr>
              <a:t>FlexTrade</a:t>
            </a:r>
            <a:r>
              <a:rPr lang="en-US" sz="1450" dirty="0">
                <a:solidFill>
                  <a:schemeClr val="tx1"/>
                </a:solidFill>
                <a:latin typeface="Georgia" panose="02040502050405020303" pitchFamily="18" charset="0"/>
              </a:rPr>
              <a:t> needs to stand out</a:t>
            </a:r>
          </a:p>
          <a:p>
            <a:pPr marL="0" indent="0">
              <a:buNone/>
            </a:pPr>
            <a:r>
              <a:rPr lang="en-US" sz="1450" b="1" dirty="0">
                <a:solidFill>
                  <a:schemeClr val="tx1"/>
                </a:solidFill>
                <a:latin typeface="Georgia" panose="02040502050405020303" pitchFamily="18" charset="0"/>
              </a:rPr>
              <a:t>The goals are to: </a:t>
            </a:r>
          </a:p>
          <a:p>
            <a:pPr marL="0" indent="0">
              <a:lnSpc>
                <a:spcPct val="120000"/>
              </a:lnSpc>
              <a:buNone/>
            </a:pPr>
            <a:r>
              <a:rPr lang="en-US" sz="1450" b="1" dirty="0">
                <a:solidFill>
                  <a:schemeClr val="tx1"/>
                </a:solidFill>
                <a:latin typeface="Georgia" panose="02040502050405020303" pitchFamily="18" charset="0"/>
              </a:rPr>
              <a:t>•	Find UX Problems: </a:t>
            </a:r>
            <a:r>
              <a:rPr lang="en-US" sz="1450" dirty="0">
                <a:solidFill>
                  <a:schemeClr val="tx1"/>
                </a:solidFill>
                <a:latin typeface="Georgia" panose="02040502050405020303" pitchFamily="18" charset="0"/>
              </a:rPr>
              <a:t>Look at how users behave and what they say to find out what needs to be better. </a:t>
            </a:r>
          </a:p>
          <a:p>
            <a:pPr marL="0" indent="0">
              <a:lnSpc>
                <a:spcPct val="120000"/>
              </a:lnSpc>
              <a:buNone/>
            </a:pPr>
            <a:r>
              <a:rPr lang="en-US" sz="1450" b="1" dirty="0">
                <a:solidFill>
                  <a:schemeClr val="tx1"/>
                </a:solidFill>
                <a:latin typeface="Georgia" panose="02040502050405020303" pitchFamily="18" charset="0"/>
              </a:rPr>
              <a:t>•	Make Checkout Better: </a:t>
            </a:r>
            <a:r>
              <a:rPr lang="en-US" sz="1450" dirty="0">
                <a:solidFill>
                  <a:schemeClr val="tx1"/>
                </a:solidFill>
                <a:latin typeface="Georgia" panose="02040502050405020303" pitchFamily="18" charset="0"/>
              </a:rPr>
              <a:t>Make it easier and quicker for users to buy things. </a:t>
            </a:r>
          </a:p>
          <a:p>
            <a:pPr marL="0" indent="0">
              <a:lnSpc>
                <a:spcPct val="120000"/>
              </a:lnSpc>
              <a:buNone/>
            </a:pPr>
            <a:r>
              <a:rPr lang="en-US" sz="1450" b="1" dirty="0">
                <a:solidFill>
                  <a:schemeClr val="tx1"/>
                </a:solidFill>
                <a:latin typeface="Georgia" panose="02040502050405020303" pitchFamily="18" charset="0"/>
              </a:rPr>
              <a:t>•	Suggest Personalized Products: </a:t>
            </a:r>
            <a:r>
              <a:rPr lang="en-US" sz="1450" dirty="0">
                <a:solidFill>
                  <a:schemeClr val="tx1"/>
                </a:solidFill>
                <a:latin typeface="Georgia" panose="02040502050405020303" pitchFamily="18" charset="0"/>
              </a:rPr>
              <a:t>Use what we know about what users like to suggest other things they might buy. </a:t>
            </a:r>
          </a:p>
          <a:p>
            <a:pPr marL="0" indent="0">
              <a:lnSpc>
                <a:spcPct val="120000"/>
              </a:lnSpc>
              <a:buNone/>
            </a:pPr>
            <a:r>
              <a:rPr lang="en-US" sz="1450" b="1" dirty="0">
                <a:solidFill>
                  <a:schemeClr val="tx1"/>
                </a:solidFill>
                <a:latin typeface="Georgia" panose="02040502050405020303" pitchFamily="18" charset="0"/>
              </a:rPr>
              <a:t>•	Get Users to Buy More: </a:t>
            </a:r>
            <a:r>
              <a:rPr lang="en-US" sz="1450" dirty="0">
                <a:solidFill>
                  <a:schemeClr val="tx1"/>
                </a:solidFill>
                <a:latin typeface="Georgia" panose="02040502050405020303" pitchFamily="18" charset="0"/>
              </a:rPr>
              <a:t>Figure out ways to encourage users to spend more money</a:t>
            </a:r>
          </a:p>
          <a:p>
            <a:endParaRPr lang="en-NG" sz="1450" b="1" dirty="0">
              <a:solidFill>
                <a:schemeClr val="tx1"/>
              </a:solidFill>
              <a:latin typeface="Georgia" panose="02040502050405020303" pitchFamily="18" charset="0"/>
            </a:endParaRPr>
          </a:p>
        </p:txBody>
      </p:sp>
      <p:pic>
        <p:nvPicPr>
          <p:cNvPr id="7" name="Graphic 6" descr="Question Mark with solid fill">
            <a:extLst>
              <a:ext uri="{FF2B5EF4-FFF2-40B4-BE49-F238E27FC236}">
                <a16:creationId xmlns:a16="http://schemas.microsoft.com/office/drawing/2014/main" id="{6F83BB01-2B55-B5D5-6332-A79966CD53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8708" y="1568302"/>
            <a:ext cx="2004236" cy="2243470"/>
          </a:xfrm>
          <a:prstGeom prst="rect">
            <a:avLst/>
          </a:prstGeom>
        </p:spPr>
      </p:pic>
    </p:spTree>
    <p:extLst>
      <p:ext uri="{BB962C8B-B14F-4D97-AF65-F5344CB8AC3E}">
        <p14:creationId xmlns:p14="http://schemas.microsoft.com/office/powerpoint/2010/main" val="400382484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4A2EB603-0204-74A5-DE5C-11204D76ADC9}"/>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82693A3-88B4-4E47-098B-2D8F8E234931}"/>
              </a:ext>
            </a:extLst>
          </p:cNvPr>
          <p:cNvSpPr/>
          <p:nvPr/>
        </p:nvSpPr>
        <p:spPr>
          <a:xfrm>
            <a:off x="3646970" y="611373"/>
            <a:ext cx="8088716" cy="5571460"/>
          </a:xfrm>
          <a:prstGeom prst="roundRect">
            <a:avLst/>
          </a:prstGeom>
          <a:solidFill>
            <a:srgbClr val="FE7B2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2000"/>
          </a:p>
        </p:txBody>
      </p:sp>
      <p:sp>
        <p:nvSpPr>
          <p:cNvPr id="4" name="Rectangle 3">
            <a:extLst>
              <a:ext uri="{FF2B5EF4-FFF2-40B4-BE49-F238E27FC236}">
                <a16:creationId xmlns:a16="http://schemas.microsoft.com/office/drawing/2014/main" id="{BE189498-C8D6-1D86-570B-78BA07AD6001}"/>
              </a:ext>
            </a:extLst>
          </p:cNvPr>
          <p:cNvSpPr/>
          <p:nvPr/>
        </p:nvSpPr>
        <p:spPr>
          <a:xfrm>
            <a:off x="90376" y="776179"/>
            <a:ext cx="3466214" cy="532159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869639AB-4579-6777-9C50-B7053C46BB96}"/>
              </a:ext>
            </a:extLst>
          </p:cNvPr>
          <p:cNvSpPr>
            <a:spLocks noGrp="1"/>
          </p:cNvSpPr>
          <p:nvPr>
            <p:ph type="title"/>
          </p:nvPr>
        </p:nvSpPr>
        <p:spPr>
          <a:xfrm>
            <a:off x="90377" y="1123839"/>
            <a:ext cx="3466214" cy="4973935"/>
          </a:xfrm>
        </p:spPr>
        <p:txBody>
          <a:bodyPr anchor="b">
            <a:normAutofit/>
          </a:bodyPr>
          <a:lstStyle/>
          <a:p>
            <a:pPr algn="ctr"/>
            <a:r>
              <a:rPr lang="en-US" sz="2800" b="1" dirty="0">
                <a:solidFill>
                  <a:srgbClr val="FE7B2A"/>
                </a:solidFill>
                <a:latin typeface="Georgia" panose="02040502050405020303" pitchFamily="18" charset="0"/>
              </a:rPr>
              <a:t>DATA ANALYSIS &amp; FINDINGS</a:t>
            </a:r>
            <a:endParaRPr lang="en-NG" sz="2800" b="1" dirty="0">
              <a:solidFill>
                <a:srgbClr val="FE7B2A"/>
              </a:solidFill>
              <a:latin typeface="Georgia" panose="02040502050405020303" pitchFamily="18" charset="0"/>
            </a:endParaRPr>
          </a:p>
        </p:txBody>
      </p:sp>
      <p:sp>
        <p:nvSpPr>
          <p:cNvPr id="3" name="Content Placeholder 2">
            <a:extLst>
              <a:ext uri="{FF2B5EF4-FFF2-40B4-BE49-F238E27FC236}">
                <a16:creationId xmlns:a16="http://schemas.microsoft.com/office/drawing/2014/main" id="{25E0DE32-303C-9D6E-D8BB-8A91479C30B0}"/>
              </a:ext>
            </a:extLst>
          </p:cNvPr>
          <p:cNvSpPr>
            <a:spLocks noGrp="1"/>
          </p:cNvSpPr>
          <p:nvPr>
            <p:ph idx="1"/>
          </p:nvPr>
        </p:nvSpPr>
        <p:spPr>
          <a:xfrm>
            <a:off x="3838353" y="611375"/>
            <a:ext cx="7628860" cy="5768161"/>
          </a:xfrm>
        </p:spPr>
        <p:txBody>
          <a:bodyPr>
            <a:noAutofit/>
          </a:bodyPr>
          <a:lstStyle/>
          <a:p>
            <a:pPr marL="0" indent="0" algn="just">
              <a:buNone/>
            </a:pPr>
            <a:r>
              <a:rPr lang="en-US" sz="1600" b="1" dirty="0">
                <a:solidFill>
                  <a:schemeClr val="tx1"/>
                </a:solidFill>
                <a:latin typeface="Georgia" panose="02040502050405020303" pitchFamily="18" charset="0"/>
              </a:rPr>
              <a:t>1.	Session Duration Analysis: </a:t>
            </a:r>
            <a:r>
              <a:rPr lang="en-US" sz="1600" dirty="0">
                <a:solidFill>
                  <a:schemeClr val="tx1"/>
                </a:solidFill>
                <a:latin typeface="Georgia" panose="02040502050405020303" pitchFamily="18" charset="0"/>
              </a:rPr>
              <a:t>From the analysis, it was discovered that users typically spend 15mins (898s) on the app. It was also seen that the average session duration does not necessarily increase as the bounce rate increases and vice versa, therefore there is no actual relationship between bounce rate and session duration. </a:t>
            </a:r>
          </a:p>
          <a:p>
            <a:pPr marL="0" indent="0" algn="just">
              <a:buNone/>
            </a:pPr>
            <a:r>
              <a:rPr lang="en-US" sz="1600" b="1" dirty="0">
                <a:solidFill>
                  <a:schemeClr val="tx1"/>
                </a:solidFill>
                <a:latin typeface="Georgia" panose="02040502050405020303" pitchFamily="18" charset="0"/>
              </a:rPr>
              <a:t>2.	Bounce Rate &amp; Conversion Rate Analysis: </a:t>
            </a:r>
            <a:r>
              <a:rPr lang="en-US" sz="1600" dirty="0">
                <a:solidFill>
                  <a:schemeClr val="tx1"/>
                </a:solidFill>
                <a:latin typeface="Georgia" panose="02040502050405020303" pitchFamily="18" charset="0"/>
              </a:rPr>
              <a:t>From the analysis, it was discovered that when bounce rate increases, the conversion rate drops and when conversion rate increases, the bounce rate drops. Therefore, this means that when the conversion rate is high, the bounce rate reduces, and this establishes a direct relationship between the two metrics.</a:t>
            </a:r>
          </a:p>
          <a:p>
            <a:pPr marL="0" indent="0" algn="just">
              <a:buNone/>
            </a:pPr>
            <a:r>
              <a:rPr lang="en-US" sz="1400" b="1" dirty="0">
                <a:solidFill>
                  <a:schemeClr val="tx1"/>
                </a:solidFill>
                <a:latin typeface="Georgia" panose="02040502050405020303" pitchFamily="18" charset="0"/>
              </a:rPr>
              <a:t>4.	</a:t>
            </a:r>
            <a:r>
              <a:rPr lang="en-US" sz="1600" b="1" dirty="0">
                <a:solidFill>
                  <a:schemeClr val="tx1"/>
                </a:solidFill>
                <a:latin typeface="Georgia" panose="02040502050405020303" pitchFamily="18" charset="0"/>
              </a:rPr>
              <a:t>Cart </a:t>
            </a:r>
            <a:r>
              <a:rPr lang="en-US" sz="1600" b="1" dirty="0" err="1">
                <a:solidFill>
                  <a:schemeClr val="tx1"/>
                </a:solidFill>
                <a:latin typeface="Georgia" panose="02040502050405020303" pitchFamily="18" charset="0"/>
              </a:rPr>
              <a:t>Behaviour</a:t>
            </a:r>
            <a:r>
              <a:rPr lang="en-US" sz="1600" b="1" dirty="0">
                <a:solidFill>
                  <a:schemeClr val="tx1"/>
                </a:solidFill>
                <a:latin typeface="Georgia" panose="02040502050405020303" pitchFamily="18" charset="0"/>
              </a:rPr>
              <a:t> Analysis: </a:t>
            </a:r>
            <a:r>
              <a:rPr lang="en-US" sz="1600" dirty="0">
                <a:solidFill>
                  <a:schemeClr val="tx1"/>
                </a:solidFill>
                <a:latin typeface="Georgia" panose="02040502050405020303" pitchFamily="18" charset="0"/>
              </a:rPr>
              <a:t>At 50% conversion rate, users added more items to cart (54 items) while at 90% conversion rate, users added the least items to cart (4items). Also at 6% conversion rate, users added 42 items to cart. This shows that at low conversion rates, users added more items to cart without the specific intention to buy while at higher conversion rates where users added lower items to cart suggests planned purchases where users only added items they intended to buy.</a:t>
            </a:r>
          </a:p>
          <a:p>
            <a:pPr marL="0" indent="0" algn="just">
              <a:buNone/>
            </a:pPr>
            <a:endParaRPr lang="en-NG" sz="1400" b="1" dirty="0">
              <a:solidFill>
                <a:schemeClr val="tx1"/>
              </a:solidFill>
              <a:latin typeface="Georgia" panose="02040502050405020303" pitchFamily="18" charset="0"/>
            </a:endParaRPr>
          </a:p>
        </p:txBody>
      </p:sp>
      <p:pic>
        <p:nvPicPr>
          <p:cNvPr id="8" name="Picture 7" descr="A screenshot of a cell phone&#10;&#10;Description automatically generated">
            <a:extLst>
              <a:ext uri="{FF2B5EF4-FFF2-40B4-BE49-F238E27FC236}">
                <a16:creationId xmlns:a16="http://schemas.microsoft.com/office/drawing/2014/main" id="{22AF6EFE-F226-DB99-DD84-596720C5F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31" y="800859"/>
            <a:ext cx="2998382" cy="4281505"/>
          </a:xfrm>
          <a:prstGeom prst="rect">
            <a:avLst/>
          </a:prstGeom>
        </p:spPr>
      </p:pic>
    </p:spTree>
    <p:extLst>
      <p:ext uri="{BB962C8B-B14F-4D97-AF65-F5344CB8AC3E}">
        <p14:creationId xmlns:p14="http://schemas.microsoft.com/office/powerpoint/2010/main" val="119844703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E45D222E-4D31-FB87-2BF6-6DBE871ABEA0}"/>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B026BE8-32FE-E88A-0813-BB37CFF57DE2}"/>
              </a:ext>
            </a:extLst>
          </p:cNvPr>
          <p:cNvSpPr/>
          <p:nvPr/>
        </p:nvSpPr>
        <p:spPr>
          <a:xfrm>
            <a:off x="3682853" y="103668"/>
            <a:ext cx="8088716" cy="6666614"/>
          </a:xfrm>
          <a:prstGeom prst="roundRect">
            <a:avLst/>
          </a:prstGeom>
          <a:solidFill>
            <a:srgbClr val="FE7B2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2000"/>
          </a:p>
        </p:txBody>
      </p:sp>
      <p:sp>
        <p:nvSpPr>
          <p:cNvPr id="4" name="Rectangle 3">
            <a:extLst>
              <a:ext uri="{FF2B5EF4-FFF2-40B4-BE49-F238E27FC236}">
                <a16:creationId xmlns:a16="http://schemas.microsoft.com/office/drawing/2014/main" id="{B5F1ABE5-7F0E-898C-E751-B8BDE3BD8CBE}"/>
              </a:ext>
            </a:extLst>
          </p:cNvPr>
          <p:cNvSpPr/>
          <p:nvPr/>
        </p:nvSpPr>
        <p:spPr>
          <a:xfrm>
            <a:off x="90377" y="303029"/>
            <a:ext cx="3362547" cy="626789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C5BAB585-3512-345B-7D2D-6DC9E27FBB40}"/>
              </a:ext>
            </a:extLst>
          </p:cNvPr>
          <p:cNvSpPr>
            <a:spLocks noGrp="1"/>
          </p:cNvSpPr>
          <p:nvPr>
            <p:ph type="title"/>
          </p:nvPr>
        </p:nvSpPr>
        <p:spPr>
          <a:xfrm>
            <a:off x="90377" y="1123837"/>
            <a:ext cx="3466214" cy="5074944"/>
          </a:xfrm>
        </p:spPr>
        <p:txBody>
          <a:bodyPr anchor="b">
            <a:normAutofit/>
          </a:bodyPr>
          <a:lstStyle/>
          <a:p>
            <a:pPr algn="ctr"/>
            <a:r>
              <a:rPr lang="en-US" sz="3200" b="1" dirty="0">
                <a:solidFill>
                  <a:srgbClr val="FE7B2A"/>
                </a:solidFill>
                <a:latin typeface="Georgia" panose="02040502050405020303" pitchFamily="18" charset="0"/>
              </a:rPr>
              <a:t>DATA ANALYSIS &amp; FINDINGS</a:t>
            </a:r>
            <a:endParaRPr lang="en-NG" sz="3200" b="1" dirty="0">
              <a:solidFill>
                <a:srgbClr val="FE7B2A"/>
              </a:solidFill>
              <a:latin typeface="Georgia" panose="02040502050405020303" pitchFamily="18" charset="0"/>
            </a:endParaRPr>
          </a:p>
        </p:txBody>
      </p:sp>
      <p:sp>
        <p:nvSpPr>
          <p:cNvPr id="3" name="Content Placeholder 2">
            <a:extLst>
              <a:ext uri="{FF2B5EF4-FFF2-40B4-BE49-F238E27FC236}">
                <a16:creationId xmlns:a16="http://schemas.microsoft.com/office/drawing/2014/main" id="{49B8FF24-CF2E-2728-6D88-2CB1198F5A89}"/>
              </a:ext>
            </a:extLst>
          </p:cNvPr>
          <p:cNvSpPr>
            <a:spLocks noGrp="1"/>
          </p:cNvSpPr>
          <p:nvPr>
            <p:ph idx="1"/>
          </p:nvPr>
        </p:nvSpPr>
        <p:spPr>
          <a:xfrm>
            <a:off x="3912781" y="1749058"/>
            <a:ext cx="7628860" cy="3678865"/>
          </a:xfrm>
        </p:spPr>
        <p:txBody>
          <a:bodyPr>
            <a:noAutofit/>
          </a:bodyPr>
          <a:lstStyle/>
          <a:p>
            <a:pPr marL="0" indent="0" algn="just">
              <a:buNone/>
            </a:pPr>
            <a:r>
              <a:rPr lang="en-US" sz="1400" b="1" dirty="0">
                <a:solidFill>
                  <a:schemeClr val="tx1"/>
                </a:solidFill>
                <a:latin typeface="Georgia" panose="02040502050405020303" pitchFamily="18" charset="0"/>
              </a:rPr>
              <a:t>5.	Feedback Analysis: </a:t>
            </a:r>
            <a:r>
              <a:rPr lang="en-US" sz="1400" dirty="0">
                <a:solidFill>
                  <a:schemeClr val="tx1"/>
                </a:solidFill>
                <a:latin typeface="Georgia" panose="02040502050405020303" pitchFamily="18" charset="0"/>
              </a:rPr>
              <a:t>From </a:t>
            </a:r>
            <a:r>
              <a:rPr lang="en-US" sz="1400" dirty="0" err="1">
                <a:solidFill>
                  <a:schemeClr val="tx1"/>
                </a:solidFill>
                <a:latin typeface="Georgia" panose="02040502050405020303" pitchFamily="18" charset="0"/>
              </a:rPr>
              <a:t>analysing</a:t>
            </a:r>
            <a:r>
              <a:rPr lang="en-US" sz="1400" dirty="0">
                <a:solidFill>
                  <a:schemeClr val="tx1"/>
                </a:solidFill>
                <a:latin typeface="Georgia" panose="02040502050405020303" pitchFamily="18" charset="0"/>
              </a:rPr>
              <a:t> the feedback of users, it was discovered that:</a:t>
            </a:r>
          </a:p>
          <a:p>
            <a:pPr marL="0" indent="0" algn="just">
              <a:buNone/>
            </a:pPr>
            <a:r>
              <a:rPr lang="en-US" sz="1400" b="1" dirty="0">
                <a:solidFill>
                  <a:schemeClr val="tx1"/>
                </a:solidFill>
                <a:latin typeface="Georgia" panose="02040502050405020303" pitchFamily="18" charset="0"/>
              </a:rPr>
              <a:t>-	</a:t>
            </a:r>
            <a:r>
              <a:rPr lang="en-US" sz="1400" dirty="0">
                <a:solidFill>
                  <a:schemeClr val="tx1"/>
                </a:solidFill>
                <a:latin typeface="Georgia" panose="02040502050405020303" pitchFamily="18" charset="0"/>
              </a:rPr>
              <a:t>106 users felt that the checkout process needed improvement</a:t>
            </a:r>
          </a:p>
          <a:p>
            <a:pPr marL="0" indent="0" algn="just">
              <a:buNone/>
            </a:pPr>
            <a:r>
              <a:rPr lang="en-US" sz="1400" dirty="0">
                <a:solidFill>
                  <a:schemeClr val="tx1"/>
                </a:solidFill>
                <a:latin typeface="Georgia" panose="02040502050405020303" pitchFamily="18" charset="0"/>
              </a:rPr>
              <a:t>-	105 users said that the search feature is not working properly</a:t>
            </a:r>
          </a:p>
          <a:p>
            <a:pPr marL="0" indent="0" algn="just">
              <a:buNone/>
            </a:pPr>
            <a:r>
              <a:rPr lang="en-US" sz="1400" dirty="0">
                <a:solidFill>
                  <a:schemeClr val="tx1"/>
                </a:solidFill>
                <a:latin typeface="Georgia" panose="02040502050405020303" pitchFamily="18" charset="0"/>
              </a:rPr>
              <a:t>-	95 users encountered a bug while adding items to cart</a:t>
            </a:r>
          </a:p>
          <a:p>
            <a:pPr marL="0" indent="0" algn="just">
              <a:buNone/>
            </a:pPr>
            <a:r>
              <a:rPr lang="en-US" sz="1400" dirty="0">
                <a:solidFill>
                  <a:schemeClr val="tx1"/>
                </a:solidFill>
                <a:latin typeface="Georgia" panose="02040502050405020303" pitchFamily="18" charset="0"/>
              </a:rPr>
              <a:t>-	94 users had the app crash during their sessions</a:t>
            </a:r>
          </a:p>
          <a:p>
            <a:pPr marL="0" indent="0" algn="just">
              <a:buNone/>
            </a:pPr>
            <a:r>
              <a:rPr lang="en-US" sz="1400" dirty="0">
                <a:solidFill>
                  <a:schemeClr val="tx1"/>
                </a:solidFill>
                <a:latin typeface="Georgia" panose="02040502050405020303" pitchFamily="18" charset="0"/>
              </a:rPr>
              <a:t>-	105 users found the app user friendly</a:t>
            </a:r>
          </a:p>
          <a:p>
            <a:pPr marL="0" indent="0" algn="just">
              <a:buNone/>
            </a:pPr>
            <a:r>
              <a:rPr lang="en-US" sz="1400" dirty="0">
                <a:solidFill>
                  <a:schemeClr val="tx1"/>
                </a:solidFill>
                <a:latin typeface="Georgia" panose="02040502050405020303" pitchFamily="18" charset="0"/>
              </a:rPr>
              <a:t>-	101 users felt we had a great selection of products</a:t>
            </a:r>
          </a:p>
          <a:p>
            <a:pPr marL="0" indent="0" algn="just">
              <a:buNone/>
            </a:pPr>
            <a:r>
              <a:rPr lang="en-US" sz="1400" dirty="0">
                <a:solidFill>
                  <a:schemeClr val="tx1"/>
                </a:solidFill>
                <a:latin typeface="Georgia" panose="02040502050405020303" pitchFamily="18" charset="0"/>
              </a:rPr>
              <a:t>-	100 users found that our prices are competitive</a:t>
            </a:r>
          </a:p>
          <a:p>
            <a:pPr marL="0" indent="0" algn="just">
              <a:buNone/>
            </a:pPr>
            <a:r>
              <a:rPr lang="en-US" sz="1400" dirty="0">
                <a:solidFill>
                  <a:schemeClr val="tx1"/>
                </a:solidFill>
                <a:latin typeface="Georgia" panose="02040502050405020303" pitchFamily="18" charset="0"/>
              </a:rPr>
              <a:t>-	100 users would recommend this app to their friends</a:t>
            </a:r>
          </a:p>
          <a:p>
            <a:pPr marL="0" indent="0" algn="just">
              <a:buNone/>
            </a:pPr>
            <a:r>
              <a:rPr lang="en-US" sz="1400" dirty="0">
                <a:solidFill>
                  <a:schemeClr val="tx1"/>
                </a:solidFill>
                <a:latin typeface="Georgia" panose="02040502050405020303" pitchFamily="18" charset="0"/>
              </a:rPr>
              <a:t>-	96 users had a smooth and hassle-free shopping experience</a:t>
            </a:r>
          </a:p>
          <a:p>
            <a:pPr marL="0" indent="0" algn="just">
              <a:buNone/>
            </a:pPr>
            <a:r>
              <a:rPr lang="en-US" sz="1400" dirty="0">
                <a:solidFill>
                  <a:schemeClr val="tx1"/>
                </a:solidFill>
                <a:latin typeface="Georgia" panose="02040502050405020303" pitchFamily="18" charset="0"/>
              </a:rPr>
              <a:t>-	98 people had an excellent customer service experience</a:t>
            </a:r>
          </a:p>
          <a:p>
            <a:pPr marL="0" indent="0" algn="just">
              <a:buNone/>
            </a:pPr>
            <a:r>
              <a:rPr lang="en-US" sz="1400" dirty="0">
                <a:solidFill>
                  <a:schemeClr val="tx1"/>
                </a:solidFill>
                <a:latin typeface="Georgia" panose="02040502050405020303" pitchFamily="18" charset="0"/>
              </a:rPr>
              <a:t>In summary 60% of users had positive feedback while 40% of users had negative feedback. We need to focus on addressing the issues raised by the users with negative feedback while constantly improving on the areas that were positive to foster good customer experience.</a:t>
            </a:r>
          </a:p>
          <a:p>
            <a:pPr marL="0" indent="0" algn="just">
              <a:buNone/>
            </a:pPr>
            <a:r>
              <a:rPr lang="en-US" sz="1400" b="1" dirty="0">
                <a:solidFill>
                  <a:schemeClr val="tx1"/>
                </a:solidFill>
                <a:latin typeface="Georgia" panose="02040502050405020303" pitchFamily="18" charset="0"/>
              </a:rPr>
              <a:t>6.	In 2022 we recorded the highest average conversion rate (53%) and the lowest average bounce rate (48%) compared to the other years. </a:t>
            </a:r>
          </a:p>
          <a:p>
            <a:pPr marL="0" indent="0" algn="just">
              <a:buNone/>
            </a:pPr>
            <a:endParaRPr lang="en-NG" sz="1400" b="1" dirty="0">
              <a:solidFill>
                <a:schemeClr val="tx1"/>
              </a:solidFill>
              <a:latin typeface="Georgia" panose="02040502050405020303" pitchFamily="18" charset="0"/>
            </a:endParaRPr>
          </a:p>
        </p:txBody>
      </p:sp>
      <p:pic>
        <p:nvPicPr>
          <p:cNvPr id="8" name="Picture 7">
            <a:extLst>
              <a:ext uri="{FF2B5EF4-FFF2-40B4-BE49-F238E27FC236}">
                <a16:creationId xmlns:a16="http://schemas.microsoft.com/office/drawing/2014/main" id="{E0B0FD8A-CEC1-0998-6867-33D2F9E9F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86" y="659219"/>
            <a:ext cx="3078127" cy="3985748"/>
          </a:xfrm>
          <a:prstGeom prst="rect">
            <a:avLst/>
          </a:prstGeom>
        </p:spPr>
      </p:pic>
    </p:spTree>
    <p:extLst>
      <p:ext uri="{BB962C8B-B14F-4D97-AF65-F5344CB8AC3E}">
        <p14:creationId xmlns:p14="http://schemas.microsoft.com/office/powerpoint/2010/main" val="28172740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96FD70E7-AA0C-0906-6B6E-8EB67CC4427C}"/>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87DDA32-8ABA-D256-D949-73847156E9AA}"/>
              </a:ext>
            </a:extLst>
          </p:cNvPr>
          <p:cNvSpPr/>
          <p:nvPr/>
        </p:nvSpPr>
        <p:spPr>
          <a:xfrm>
            <a:off x="3646970" y="111642"/>
            <a:ext cx="8088716" cy="6666614"/>
          </a:xfrm>
          <a:prstGeom prst="roundRect">
            <a:avLst/>
          </a:prstGeom>
          <a:solidFill>
            <a:srgbClr val="FE7B2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2000"/>
          </a:p>
        </p:txBody>
      </p:sp>
      <p:sp>
        <p:nvSpPr>
          <p:cNvPr id="4" name="Rectangle 3">
            <a:extLst>
              <a:ext uri="{FF2B5EF4-FFF2-40B4-BE49-F238E27FC236}">
                <a16:creationId xmlns:a16="http://schemas.microsoft.com/office/drawing/2014/main" id="{1CFD6103-1061-F122-D0DE-3E71CCC920EC}"/>
              </a:ext>
            </a:extLst>
          </p:cNvPr>
          <p:cNvSpPr/>
          <p:nvPr/>
        </p:nvSpPr>
        <p:spPr>
          <a:xfrm>
            <a:off x="90377" y="776179"/>
            <a:ext cx="3362547" cy="532159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itle 1">
            <a:extLst>
              <a:ext uri="{FF2B5EF4-FFF2-40B4-BE49-F238E27FC236}">
                <a16:creationId xmlns:a16="http://schemas.microsoft.com/office/drawing/2014/main" id="{F0B6F7B7-E84C-DE17-8209-FB02F4066787}"/>
              </a:ext>
            </a:extLst>
          </p:cNvPr>
          <p:cNvSpPr>
            <a:spLocks noGrp="1"/>
          </p:cNvSpPr>
          <p:nvPr>
            <p:ph type="title"/>
          </p:nvPr>
        </p:nvSpPr>
        <p:spPr>
          <a:xfrm>
            <a:off x="90377" y="1123839"/>
            <a:ext cx="3362546" cy="4601183"/>
          </a:xfrm>
        </p:spPr>
        <p:txBody>
          <a:bodyPr anchor="b">
            <a:normAutofit/>
          </a:bodyPr>
          <a:lstStyle/>
          <a:p>
            <a:pPr algn="ctr"/>
            <a:r>
              <a:rPr lang="en-US" sz="3200" b="1" dirty="0">
                <a:solidFill>
                  <a:srgbClr val="FE7B2A"/>
                </a:solidFill>
                <a:latin typeface="Georgia" panose="02040502050405020303" pitchFamily="18" charset="0"/>
              </a:rPr>
              <a:t>INSIGHTS &amp; RECOMMENDATIONS</a:t>
            </a:r>
            <a:endParaRPr lang="en-NG" sz="3200" b="1" dirty="0">
              <a:solidFill>
                <a:srgbClr val="FE7B2A"/>
              </a:solidFill>
              <a:latin typeface="Georgia" panose="02040502050405020303" pitchFamily="18" charset="0"/>
            </a:endParaRPr>
          </a:p>
        </p:txBody>
      </p:sp>
      <p:sp>
        <p:nvSpPr>
          <p:cNvPr id="3" name="Content Placeholder 2">
            <a:extLst>
              <a:ext uri="{FF2B5EF4-FFF2-40B4-BE49-F238E27FC236}">
                <a16:creationId xmlns:a16="http://schemas.microsoft.com/office/drawing/2014/main" id="{84144FD5-436F-2847-50C0-954ACE9AE4E6}"/>
              </a:ext>
            </a:extLst>
          </p:cNvPr>
          <p:cNvSpPr>
            <a:spLocks noGrp="1"/>
          </p:cNvSpPr>
          <p:nvPr>
            <p:ph idx="1"/>
          </p:nvPr>
        </p:nvSpPr>
        <p:spPr>
          <a:xfrm>
            <a:off x="3912781" y="1749058"/>
            <a:ext cx="7628860" cy="3678865"/>
          </a:xfrm>
        </p:spPr>
        <p:txBody>
          <a:bodyPr>
            <a:noAutofit/>
          </a:bodyPr>
          <a:lstStyle/>
          <a:p>
            <a:pPr marL="0" indent="0" algn="just">
              <a:buNone/>
            </a:pPr>
            <a:r>
              <a:rPr lang="en-US" sz="1500" b="1" dirty="0">
                <a:solidFill>
                  <a:schemeClr val="tx1"/>
                </a:solidFill>
                <a:latin typeface="Georgia" panose="02040502050405020303" pitchFamily="18" charset="0"/>
              </a:rPr>
              <a:t>1.	The average conversion rate of 50% is good, however, we need to identify opportunities for improvement which will lead to a boost in conversion rates. A 49% bounce rate suggests that nearly half of the visitors are leaving the website without taking any action. This could be due to various factors such as poor user experience, slow loading times, or irrelevant content.</a:t>
            </a:r>
          </a:p>
          <a:p>
            <a:pPr marL="0" indent="0" algn="just">
              <a:buNone/>
            </a:pPr>
            <a:r>
              <a:rPr lang="en-US" sz="1500" b="1" dirty="0">
                <a:solidFill>
                  <a:schemeClr val="tx1"/>
                </a:solidFill>
                <a:latin typeface="Georgia" panose="02040502050405020303" pitchFamily="18" charset="0"/>
              </a:rPr>
              <a:t>RECEMMENDATIONS: </a:t>
            </a:r>
            <a:r>
              <a:rPr lang="en-US" sz="1500" dirty="0">
                <a:solidFill>
                  <a:schemeClr val="tx1"/>
                </a:solidFill>
                <a:latin typeface="Georgia" panose="02040502050405020303" pitchFamily="18" charset="0"/>
              </a:rPr>
              <a:t>(</a:t>
            </a:r>
            <a:r>
              <a:rPr lang="en-US" sz="1500" dirty="0" err="1">
                <a:solidFill>
                  <a:schemeClr val="tx1"/>
                </a:solidFill>
                <a:latin typeface="Georgia" panose="02040502050405020303" pitchFamily="18" charset="0"/>
              </a:rPr>
              <a:t>i</a:t>
            </a:r>
            <a:r>
              <a:rPr lang="en-US" sz="1500" dirty="0">
                <a:solidFill>
                  <a:schemeClr val="tx1"/>
                </a:solidFill>
                <a:latin typeface="Georgia" panose="02040502050405020303" pitchFamily="18" charset="0"/>
              </a:rPr>
              <a:t>) Optimize website performance by improving its speed and making the mobile app to be very user friendly (ii) make navigation on the application easier so that users can find what they want without hassle (iii) use clear call to actions to guide users towards what they want</a:t>
            </a:r>
          </a:p>
          <a:p>
            <a:pPr marL="0" indent="0" algn="just">
              <a:buNone/>
            </a:pPr>
            <a:r>
              <a:rPr lang="en-US" sz="1500" b="1" dirty="0">
                <a:solidFill>
                  <a:schemeClr val="tx1"/>
                </a:solidFill>
                <a:latin typeface="Georgia" panose="02040502050405020303" pitchFamily="18" charset="0"/>
              </a:rPr>
              <a:t>2.	Users, on average, spend 15 minutes on the app. This suggests a good level of engagement. </a:t>
            </a:r>
          </a:p>
          <a:p>
            <a:pPr marL="0" indent="0" algn="just">
              <a:buNone/>
            </a:pPr>
            <a:r>
              <a:rPr lang="en-US" sz="1500" b="1" dirty="0">
                <a:solidFill>
                  <a:schemeClr val="tx1"/>
                </a:solidFill>
                <a:latin typeface="Georgia" panose="02040502050405020303" pitchFamily="18" charset="0"/>
              </a:rPr>
              <a:t>RECOMMENDATION: </a:t>
            </a:r>
            <a:r>
              <a:rPr lang="en-US" sz="1500" dirty="0">
                <a:solidFill>
                  <a:schemeClr val="tx1"/>
                </a:solidFill>
                <a:latin typeface="Georgia" panose="02040502050405020303" pitchFamily="18" charset="0"/>
              </a:rPr>
              <a:t>We need to </a:t>
            </a:r>
            <a:r>
              <a:rPr lang="en-US" sz="1500" dirty="0" err="1">
                <a:solidFill>
                  <a:schemeClr val="tx1"/>
                </a:solidFill>
                <a:latin typeface="Georgia" panose="02040502050405020303" pitchFamily="18" charset="0"/>
              </a:rPr>
              <a:t>analyse</a:t>
            </a:r>
            <a:r>
              <a:rPr lang="en-US" sz="1500" dirty="0">
                <a:solidFill>
                  <a:schemeClr val="tx1"/>
                </a:solidFill>
                <a:latin typeface="Georgia" panose="02040502050405020303" pitchFamily="18" charset="0"/>
              </a:rPr>
              <a:t> user </a:t>
            </a:r>
            <a:r>
              <a:rPr lang="en-US" sz="1500" dirty="0" err="1">
                <a:solidFill>
                  <a:schemeClr val="tx1"/>
                </a:solidFill>
                <a:latin typeface="Georgia" panose="02040502050405020303" pitchFamily="18" charset="0"/>
              </a:rPr>
              <a:t>behaviour</a:t>
            </a:r>
            <a:r>
              <a:rPr lang="en-US" sz="1500" dirty="0">
                <a:solidFill>
                  <a:schemeClr val="tx1"/>
                </a:solidFill>
                <a:latin typeface="Georgia" panose="02040502050405020303" pitchFamily="18" charset="0"/>
              </a:rPr>
              <a:t> to identify pages or features that users spend the most time on and then we should focus on enhancing these areas to further increase user engagement, therefore increasing conversion rates.</a:t>
            </a:r>
          </a:p>
          <a:p>
            <a:pPr marL="0" indent="0" algn="just">
              <a:buNone/>
            </a:pPr>
            <a:r>
              <a:rPr lang="en-US" sz="1500" b="1" dirty="0">
                <a:solidFill>
                  <a:schemeClr val="tx1"/>
                </a:solidFill>
                <a:latin typeface="Georgia" panose="02040502050405020303" pitchFamily="18" charset="0"/>
              </a:rPr>
              <a:t>3.	A clear relationship exists between bounce rate and conversion rate. A higher bounce rate indicated that users were leaving the website quickly without taking any action, which negatively impacted conversions while a lower bounce rate suggested that users were engaged with the website and more likely to convert.</a:t>
            </a:r>
          </a:p>
          <a:p>
            <a:pPr marL="0" indent="0" algn="just">
              <a:buNone/>
            </a:pPr>
            <a:r>
              <a:rPr lang="en-US" sz="1500" b="1" dirty="0">
                <a:solidFill>
                  <a:schemeClr val="tx1"/>
                </a:solidFill>
                <a:latin typeface="Georgia" panose="02040502050405020303" pitchFamily="18" charset="0"/>
              </a:rPr>
              <a:t>RECOMMENDATIONS: </a:t>
            </a:r>
            <a:r>
              <a:rPr lang="en-US" sz="1500" dirty="0">
                <a:solidFill>
                  <a:schemeClr val="tx1"/>
                </a:solidFill>
                <a:latin typeface="Georgia" panose="02040502050405020303" pitchFamily="18" charset="0"/>
              </a:rPr>
              <a:t>(</a:t>
            </a:r>
            <a:r>
              <a:rPr lang="en-US" sz="1500" dirty="0" err="1">
                <a:solidFill>
                  <a:schemeClr val="tx1"/>
                </a:solidFill>
                <a:latin typeface="Georgia" panose="02040502050405020303" pitchFamily="18" charset="0"/>
              </a:rPr>
              <a:t>i</a:t>
            </a:r>
            <a:r>
              <a:rPr lang="en-US" sz="1500" dirty="0">
                <a:solidFill>
                  <a:schemeClr val="tx1"/>
                </a:solidFill>
                <a:latin typeface="Georgia" panose="02040502050405020303" pitchFamily="18" charset="0"/>
              </a:rPr>
              <a:t>) Use personalized marketing campaigns to attract and retain users. (ii) Enhance user experience on the website by improving speed, faster checkout processes/reduced check out steps (iii) Offer more promotions/combo deals on the website to improve sales/conversions</a:t>
            </a:r>
          </a:p>
          <a:p>
            <a:pPr marL="0" indent="0" algn="just">
              <a:buNone/>
            </a:pPr>
            <a:endParaRPr lang="en-NG" sz="1500" b="1" dirty="0">
              <a:solidFill>
                <a:schemeClr val="tx1"/>
              </a:solidFill>
              <a:latin typeface="Georgia" panose="02040502050405020303" pitchFamily="18" charset="0"/>
            </a:endParaRPr>
          </a:p>
        </p:txBody>
      </p:sp>
      <p:pic>
        <p:nvPicPr>
          <p:cNvPr id="8" name="Graphic 7" descr="Lights On with solid fill">
            <a:extLst>
              <a:ext uri="{FF2B5EF4-FFF2-40B4-BE49-F238E27FC236}">
                <a16:creationId xmlns:a16="http://schemas.microsoft.com/office/drawing/2014/main" id="{B4B788DC-B8F6-E532-9955-B8FA6B099B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9470" y="1509823"/>
            <a:ext cx="1993604" cy="2440172"/>
          </a:xfrm>
          <a:prstGeom prst="rect">
            <a:avLst/>
          </a:prstGeom>
        </p:spPr>
      </p:pic>
    </p:spTree>
    <p:extLst>
      <p:ext uri="{BB962C8B-B14F-4D97-AF65-F5344CB8AC3E}">
        <p14:creationId xmlns:p14="http://schemas.microsoft.com/office/powerpoint/2010/main" val="330010054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5EA27882-C31E-3CE5-D092-ADFDD8F1AA92}"/>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A875357-C9AE-8B02-A81D-D2AE778D4B3C}"/>
              </a:ext>
            </a:extLst>
          </p:cNvPr>
          <p:cNvSpPr/>
          <p:nvPr/>
        </p:nvSpPr>
        <p:spPr>
          <a:xfrm>
            <a:off x="3646970" y="111642"/>
            <a:ext cx="8088716" cy="6666614"/>
          </a:xfrm>
          <a:prstGeom prst="roundRect">
            <a:avLst/>
          </a:prstGeom>
          <a:solidFill>
            <a:srgbClr val="FE7B2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2000"/>
          </a:p>
        </p:txBody>
      </p:sp>
      <p:sp>
        <p:nvSpPr>
          <p:cNvPr id="4" name="Rectangle 3">
            <a:extLst>
              <a:ext uri="{FF2B5EF4-FFF2-40B4-BE49-F238E27FC236}">
                <a16:creationId xmlns:a16="http://schemas.microsoft.com/office/drawing/2014/main" id="{43820E9E-BB90-EA6C-A6FF-D67A2587ED28}"/>
              </a:ext>
            </a:extLst>
          </p:cNvPr>
          <p:cNvSpPr/>
          <p:nvPr/>
        </p:nvSpPr>
        <p:spPr>
          <a:xfrm>
            <a:off x="90376" y="776179"/>
            <a:ext cx="3466214" cy="532159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B58244E3-0C3E-D7D9-5E1D-BE006C459F04}"/>
              </a:ext>
            </a:extLst>
          </p:cNvPr>
          <p:cNvSpPr>
            <a:spLocks noGrp="1"/>
          </p:cNvSpPr>
          <p:nvPr>
            <p:ph type="title"/>
          </p:nvPr>
        </p:nvSpPr>
        <p:spPr>
          <a:xfrm>
            <a:off x="90377" y="1123839"/>
            <a:ext cx="3466214" cy="4601183"/>
          </a:xfrm>
        </p:spPr>
        <p:txBody>
          <a:bodyPr anchor="b">
            <a:normAutofit/>
          </a:bodyPr>
          <a:lstStyle/>
          <a:p>
            <a:pPr algn="ctr"/>
            <a:r>
              <a:rPr lang="en-US" sz="3200" b="1" dirty="0">
                <a:solidFill>
                  <a:srgbClr val="FE7B2A"/>
                </a:solidFill>
                <a:latin typeface="Georgia" panose="02040502050405020303" pitchFamily="18" charset="0"/>
              </a:rPr>
              <a:t>INSIGHTS &amp; RECOMMENDATIONS</a:t>
            </a:r>
            <a:endParaRPr lang="en-NG" sz="3200" b="1" dirty="0">
              <a:solidFill>
                <a:srgbClr val="FE7B2A"/>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BE9DE05-9473-A6DB-4A44-7C21C06814A6}"/>
              </a:ext>
            </a:extLst>
          </p:cNvPr>
          <p:cNvSpPr>
            <a:spLocks noGrp="1"/>
          </p:cNvSpPr>
          <p:nvPr>
            <p:ph idx="1"/>
          </p:nvPr>
        </p:nvSpPr>
        <p:spPr>
          <a:xfrm>
            <a:off x="3912781" y="1749058"/>
            <a:ext cx="7628860" cy="3678865"/>
          </a:xfrm>
        </p:spPr>
        <p:txBody>
          <a:bodyPr>
            <a:noAutofit/>
          </a:bodyPr>
          <a:lstStyle/>
          <a:p>
            <a:pPr marL="0" indent="0" algn="just">
              <a:buNone/>
            </a:pPr>
            <a:r>
              <a:rPr lang="en-US" sz="1450" b="1" dirty="0">
                <a:solidFill>
                  <a:schemeClr val="tx1"/>
                </a:solidFill>
                <a:latin typeface="Georgia" panose="02040502050405020303" pitchFamily="18" charset="0"/>
              </a:rPr>
              <a:t>4.	The analysis revealed an interesting trend: higher conversion rates are often associated with fewer items added to the cart. This suggests that users with a higher intent to purchase are more focused and add only the necessary items while lower conversion rates might indicate impulsive </a:t>
            </a:r>
            <a:r>
              <a:rPr lang="en-US" sz="1450" b="1" dirty="0" err="1">
                <a:solidFill>
                  <a:schemeClr val="tx1"/>
                </a:solidFill>
                <a:latin typeface="Georgia" panose="02040502050405020303" pitchFamily="18" charset="0"/>
              </a:rPr>
              <a:t>behaviour</a:t>
            </a:r>
            <a:r>
              <a:rPr lang="en-US" sz="1450" b="1" dirty="0">
                <a:solidFill>
                  <a:schemeClr val="tx1"/>
                </a:solidFill>
                <a:latin typeface="Georgia" panose="02040502050405020303" pitchFamily="18" charset="0"/>
              </a:rPr>
              <a:t>, where users add items to the cart without a specific buying intent.</a:t>
            </a:r>
          </a:p>
          <a:p>
            <a:pPr marL="0" indent="0" algn="just">
              <a:buNone/>
            </a:pPr>
            <a:r>
              <a:rPr lang="en-US" sz="1450" b="1" dirty="0">
                <a:solidFill>
                  <a:schemeClr val="tx1"/>
                </a:solidFill>
                <a:latin typeface="Georgia" panose="02040502050405020303" pitchFamily="18" charset="0"/>
              </a:rPr>
              <a:t>RECOMMENDATIONS: </a:t>
            </a:r>
            <a:r>
              <a:rPr lang="en-US" sz="1450" dirty="0">
                <a:solidFill>
                  <a:schemeClr val="tx1"/>
                </a:solidFill>
                <a:latin typeface="Georgia" panose="02040502050405020303" pitchFamily="18" charset="0"/>
              </a:rPr>
              <a:t>(I) Offer product recommendations by using data-driven insights to suggest relevant products that complement the items in the cart. (ii) Personalize recommendations based on user </a:t>
            </a:r>
            <a:r>
              <a:rPr lang="en-US" sz="1450" dirty="0" err="1">
                <a:solidFill>
                  <a:schemeClr val="tx1"/>
                </a:solidFill>
                <a:latin typeface="Georgia" panose="02040502050405020303" pitchFamily="18" charset="0"/>
              </a:rPr>
              <a:t>behaviour</a:t>
            </a:r>
            <a:r>
              <a:rPr lang="en-US" sz="1450" dirty="0">
                <a:solidFill>
                  <a:schemeClr val="tx1"/>
                </a:solidFill>
                <a:latin typeface="Georgia" panose="02040502050405020303" pitchFamily="18" charset="0"/>
              </a:rPr>
              <a:t> and preferences. (iii) Reduce the checkout steps and offer secure and fast payment methods (iv) Implement abandoned cart recovery by emailing users about the items the left in their carts, also encourage users to complete their sales by offering incentives or discounts at the checkout phase </a:t>
            </a:r>
          </a:p>
          <a:p>
            <a:pPr marL="0" indent="0" algn="just">
              <a:buNone/>
            </a:pPr>
            <a:r>
              <a:rPr lang="en-US" sz="1450" b="1" dirty="0">
                <a:solidFill>
                  <a:schemeClr val="tx1"/>
                </a:solidFill>
                <a:latin typeface="Georgia" panose="02040502050405020303" pitchFamily="18" charset="0"/>
              </a:rPr>
              <a:t>5.	From the feedback, 3 areas stood out: (</a:t>
            </a:r>
            <a:r>
              <a:rPr lang="en-US" sz="1450" b="1" dirty="0" err="1">
                <a:solidFill>
                  <a:schemeClr val="tx1"/>
                </a:solidFill>
                <a:latin typeface="Georgia" panose="02040502050405020303" pitchFamily="18" charset="0"/>
              </a:rPr>
              <a:t>i</a:t>
            </a:r>
            <a:r>
              <a:rPr lang="en-US" sz="1450" b="1" dirty="0">
                <a:solidFill>
                  <a:schemeClr val="tx1"/>
                </a:solidFill>
                <a:latin typeface="Georgia" panose="02040502050405020303" pitchFamily="18" charset="0"/>
              </a:rPr>
              <a:t>) Checkout Process: A significant number of users have reported issues with the checkout process, indicating a need for optimization and improvement. (ii) Search Functionality: The search feature is not functioning properly, leading to frustration and potentially lost sales. (iii) App Stability: App crashes and bugs are impacting the user experience and hindering smooth operations.</a:t>
            </a:r>
          </a:p>
          <a:p>
            <a:pPr marL="0" indent="0" algn="just">
              <a:buNone/>
            </a:pPr>
            <a:r>
              <a:rPr lang="en-US" sz="1450" b="1" dirty="0">
                <a:solidFill>
                  <a:schemeClr val="tx1"/>
                </a:solidFill>
                <a:latin typeface="Georgia" panose="02040502050405020303" pitchFamily="18" charset="0"/>
              </a:rPr>
              <a:t>RECOMMENDATIONS: </a:t>
            </a:r>
            <a:r>
              <a:rPr lang="en-US" sz="1450" dirty="0">
                <a:solidFill>
                  <a:schemeClr val="tx1"/>
                </a:solidFill>
                <a:latin typeface="Georgia" panose="02040502050405020303" pitchFamily="18" charset="0"/>
              </a:rPr>
              <a:t>(</a:t>
            </a:r>
            <a:r>
              <a:rPr lang="en-US" sz="1450" dirty="0" err="1">
                <a:solidFill>
                  <a:schemeClr val="tx1"/>
                </a:solidFill>
                <a:latin typeface="Georgia" panose="02040502050405020303" pitchFamily="18" charset="0"/>
              </a:rPr>
              <a:t>i</a:t>
            </a:r>
            <a:r>
              <a:rPr lang="en-US" sz="1450" dirty="0">
                <a:solidFill>
                  <a:schemeClr val="tx1"/>
                </a:solidFill>
                <a:latin typeface="Georgia" panose="02040502050405020303" pitchFamily="18" charset="0"/>
              </a:rPr>
              <a:t>) Simplify the checkout process and allow non-registered users to be able to check out without signing up (ii) improve the accuracy and relevance of search results, implement auto-suggestions in the app to help users find their desired items/products on time and provide a more robust filtering and sorting options to refine search results (iii) Conduct thorough testing and fix bugs to improve app stability, release regular app updates to include new features and enhance user experience (iv) Leverage all the positive feedbacks by improving on them to drive user satisfaction thereby increasing sales (v) The app should be updated to align with evolving user preferences</a:t>
            </a:r>
          </a:p>
          <a:p>
            <a:pPr marL="0" indent="0" algn="just">
              <a:buNone/>
            </a:pPr>
            <a:endParaRPr lang="en-US" sz="1450" b="1" dirty="0">
              <a:solidFill>
                <a:schemeClr val="tx1"/>
              </a:solidFill>
              <a:latin typeface="Georgia" panose="02040502050405020303" pitchFamily="18" charset="0"/>
            </a:endParaRPr>
          </a:p>
          <a:p>
            <a:pPr marL="0" indent="0" algn="just">
              <a:buNone/>
            </a:pPr>
            <a:endParaRPr lang="en-NG" sz="1450" b="1" dirty="0">
              <a:solidFill>
                <a:schemeClr val="tx1"/>
              </a:solidFill>
              <a:latin typeface="Georgia" panose="02040502050405020303" pitchFamily="18" charset="0"/>
            </a:endParaRPr>
          </a:p>
        </p:txBody>
      </p:sp>
      <p:pic>
        <p:nvPicPr>
          <p:cNvPr id="6" name="Graphic 5" descr="Lights On with solid fill">
            <a:extLst>
              <a:ext uri="{FF2B5EF4-FFF2-40B4-BE49-F238E27FC236}">
                <a16:creationId xmlns:a16="http://schemas.microsoft.com/office/drawing/2014/main" id="{B76157B6-74E5-05E4-1505-D14D311C9C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768" y="1472609"/>
            <a:ext cx="1993604" cy="2440172"/>
          </a:xfrm>
          <a:prstGeom prst="rect">
            <a:avLst/>
          </a:prstGeom>
        </p:spPr>
      </p:pic>
    </p:spTree>
    <p:extLst>
      <p:ext uri="{BB962C8B-B14F-4D97-AF65-F5344CB8AC3E}">
        <p14:creationId xmlns:p14="http://schemas.microsoft.com/office/powerpoint/2010/main" val="263824240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4E374290-BAC9-41DC-1394-92FC2F96E930}"/>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4AB40E6-E498-A088-8531-AD611DE6E6A9}"/>
              </a:ext>
            </a:extLst>
          </p:cNvPr>
          <p:cNvSpPr/>
          <p:nvPr/>
        </p:nvSpPr>
        <p:spPr>
          <a:xfrm>
            <a:off x="3705447" y="95693"/>
            <a:ext cx="7998340" cy="6666614"/>
          </a:xfrm>
          <a:prstGeom prst="roundRect">
            <a:avLst/>
          </a:prstGeom>
          <a:solidFill>
            <a:srgbClr val="FE7B2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sz="2000"/>
          </a:p>
        </p:txBody>
      </p:sp>
      <p:sp>
        <p:nvSpPr>
          <p:cNvPr id="4" name="Rectangle 3">
            <a:extLst>
              <a:ext uri="{FF2B5EF4-FFF2-40B4-BE49-F238E27FC236}">
                <a16:creationId xmlns:a16="http://schemas.microsoft.com/office/drawing/2014/main" id="{A02F295A-AA99-8158-5F42-4CCA41C06F5A}"/>
              </a:ext>
            </a:extLst>
          </p:cNvPr>
          <p:cNvSpPr/>
          <p:nvPr/>
        </p:nvSpPr>
        <p:spPr>
          <a:xfrm>
            <a:off x="90376" y="776179"/>
            <a:ext cx="3466214" cy="532159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itle 1">
            <a:extLst>
              <a:ext uri="{FF2B5EF4-FFF2-40B4-BE49-F238E27FC236}">
                <a16:creationId xmlns:a16="http://schemas.microsoft.com/office/drawing/2014/main" id="{C20D3BC8-44F4-DA67-3464-DECDF9E2056E}"/>
              </a:ext>
            </a:extLst>
          </p:cNvPr>
          <p:cNvSpPr>
            <a:spLocks noGrp="1"/>
          </p:cNvSpPr>
          <p:nvPr>
            <p:ph type="title"/>
          </p:nvPr>
        </p:nvSpPr>
        <p:spPr>
          <a:xfrm>
            <a:off x="90377" y="1123839"/>
            <a:ext cx="3466214" cy="4601183"/>
          </a:xfrm>
        </p:spPr>
        <p:txBody>
          <a:bodyPr anchor="b">
            <a:normAutofit/>
          </a:bodyPr>
          <a:lstStyle/>
          <a:p>
            <a:pPr algn="ctr"/>
            <a:r>
              <a:rPr lang="en-US" sz="3200" b="1" dirty="0">
                <a:solidFill>
                  <a:srgbClr val="FE7B2A"/>
                </a:solidFill>
                <a:latin typeface="Georgia" panose="02040502050405020303" pitchFamily="18" charset="0"/>
              </a:rPr>
              <a:t>INSIGHTS &amp; RECOMMENDATIONS</a:t>
            </a:r>
            <a:endParaRPr lang="en-NG" sz="3200" b="1" dirty="0">
              <a:solidFill>
                <a:srgbClr val="FE7B2A"/>
              </a:solidFill>
              <a:latin typeface="Georgia" panose="02040502050405020303" pitchFamily="18" charset="0"/>
            </a:endParaRPr>
          </a:p>
        </p:txBody>
      </p:sp>
      <p:sp>
        <p:nvSpPr>
          <p:cNvPr id="3" name="Content Placeholder 2">
            <a:extLst>
              <a:ext uri="{FF2B5EF4-FFF2-40B4-BE49-F238E27FC236}">
                <a16:creationId xmlns:a16="http://schemas.microsoft.com/office/drawing/2014/main" id="{D3069660-1E3C-91F3-9D7B-EF9C7F2998BC}"/>
              </a:ext>
            </a:extLst>
          </p:cNvPr>
          <p:cNvSpPr>
            <a:spLocks noGrp="1"/>
          </p:cNvSpPr>
          <p:nvPr>
            <p:ph idx="1"/>
          </p:nvPr>
        </p:nvSpPr>
        <p:spPr>
          <a:xfrm>
            <a:off x="3912781" y="1749058"/>
            <a:ext cx="7628860" cy="3678865"/>
          </a:xfrm>
        </p:spPr>
        <p:txBody>
          <a:bodyPr>
            <a:noAutofit/>
          </a:bodyPr>
          <a:lstStyle/>
          <a:p>
            <a:pPr marL="0" indent="0" algn="just">
              <a:buNone/>
            </a:pPr>
            <a:r>
              <a:rPr lang="en-US" sz="1450" b="1" dirty="0">
                <a:solidFill>
                  <a:schemeClr val="tx1"/>
                </a:solidFill>
                <a:latin typeface="Georgia" panose="02040502050405020303" pitchFamily="18" charset="0"/>
              </a:rPr>
              <a:t>6.	The combination of a high conversion rate and a low bounce rate in 2022 indicates a strong overall performance. This suggests that the app was highly engaging and effective in converting visitors into customers.</a:t>
            </a:r>
          </a:p>
          <a:p>
            <a:pPr marL="0" indent="0" algn="just">
              <a:buNone/>
            </a:pPr>
            <a:r>
              <a:rPr lang="en-US" sz="1450" b="1" dirty="0">
                <a:solidFill>
                  <a:schemeClr val="tx1"/>
                </a:solidFill>
                <a:latin typeface="Georgia" panose="02040502050405020303" pitchFamily="18" charset="0"/>
              </a:rPr>
              <a:t>RECOMMENDATIONS: (</a:t>
            </a:r>
            <a:r>
              <a:rPr lang="en-US" sz="1450" b="1" dirty="0" err="1">
                <a:solidFill>
                  <a:schemeClr val="tx1"/>
                </a:solidFill>
                <a:latin typeface="Georgia" panose="02040502050405020303" pitchFamily="18" charset="0"/>
              </a:rPr>
              <a:t>i</a:t>
            </a:r>
            <a:r>
              <a:rPr lang="en-US" sz="1450" b="1" dirty="0">
                <a:solidFill>
                  <a:schemeClr val="tx1"/>
                </a:solidFill>
                <a:latin typeface="Georgia" panose="02040502050405020303" pitchFamily="18" charset="0"/>
              </a:rPr>
              <a:t>) We need to identify the specific strategies or campaigns implemented in 2022 that contributed to the high performance. (ii) We need to Implement the similar strategies in the current year to maintain or improve performance. (iii) We need to stay updated on industry trends and consumer </a:t>
            </a:r>
            <a:r>
              <a:rPr lang="en-US" sz="1450" b="1" dirty="0" err="1">
                <a:solidFill>
                  <a:schemeClr val="tx1"/>
                </a:solidFill>
                <a:latin typeface="Georgia" panose="02040502050405020303" pitchFamily="18" charset="0"/>
              </a:rPr>
              <a:t>behaviour</a:t>
            </a:r>
            <a:r>
              <a:rPr lang="en-US" sz="1450" b="1" dirty="0">
                <a:solidFill>
                  <a:schemeClr val="tx1"/>
                </a:solidFill>
                <a:latin typeface="Georgia" panose="02040502050405020303" pitchFamily="18" charset="0"/>
              </a:rPr>
              <a:t> </a:t>
            </a:r>
          </a:p>
          <a:p>
            <a:pPr marL="0" indent="0" algn="just">
              <a:buNone/>
            </a:pPr>
            <a:endParaRPr lang="en-NG" sz="1600" b="1" dirty="0">
              <a:solidFill>
                <a:schemeClr val="tx1"/>
              </a:solidFill>
              <a:latin typeface="Georgia" panose="02040502050405020303" pitchFamily="18" charset="0"/>
            </a:endParaRPr>
          </a:p>
        </p:txBody>
      </p:sp>
      <p:pic>
        <p:nvPicPr>
          <p:cNvPr id="8" name="Graphic 7" descr="Lights On with solid fill">
            <a:extLst>
              <a:ext uri="{FF2B5EF4-FFF2-40B4-BE49-F238E27FC236}">
                <a16:creationId xmlns:a16="http://schemas.microsoft.com/office/drawing/2014/main" id="{3A1706D2-FBFC-1D48-EEEF-C2A8543BBE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768" y="1472609"/>
            <a:ext cx="1993604" cy="2440172"/>
          </a:xfrm>
          <a:prstGeom prst="rect">
            <a:avLst/>
          </a:prstGeom>
        </p:spPr>
      </p:pic>
    </p:spTree>
    <p:extLst>
      <p:ext uri="{BB962C8B-B14F-4D97-AF65-F5344CB8AC3E}">
        <p14:creationId xmlns:p14="http://schemas.microsoft.com/office/powerpoint/2010/main" val="351211529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rame">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2.xml><?xml version="1.0" encoding="utf-8"?>
<a:themeOverride xmlns:a="http://schemas.openxmlformats.org/drawingml/2006/main">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3.xml><?xml version="1.0" encoding="utf-8"?>
<a:themeOverride xmlns:a="http://schemas.openxmlformats.org/drawingml/2006/main">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4.xml><?xml version="1.0" encoding="utf-8"?>
<a:themeOverride xmlns:a="http://schemas.openxmlformats.org/drawingml/2006/main">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5.xml><?xml version="1.0" encoding="utf-8"?>
<a:themeOverride xmlns:a="http://schemas.openxmlformats.org/drawingml/2006/main">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6.xml><?xml version="1.0" encoding="utf-8"?>
<a:themeOverride xmlns:a="http://schemas.openxmlformats.org/drawingml/2006/main">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7.xml><?xml version="1.0" encoding="utf-8"?>
<a:themeOverride xmlns:a="http://schemas.openxmlformats.org/drawingml/2006/main">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8.xml><?xml version="1.0" encoding="utf-8"?>
<a:themeOverride xmlns:a="http://schemas.openxmlformats.org/drawingml/2006/main">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407</TotalTime>
  <Words>1812</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Corbel</vt:lpstr>
      <vt:lpstr>Georgia</vt:lpstr>
      <vt:lpstr>Wingdings 2</vt:lpstr>
      <vt:lpstr>Frame</vt:lpstr>
      <vt:lpstr>USER EXPERIENCE (UX) ANALYSIS FOR FLEXTRADE ONLINE SHOPPING APP</vt:lpstr>
      <vt:lpstr>TABLE OF CONTENT </vt:lpstr>
      <vt:lpstr>BACKGROUND</vt:lpstr>
      <vt:lpstr>BUSINESS PROBLEM &amp; GOALS</vt:lpstr>
      <vt:lpstr>DATA ANALYSIS &amp; FINDINGS</vt:lpstr>
      <vt:lpstr>DATA ANALYSIS &amp; FINDINGS</vt:lpstr>
      <vt:lpstr>INSIGHTS &amp; RECOMMENDATIONS</vt:lpstr>
      <vt:lpstr>INSIGHTS &amp; RECOMMENDATIONS</vt:lpstr>
      <vt:lpstr>INSIGHTS &amp; RECOMMENDATIONS</vt:lpstr>
      <vt:lpstr>ACTION PLANS &amp;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Nathalie Iredje</dc:creator>
  <cp:lastModifiedBy>Nathalie Iredje</cp:lastModifiedBy>
  <cp:revision>1</cp:revision>
  <dcterms:created xsi:type="dcterms:W3CDTF">2024-12-04T08:52:41Z</dcterms:created>
  <dcterms:modified xsi:type="dcterms:W3CDTF">2024-12-04T15:40:06Z</dcterms:modified>
</cp:coreProperties>
</file>