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6" r:id="rId2"/>
  </p:sldMasterIdLst>
  <p:notesMasterIdLst>
    <p:notesMasterId r:id="rId7"/>
  </p:notesMasterIdLst>
  <p:sldIdLst>
    <p:sldId id="257" r:id="rId3"/>
    <p:sldId id="259" r:id="rId4"/>
    <p:sldId id="261" r:id="rId5"/>
    <p:sldId id="260" r:id="rId6"/>
  </p:sldIdLst>
  <p:sldSz cx="12192000" cy="6858000"/>
  <p:notesSz cx="6858000" cy="9144000"/>
  <p:custDataLst>
    <p:tags r:id="rId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79" d="100"/>
          <a:sy n="79" d="100"/>
        </p:scale>
        <p:origin x="27" y="1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3979-9E14-47E4-803A-D030C5946A3E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62FD7-556E-48D8-931D-208F6CE61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8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88CA5-1C14-404B-A3C5-7F12496F3F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27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88CA5-1C14-404B-A3C5-7F12496F3F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50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1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A88CA5-1C14-404B-A3C5-7F12496F3F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0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4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268F1F-4169-8941-B476-89314CB70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1350" y="2684463"/>
            <a:ext cx="10280650" cy="41735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0" y="0"/>
            <a:ext cx="1911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422FDE4-E53A-2E41-BE6F-4966DDE9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978" y="365125"/>
            <a:ext cx="7006443" cy="1808059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73F557-26D4-0940-B9A0-0327FAF4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1401" y="3429000"/>
            <a:ext cx="700702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F0C3D0-355C-41B2-BEED-7CAE41E24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2770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39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79CF86D-8609-4A44-AEAA-9AB7D6BAF0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9383"/>
            <a:ext cx="5838701" cy="153907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281" y="2481958"/>
            <a:ext cx="480400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6061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BDF87-0379-B44E-A454-143AC8371F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52270"/>
            <a:ext cx="3727450" cy="520573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C75DBAF-FF46-A948-8B69-01E7D7EB21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3294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B561366-A3FA-8B47-8834-442B8F3365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6392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A6320EA-414F-7743-9AFB-B6DB69AB8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532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F57E84CC-5DE5-DA49-9FA7-8C3CF88860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7983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B9370BD-FE72-6849-939C-A17663483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57" y="579499"/>
            <a:ext cx="6941519" cy="701731"/>
          </a:xfrm>
        </p:spPr>
        <p:txBody>
          <a:bodyPr wrap="square" lIns="0" rIns="0" anchor="b">
            <a:sp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7B0B108-E79B-C144-A94B-83A72C342D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97639" y="1354003"/>
            <a:ext cx="336743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D7DBF63-C9B5-A147-835F-AC729F1B77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1013" y="2946726"/>
            <a:ext cx="3384063" cy="2557271"/>
          </a:xfrm>
        </p:spPr>
        <p:txBody>
          <a:bodyPr lIns="45720" rIns="0"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6939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BDF87-0379-B44E-A454-143AC8371F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4534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7B0B108-E79B-C144-A94B-83A72C342D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84534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D7DBF63-C9B5-A147-835F-AC729F1B77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67908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FB8EF30-0E02-ED4A-A551-71B30D3C35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0008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B6F12A-9F07-DE44-AC38-D73DEDA60B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8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E3D199-FA64-A14A-BA29-A604F14DCF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2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B1025BA-2EE6-8447-BA14-96B3CAC568C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43431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59658FF-C409-3E46-B8D7-88746070F4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1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702E57E-B78B-6342-AE4B-3AC9CF7A8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5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2CA6E74-E107-FB4A-87E8-0C9285B10D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3106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5875FDE-DCE8-B04E-9469-BCE6635340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6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8A52C33-13B5-E84B-902F-EB53836405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0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07EAAE8-FCAC-7D41-A7D0-B7DCBF857D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310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A0C12E4C-ABD4-F949-886F-4A40B43967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0918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186A392-9F8F-8340-97C1-3A0C37ED004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1891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CE654C07-6C5B-6F4D-8506-D6F71F3B11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6134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91604633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BDF87-0379-B44E-A454-143AC8371F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4534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7B0B108-E79B-C144-A94B-83A72C342D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84534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D7DBF63-C9B5-A147-835F-AC729F1B77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67908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FB8EF30-0E02-ED4A-A551-71B30D3C35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0008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B6F12A-9F07-DE44-AC38-D73DEDA60B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8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E3D199-FA64-A14A-BA29-A604F14DCF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2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B1025BA-2EE6-8447-BA14-96B3CAC568C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43431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59658FF-C409-3E46-B8D7-88746070F4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1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702E57E-B78B-6342-AE4B-3AC9CF7A8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5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2CA6E74-E107-FB4A-87E8-0C9285B10D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3106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5875FDE-DCE8-B04E-9469-BCE6635340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6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8A52C33-13B5-E84B-902F-EB53836405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0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7E725A-2EA7-344F-80C5-425DC40E56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310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67D451B-974D-CF4E-993C-8582919390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0918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E6C39FA-820A-014A-BCE8-7CE9A61181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1891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C4E809D-B618-914B-99F0-8E74B533C9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6134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70077574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FB8EF30-0E02-ED4A-A551-71B30D3C35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0008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B6F12A-9F07-DE44-AC38-D73DEDA60B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8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E3D199-FA64-A14A-BA29-A604F14DCF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2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B1025BA-2EE6-8447-BA14-96B3CAC568C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43431" y="4588016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59658FF-C409-3E46-B8D7-88746070F4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1" y="1176840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702E57E-B78B-6342-AE4B-3AC9CF7A8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5" y="1824105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2CA6E74-E107-FB4A-87E8-0C9285B10D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3106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5875FDE-DCE8-B04E-9469-BCE6635340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6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8A52C33-13B5-E84B-902F-EB53836405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0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1D82ABA-E7FC-244A-AC6F-65F439E9AAF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45715" y="4588016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4811A78-7818-DB4A-BD8A-4862B1BFE3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5" y="1176840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704278A-6A90-634D-938F-60BDDA578B8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89" y="1824105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DE7EE70-D5FC-804A-BB73-0EF9A0E9AC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C9E639F-22AE-A143-943B-56599167C45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09186" y="461946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41141BB-B071-B04E-9222-A1623FB1B1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1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9331142-85B4-F24C-A90D-56CFB1D2F4D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6" y="461946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268059844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FB8EF30-0E02-ED4A-A551-71B30D3C35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0008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B6F12A-9F07-DE44-AC38-D73DEDA60B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8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E3D199-FA64-A14A-BA29-A604F14DCF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2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B1025BA-2EE6-8447-BA14-96B3CAC568C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43431" y="4588016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59658FF-C409-3E46-B8D7-88746070F4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1" y="1176840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702E57E-B78B-6342-AE4B-3AC9CF7A8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5" y="1824105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2CA6E74-E107-FB4A-87E8-0C9285B10D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3106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5875FDE-DCE8-B04E-9469-BCE6635340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6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8A52C33-13B5-E84B-902F-EB53836405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0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1D82ABA-E7FC-244A-AC6F-65F439E9AAF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45715" y="4588016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4811A78-7818-DB4A-BD8A-4862B1BFE3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5" y="1176840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704278A-6A90-634D-938F-60BDDA578B8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89" y="1824105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81AC046-7D77-3B45-95ED-A97EFA00A3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BA3048B-8799-C04E-9B94-9591A6A425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09186" y="461946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25C3F66-E061-5042-BE7C-90DDAF3D3C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1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B3E7074-DE84-0046-B10A-40BC6788176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6" y="461946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50633383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>
            <a:extLst>
              <a:ext uri="{FF2B5EF4-FFF2-40B4-BE49-F238E27FC236}">
                <a16:creationId xmlns:a16="http://schemas.microsoft.com/office/drawing/2014/main" id="{DBD8D309-239E-4FE3-AAE3-9EA2009FDF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9AF18-1559-3541-BA22-A8F7F3F713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48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B14A25D-D1AF-A945-91CD-A2356CF367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2"/>
            <a:ext cx="6096000" cy="342899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1EC9628-DA05-2341-BC2E-89A530CC80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81523" y="4348883"/>
            <a:ext cx="5270934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CCDAF-2FC9-8E46-89E9-3A4EB10872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50925" y="5150091"/>
            <a:ext cx="5296958" cy="1242663"/>
          </a:xfrm>
        </p:spPr>
        <p:txBody>
          <a:bodyPr lIns="45720" rIns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7A3936B-9CC9-304E-B03C-27AD172F0E0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82014" y="3673596"/>
            <a:ext cx="526586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980EDE3-4637-6D44-83C8-097A10FBD9C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2614" y="1140170"/>
            <a:ext cx="5270934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F90B992-A421-774B-BC7F-11C31E65168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32016" y="1941378"/>
            <a:ext cx="5296958" cy="1242663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CE3B4AB-004F-574B-8BD0-78B43C3FADA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3105" y="464883"/>
            <a:ext cx="5265867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318B07-8931-4C78-BC9D-E321DE353B0B}"/>
              </a:ext>
            </a:extLst>
          </p:cNvPr>
          <p:cNvSpPr/>
          <p:nvPr userDrawn="1"/>
        </p:nvSpPr>
        <p:spPr>
          <a:xfrm>
            <a:off x="6096000" y="4826457"/>
            <a:ext cx="2092552" cy="14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45EA31-8CA9-4810-911D-7C5D31AAB970}"/>
              </a:ext>
            </a:extLst>
          </p:cNvPr>
          <p:cNvSpPr/>
          <p:nvPr userDrawn="1"/>
        </p:nvSpPr>
        <p:spPr>
          <a:xfrm>
            <a:off x="4003448" y="1619827"/>
            <a:ext cx="2092552" cy="14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13281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6A2392-A5ED-4843-9C08-A5024037DC9E}"/>
              </a:ext>
            </a:extLst>
          </p:cNvPr>
          <p:cNvSpPr/>
          <p:nvPr userDrawn="1"/>
        </p:nvSpPr>
        <p:spPr>
          <a:xfrm rot="10800000" flipH="1">
            <a:off x="0" y="342900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D90B9-6E83-144F-B708-94C30780EACE}"/>
              </a:ext>
            </a:extLst>
          </p:cNvPr>
          <p:cNvSpPr/>
          <p:nvPr userDrawn="1"/>
        </p:nvSpPr>
        <p:spPr>
          <a:xfrm rot="10800000" flipH="1">
            <a:off x="6096000" y="0"/>
            <a:ext cx="6096000" cy="3429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3BB3451-FDD7-E444-8D5F-4AF6FF00D6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993" y="4348883"/>
            <a:ext cx="5270934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149ECC8-F7CB-7847-A30A-0D9FA9A17D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3395" y="5150091"/>
            <a:ext cx="5296958" cy="1242663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7C9FF38-7C39-0B4F-B082-76256F6663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4484" y="3673596"/>
            <a:ext cx="5265867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D0BEF89-7FCB-F24E-86A3-05C6F4DA3D1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76947" y="1140170"/>
            <a:ext cx="5270934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DB49766-8895-5B4D-A007-C809349005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46349" y="1941378"/>
            <a:ext cx="5296958" cy="1242663"/>
          </a:xfrm>
        </p:spPr>
        <p:txBody>
          <a:bodyPr lIns="45720" rIns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AF16E90-B141-3D45-A2ED-A9381866E4F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77438" y="464883"/>
            <a:ext cx="526586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C11DA5C-ACB6-4894-98A8-7B5281EB0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923A800-84ED-5A40-BA17-3B554D11C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02096" y="3429002"/>
            <a:ext cx="6089904" cy="342899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620784E-E09F-9946-A638-C10695D3A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483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81BA91-30FE-4E13-9108-D4AB933FCBC9}"/>
              </a:ext>
            </a:extLst>
          </p:cNvPr>
          <p:cNvSpPr/>
          <p:nvPr userDrawn="1"/>
        </p:nvSpPr>
        <p:spPr>
          <a:xfrm>
            <a:off x="4003448" y="4826458"/>
            <a:ext cx="2092552" cy="149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1704C-D1E4-4CAB-8733-2617A90515EF}"/>
              </a:ext>
            </a:extLst>
          </p:cNvPr>
          <p:cNvSpPr/>
          <p:nvPr userDrawn="1"/>
        </p:nvSpPr>
        <p:spPr>
          <a:xfrm>
            <a:off x="6088146" y="1639526"/>
            <a:ext cx="2092552" cy="149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84246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EF47B001-1966-8F48-83E6-7DB940DE49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55432" y="241479"/>
            <a:ext cx="11681137" cy="637504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D71228E-8787-CC42-AD92-01B9F46797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94379" y="2746291"/>
            <a:ext cx="475807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6509ABE6-D4CC-A549-8DAC-90BB9E7D66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66313" y="3835484"/>
            <a:ext cx="478156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367F62F-27D7-514F-A5D6-F7150014D1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94378" y="2071004"/>
            <a:ext cx="4753503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43866545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3E71BAB-1FA3-44F0-95A3-A3FFBAEEE55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53562" y="236984"/>
            <a:ext cx="11681137" cy="637504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D71228E-8787-CC42-AD92-01B9F46797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94379" y="2746291"/>
            <a:ext cx="475807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6509ABE6-D4CC-A549-8DAC-90BB9E7D66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66313" y="3835484"/>
            <a:ext cx="478156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3EAC0015-AA8C-9C4F-9249-3BA58C59B6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94378" y="2071004"/>
            <a:ext cx="4753503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235322812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15200" y="0"/>
            <a:ext cx="4876800" cy="637504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itle 15">
            <a:extLst>
              <a:ext uri="{FF2B5EF4-FFF2-40B4-BE49-F238E27FC236}">
                <a16:creationId xmlns:a16="http://schemas.microsoft.com/office/drawing/2014/main" id="{FDDA7B5D-63E1-FF4F-93A0-3810A440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9" y="482959"/>
            <a:ext cx="3147515" cy="1108097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02FFEBD-2F20-554E-AF08-3C0BB928A885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73508" y="1945079"/>
            <a:ext cx="3147515" cy="454250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5923BCD-517C-1E46-B92D-33E73DB451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43550" y="482601"/>
            <a:ext cx="2557463" cy="1064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3E1279A-7BAE-4E45-8CBF-C8F35D5093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43550" y="2026097"/>
            <a:ext cx="2557463" cy="1064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DE911AE-B52D-1F48-A801-0BCD3F6C84F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43550" y="3569593"/>
            <a:ext cx="2557463" cy="1064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5746EA7-C2B1-6D49-9B55-B6530C21DA1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43550" y="5113089"/>
            <a:ext cx="2557463" cy="1064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E0EAB-DD70-456E-B6E9-56365A4C2B7D}"/>
              </a:ext>
            </a:extLst>
          </p:cNvPr>
          <p:cNvSpPr/>
          <p:nvPr userDrawn="1"/>
        </p:nvSpPr>
        <p:spPr>
          <a:xfrm>
            <a:off x="0" y="1635593"/>
            <a:ext cx="3620453" cy="1524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12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7ED4AFB-3DC0-B049-835B-9851D5F4A7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99" y="249383"/>
            <a:ext cx="5838701" cy="1539076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300" y="2481958"/>
            <a:ext cx="4617696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96171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C70612A-CAB8-8841-9BDD-816C45E53D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15200" y="0"/>
            <a:ext cx="4876800" cy="637504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itle 15">
            <a:extLst>
              <a:ext uri="{FF2B5EF4-FFF2-40B4-BE49-F238E27FC236}">
                <a16:creationId xmlns:a16="http://schemas.microsoft.com/office/drawing/2014/main" id="{99C70811-27CB-274E-8027-E71D29B6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9" y="482959"/>
            <a:ext cx="3147515" cy="1108097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A4AA74-6131-9E4C-923F-846763BF24E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73508" y="1945079"/>
            <a:ext cx="3147515" cy="454250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3B52ACC-57DA-394B-A5C3-2F5D9FBFBC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43550" y="482601"/>
            <a:ext cx="2557463" cy="10643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326F216-A09F-404C-8C64-55B4F60C365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43550" y="2026097"/>
            <a:ext cx="2557463" cy="10643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1A5EAFC-626A-0944-B797-4AD800913C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43550" y="3569593"/>
            <a:ext cx="2557463" cy="10643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737134F-18B4-BE4E-9AB4-C240F1E8E01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43550" y="5113089"/>
            <a:ext cx="2557463" cy="10643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FBF52-6204-499E-98AF-B2C01B0C0014}"/>
              </a:ext>
            </a:extLst>
          </p:cNvPr>
          <p:cNvSpPr/>
          <p:nvPr userDrawn="1"/>
        </p:nvSpPr>
        <p:spPr>
          <a:xfrm>
            <a:off x="0" y="1635593"/>
            <a:ext cx="3620453" cy="152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0920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763" y="1390650"/>
            <a:ext cx="8433237" cy="5467350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9" y="482959"/>
            <a:ext cx="11089841" cy="907690"/>
          </a:xfrm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73509" y="1632129"/>
            <a:ext cx="3027956" cy="1845828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3553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763" y="1390650"/>
            <a:ext cx="8433237" cy="5467350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9" y="482959"/>
            <a:ext cx="11089841" cy="907690"/>
          </a:xfrm>
        </p:spPr>
        <p:txBody>
          <a:bodyPr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73509" y="1632129"/>
            <a:ext cx="3027956" cy="1845828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19783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231801"/>
            <a:ext cx="6096000" cy="4402691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7" y="2010398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37406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231801"/>
            <a:ext cx="6096000" cy="4402691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7" y="2010398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1911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891478"/>
            <a:ext cx="6096000" cy="438924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7" y="2672188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51126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891478"/>
            <a:ext cx="6096000" cy="438924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7" y="2672188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661347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" y="1559602"/>
            <a:ext cx="6096000" cy="4383338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8" y="3328523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132055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" y="1559602"/>
            <a:ext cx="6096000" cy="4383338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8" y="3328523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6294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86C6662-F9C2-694C-8910-C5CB0C2A388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" y="2223504"/>
            <a:ext cx="6096000" cy="4393017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5">
            <a:extLst>
              <a:ext uri="{FF2B5EF4-FFF2-40B4-BE49-F238E27FC236}">
                <a16:creationId xmlns:a16="http://schemas.microsoft.com/office/drawing/2014/main" id="{7A6D2495-D45E-E049-8AC0-CDBCEFBF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8" y="3982745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10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2D96932-ACF5-5B41-8FB8-1CDE31DC3F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99" y="249383"/>
            <a:ext cx="5838701" cy="153907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300" y="2481958"/>
            <a:ext cx="4617696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41593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86C6662-F9C2-694C-8910-C5CB0C2A388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" y="2223504"/>
            <a:ext cx="6096000" cy="438333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Title 15">
            <a:extLst>
              <a:ext uri="{FF2B5EF4-FFF2-40B4-BE49-F238E27FC236}">
                <a16:creationId xmlns:a16="http://schemas.microsoft.com/office/drawing/2014/main" id="{7A6D2495-D45E-E049-8AC0-CDBCEFBF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8" y="3982745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01569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5"/>
            <a:ext cx="5230812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8BD6F44-02E2-4248-A547-C5F69D0E428E}"/>
              </a:ext>
            </a:extLst>
          </p:cNvPr>
          <p:cNvSpPr txBox="1">
            <a:spLocks/>
          </p:cNvSpPr>
          <p:nvPr userDrawn="1"/>
        </p:nvSpPr>
        <p:spPr>
          <a:xfrm>
            <a:off x="3581400" y="6246558"/>
            <a:ext cx="5174293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Multipurpose PowerPoint Template – Made with      by Showeet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938F29A-E6AA-374B-B3EB-7301CDAEA6BC}"/>
              </a:ext>
            </a:extLst>
          </p:cNvPr>
          <p:cNvSpPr txBox="1">
            <a:spLocks/>
          </p:cNvSpPr>
          <p:nvPr userDrawn="1"/>
        </p:nvSpPr>
        <p:spPr>
          <a:xfrm>
            <a:off x="10019777" y="6231998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0F63B7-4FB4-4E2A-B819-D713A3D928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525514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B7275D52-3B68-2D42-9099-6371E272DE69}"/>
              </a:ext>
            </a:extLst>
          </p:cNvPr>
          <p:cNvSpPr txBox="1">
            <a:spLocks/>
          </p:cNvSpPr>
          <p:nvPr userDrawn="1"/>
        </p:nvSpPr>
        <p:spPr>
          <a:xfrm>
            <a:off x="838200" y="625614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290">
            <a:extLst>
              <a:ext uri="{FF2B5EF4-FFF2-40B4-BE49-F238E27FC236}">
                <a16:creationId xmlns:a16="http://schemas.microsoft.com/office/drawing/2014/main" id="{46997B83-FE85-6941-B44A-855478435A4A}"/>
              </a:ext>
            </a:extLst>
          </p:cNvPr>
          <p:cNvSpPr/>
          <p:nvPr userDrawn="1"/>
        </p:nvSpPr>
        <p:spPr>
          <a:xfrm>
            <a:off x="7391158" y="6366904"/>
            <a:ext cx="152053" cy="130265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93B697-9D00-5247-BBFD-9133F34C3BC9}"/>
              </a:ext>
            </a:extLst>
          </p:cNvPr>
          <p:cNvSpPr/>
          <p:nvPr userDrawn="1"/>
        </p:nvSpPr>
        <p:spPr>
          <a:xfrm>
            <a:off x="0" y="3946904"/>
            <a:ext cx="12186169" cy="291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6216099" cy="1726933"/>
          </a:xfrm>
        </p:spPr>
        <p:txBody>
          <a:bodyPr lIns="0" tIns="91440" rIns="0">
            <a:noAutofit/>
          </a:bodyPr>
          <a:lstStyle>
            <a:lvl1pPr>
              <a:spcAft>
                <a:spcPts val="18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4C0475B-C518-F94D-8E83-878F80ECE7C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4249017"/>
            <a:ext cx="6216099" cy="2124513"/>
          </a:xfrm>
        </p:spPr>
        <p:txBody>
          <a:bodyPr lIns="0" tIns="91440" rIns="0">
            <a:noAutofit/>
          </a:bodyPr>
          <a:lstStyle>
            <a:lvl1pPr>
              <a:spcAft>
                <a:spcPts val="1800"/>
              </a:spcAft>
              <a:defRPr sz="1800">
                <a:solidFill>
                  <a:schemeClr val="bg1"/>
                </a:solidFill>
              </a:defRPr>
            </a:lvl1pPr>
            <a:lvl2pPr>
              <a:spcAft>
                <a:spcPts val="1800"/>
              </a:spcAft>
              <a:defRPr sz="1800">
                <a:solidFill>
                  <a:schemeClr val="bg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bg1"/>
                </a:solidFill>
              </a:defRPr>
            </a:lvl3pPr>
            <a:lvl4pPr>
              <a:spcAft>
                <a:spcPts val="1800"/>
              </a:spcAft>
              <a:defRPr sz="1800">
                <a:solidFill>
                  <a:schemeClr val="bg1"/>
                </a:solidFill>
              </a:defRPr>
            </a:lvl4pPr>
            <a:lvl5pPr>
              <a:spcAft>
                <a:spcPts val="18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1845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5EFA102-9E5D-4D4B-90A5-CEDAFDFE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8A3290C-3292-4483-9694-27E10E1D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52089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973ABB-2F45-3F4A-95AE-294D60D5F0A2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9290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546090" y="1553029"/>
            <a:ext cx="2922824" cy="5304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1077683" y="3599543"/>
            <a:ext cx="1846943" cy="170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8915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17131C-0BB5-794F-B20C-6D11944F80A4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3265709" y="1553029"/>
            <a:ext cx="2935519" cy="5304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3791362" y="3599543"/>
            <a:ext cx="1846943" cy="170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4340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5994401" y="1553029"/>
            <a:ext cx="2939802" cy="5304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6514605" y="3599543"/>
            <a:ext cx="1846943" cy="170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CE001D-9031-0641-BE0E-E446D7343845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62085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8726713" y="1553029"/>
            <a:ext cx="2896438" cy="5304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9A352C-1812-8F44-B419-A27473CF98DB}"/>
              </a:ext>
            </a:extLst>
          </p:cNvPr>
          <p:cNvSpPr/>
          <p:nvPr userDrawn="1"/>
        </p:nvSpPr>
        <p:spPr>
          <a:xfrm>
            <a:off x="9280065" y="3599543"/>
            <a:ext cx="1846943" cy="170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0C3F1-043C-3D47-A89F-CE9CFA429AFF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2496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24BAF0E-B99D-0141-B4A6-2507BBD885C8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364E5083-28BF-C74B-80C2-61B43F28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07C2BD-5014-6B47-948C-AFC2697FB2A7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3F735F-53AD-1244-A828-8193A75B0F1B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DDAEA3-0090-614C-9489-F42198812798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BBCA8F-7F10-9546-8F56-9077CD4EB4C6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209857-3856-624C-A8EA-31E88B28208C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A6A862-952D-6349-937D-1BA690EE48F8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BCDB32-A841-EC44-943A-3F799D436385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33FDB3-1FB5-4C4C-B6A5-FDED6E201E69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33EA7751-CC00-934E-8964-FDB965C06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B4B71BD7-A018-D540-97AE-AE981CB9B9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F382C3EB-CCB7-AB45-8A78-B223374921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92A64425-4B15-2E4B-9A1B-2C31856BAF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14633975-B6CE-2441-939D-7DF70968C7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AFB91C68-C0C3-BA44-BA7F-81E66AEEFCB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51F538CF-B61F-E74F-B9E0-93D259E5F8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AA0B5BE1-5FB9-E745-9832-A760AA94DC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FE30B9D5-6EC5-034B-A81B-0DEBD32176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00006B16-A3B9-8C41-9C84-97FB3CEC98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A2A6729B-081B-5B4E-8C4C-F9A67FDE24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13F96277-DFE5-964A-B3FA-DB22EE994C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69D59AD5-2D1D-434C-8659-EE23E61881C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9B3FDCFE-8BED-1B43-AF05-017790A0FF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5746496-9B0A-2540-8C0F-A81097A62EC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22CEAB2B-C7F4-B949-9CC1-1C67204B511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3678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546090" y="1553029"/>
            <a:ext cx="2928262" cy="530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1077683" y="3599543"/>
            <a:ext cx="1846943" cy="1705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75510" y="3599543"/>
            <a:ext cx="2518890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20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0BB95BD-1EF2-184D-9B5E-C782CC049D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3059818"/>
            <a:ext cx="4619501" cy="1539076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3941" y="5292393"/>
            <a:ext cx="598734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458715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4196" y="3599543"/>
            <a:ext cx="2522517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32082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17131C-0BB5-794F-B20C-6D11944F80A4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3265709" y="1553029"/>
            <a:ext cx="2942771" cy="530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3791362" y="3599543"/>
            <a:ext cx="1846943" cy="1705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1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5990771" y="1553029"/>
            <a:ext cx="2957276" cy="530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6514605" y="3599543"/>
            <a:ext cx="1846943" cy="1705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CE001D-9031-0641-BE0E-E446D7343845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7798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8726713" y="1553029"/>
            <a:ext cx="2896438" cy="530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9A352C-1812-8F44-B419-A27473CF98DB}"/>
              </a:ext>
            </a:extLst>
          </p:cNvPr>
          <p:cNvSpPr/>
          <p:nvPr userDrawn="1"/>
        </p:nvSpPr>
        <p:spPr>
          <a:xfrm>
            <a:off x="9280065" y="3599543"/>
            <a:ext cx="1846943" cy="1705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0C3F1-043C-3D47-A89F-CE9CFA429AFF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69440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734" y="-356205"/>
            <a:ext cx="7370066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C926D-C625-5844-9E8B-529A13A9A7C7}"/>
              </a:ext>
            </a:extLst>
          </p:cNvPr>
          <p:cNvSpPr/>
          <p:nvPr userDrawn="1"/>
        </p:nvSpPr>
        <p:spPr>
          <a:xfrm>
            <a:off x="0" y="1"/>
            <a:ext cx="3730171" cy="6200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D08B6AF-4C01-1E48-97C8-8ED9203E1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648" y="236732"/>
            <a:ext cx="2409484" cy="2703415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BDE8E16-0558-4A21-858E-B33CDC597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58D6353-CA61-49CF-BB2D-83A644EA1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19181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734" y="-356205"/>
            <a:ext cx="7370066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C926D-C625-5844-9E8B-529A13A9A7C7}"/>
              </a:ext>
            </a:extLst>
          </p:cNvPr>
          <p:cNvSpPr/>
          <p:nvPr userDrawn="1"/>
        </p:nvSpPr>
        <p:spPr>
          <a:xfrm>
            <a:off x="0" y="1"/>
            <a:ext cx="3730171" cy="620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65A7CFF-B527-C843-9901-5752413664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648" y="236732"/>
            <a:ext cx="2409484" cy="2703415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1235B40-76DF-4118-8B70-916D91FBA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C4830C7-6187-42F9-927A-58AD7B0C5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73073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734" y="-356205"/>
            <a:ext cx="7370066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2" y="1473400"/>
            <a:ext cx="4909457" cy="4703562"/>
          </a:xfrm>
        </p:spPr>
        <p:txBody>
          <a:bodyPr lIns="0" tIns="91440" rIns="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C926D-C625-5844-9E8B-529A13A9A7C7}"/>
              </a:ext>
            </a:extLst>
          </p:cNvPr>
          <p:cNvSpPr/>
          <p:nvPr userDrawn="1"/>
        </p:nvSpPr>
        <p:spPr>
          <a:xfrm>
            <a:off x="0" y="1"/>
            <a:ext cx="3730171" cy="6200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D613BA1-E711-4F69-9D10-EBBBCBBAC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185E338-AC43-43AA-AA75-0559AF4B0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5948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734" y="-356205"/>
            <a:ext cx="7370066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2" y="1473400"/>
            <a:ext cx="4909457" cy="4703562"/>
          </a:xfrm>
        </p:spPr>
        <p:txBody>
          <a:bodyPr lIns="0" tIns="91440" rIns="0"/>
          <a:lstStyle>
            <a:lvl1pPr>
              <a:spcAft>
                <a:spcPts val="1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8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8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8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8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C926D-C625-5844-9E8B-529A13A9A7C7}"/>
              </a:ext>
            </a:extLst>
          </p:cNvPr>
          <p:cNvSpPr/>
          <p:nvPr userDrawn="1"/>
        </p:nvSpPr>
        <p:spPr>
          <a:xfrm>
            <a:off x="0" y="1"/>
            <a:ext cx="3730171" cy="620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2E52E6B-2764-4DDC-BF19-83CEEA7DE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98091E-2F45-4CBE-932E-0176EDC9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75261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02EEF-F67A-2248-929C-3E2ED5A257EA}"/>
              </a:ext>
            </a:extLst>
          </p:cNvPr>
          <p:cNvSpPr/>
          <p:nvPr userDrawn="1"/>
        </p:nvSpPr>
        <p:spPr>
          <a:xfrm>
            <a:off x="0" y="0"/>
            <a:ext cx="40655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46726-051C-2E4A-982B-A28EE074562B}"/>
              </a:ext>
            </a:extLst>
          </p:cNvPr>
          <p:cNvSpPr/>
          <p:nvPr userDrawn="1"/>
        </p:nvSpPr>
        <p:spPr>
          <a:xfrm>
            <a:off x="0" y="0"/>
            <a:ext cx="40655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0189F4-08D1-C64C-82E7-F4671FDE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1999"/>
            <a:ext cx="2946009" cy="3083921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5CFC52C-476A-9642-A534-85A5324A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00" y="633046"/>
            <a:ext cx="6703600" cy="5656460"/>
          </a:xfrm>
        </p:spPr>
        <p:txBody>
          <a:bodyPr lIns="0" tIns="91440" rIns="0"/>
          <a:lstStyle>
            <a:lvl1pPr>
              <a:spcAft>
                <a:spcPts val="1800"/>
              </a:spcAft>
              <a:defRPr>
                <a:solidFill>
                  <a:schemeClr val="accent2"/>
                </a:solidFill>
              </a:defRPr>
            </a:lvl1pPr>
            <a:lvl2pPr>
              <a:spcAft>
                <a:spcPts val="180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1800"/>
              </a:spcAft>
              <a:defRPr>
                <a:solidFill>
                  <a:schemeClr val="accent2"/>
                </a:solidFill>
              </a:defRPr>
            </a:lvl3pPr>
            <a:lvl4pPr>
              <a:spcAft>
                <a:spcPts val="180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180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ED695F9B-DFDF-3F47-AE0D-9F03563142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744394"/>
            <a:ext cx="2946009" cy="4318781"/>
          </a:xfrm>
        </p:spPr>
        <p:txBody>
          <a:bodyPr lIns="45720" r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3616FC4-0E6D-4AA5-896F-0756F179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50200" y="6246558"/>
            <a:ext cx="507437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en-US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B359DE3-79CD-4E5B-9363-572BEC539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02022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203" y="884842"/>
            <a:ext cx="6877573" cy="701731"/>
          </a:xfrm>
        </p:spPr>
        <p:txBody>
          <a:bodyPr wrap="square" lIns="0" rIns="0" anchor="b">
            <a:sp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2A226B7-65FB-6046-9C4E-820E8DF512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4204" y="1997611"/>
            <a:ext cx="6877574" cy="4065564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B20F1-D4C8-DB49-A545-EDB4D6E05C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83753" y="0"/>
            <a:ext cx="1787525" cy="19780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68616D-A3C0-4F5C-B57E-F368554AA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C3CE3C-FEFB-4961-8A36-8FEC12355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9921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51058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AA522-F50D-AA45-BB1C-5C15A3EC831A}"/>
              </a:ext>
            </a:extLst>
          </p:cNvPr>
          <p:cNvSpPr/>
          <p:nvPr userDrawn="1"/>
        </p:nvSpPr>
        <p:spPr>
          <a:xfrm>
            <a:off x="-110835" y="1545951"/>
            <a:ext cx="4350326" cy="2043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0A6D3-BD47-C348-81A1-1A8CC9B7AA0A}"/>
              </a:ext>
            </a:extLst>
          </p:cNvPr>
          <p:cNvSpPr/>
          <p:nvPr userDrawn="1"/>
        </p:nvSpPr>
        <p:spPr>
          <a:xfrm>
            <a:off x="-110836" y="3970497"/>
            <a:ext cx="4350326" cy="2043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9DE4C-F933-F443-87FB-4D25C54CC96F}"/>
              </a:ext>
            </a:extLst>
          </p:cNvPr>
          <p:cNvSpPr/>
          <p:nvPr userDrawn="1"/>
        </p:nvSpPr>
        <p:spPr>
          <a:xfrm rot="10800000">
            <a:off x="7952511" y="3970496"/>
            <a:ext cx="4350326" cy="2043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F50FFA-D8B6-E14E-88CD-10B273599F46}"/>
              </a:ext>
            </a:extLst>
          </p:cNvPr>
          <p:cNvSpPr/>
          <p:nvPr userDrawn="1"/>
        </p:nvSpPr>
        <p:spPr>
          <a:xfrm rot="10800000">
            <a:off x="7952512" y="1545951"/>
            <a:ext cx="4350326" cy="2043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EF41FF-6BFB-4A44-BFB3-63BA3C4174CC}"/>
              </a:ext>
            </a:extLst>
          </p:cNvPr>
          <p:cNvSpPr/>
          <p:nvPr userDrawn="1"/>
        </p:nvSpPr>
        <p:spPr>
          <a:xfrm>
            <a:off x="3809995" y="3911616"/>
            <a:ext cx="2161309" cy="2161307"/>
          </a:xfrm>
          <a:prstGeom prst="ellipse">
            <a:avLst/>
          </a:prstGeom>
          <a:solidFill>
            <a:schemeClr val="accent2"/>
          </a:solidFill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F00A2B-D355-D640-9CBD-FC2B194F5365}"/>
              </a:ext>
            </a:extLst>
          </p:cNvPr>
          <p:cNvSpPr/>
          <p:nvPr userDrawn="1"/>
        </p:nvSpPr>
        <p:spPr>
          <a:xfrm rot="10800000">
            <a:off x="6220696" y="3911615"/>
            <a:ext cx="2161309" cy="2161307"/>
          </a:xfrm>
          <a:prstGeom prst="ellipse">
            <a:avLst/>
          </a:prstGeom>
          <a:solidFill>
            <a:schemeClr val="accent2"/>
          </a:solidFill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EB8BE3-255B-5E4D-AB70-F13503D24B12}"/>
              </a:ext>
            </a:extLst>
          </p:cNvPr>
          <p:cNvSpPr/>
          <p:nvPr userDrawn="1"/>
        </p:nvSpPr>
        <p:spPr>
          <a:xfrm>
            <a:off x="3809995" y="1487070"/>
            <a:ext cx="2161309" cy="2161307"/>
          </a:xfrm>
          <a:prstGeom prst="ellipse">
            <a:avLst/>
          </a:prstGeom>
          <a:solidFill>
            <a:schemeClr val="accent2"/>
          </a:solidFill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580DA5-808B-0441-BE64-BB5D9B4E6E3A}"/>
              </a:ext>
            </a:extLst>
          </p:cNvPr>
          <p:cNvSpPr/>
          <p:nvPr userDrawn="1"/>
        </p:nvSpPr>
        <p:spPr>
          <a:xfrm rot="10800000">
            <a:off x="6220696" y="1487070"/>
            <a:ext cx="2161309" cy="2161307"/>
          </a:xfrm>
          <a:prstGeom prst="ellipse">
            <a:avLst/>
          </a:prstGeom>
          <a:solidFill>
            <a:schemeClr val="accent2"/>
          </a:solidFill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3AD4F2-1B59-5040-BE84-03054CE0196D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23557" y="1754997"/>
            <a:ext cx="3261752" cy="1625452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87AB1A0-2E94-244F-885F-0D90EED6ACE3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23557" y="4179543"/>
            <a:ext cx="3261752" cy="1625452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24D9053-8B8B-8640-97F1-8A47BA0FA378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8500757" y="1754997"/>
            <a:ext cx="3261752" cy="1625452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DE091F7A-B19E-DD45-933B-4814276C7F71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8500757" y="4179543"/>
            <a:ext cx="3261752" cy="1625452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4122C10-F408-4648-9837-AA0FCA0E96F2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267C1506-EEFD-4ED7-A0EA-9B2F7E824E7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75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054FAF7-FD91-6C4A-BA2D-95DC37C24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3059818"/>
            <a:ext cx="4619501" cy="153907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3941" y="5292393"/>
            <a:ext cx="598734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884637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AA522-F50D-AA45-BB1C-5C15A3EC831A}"/>
              </a:ext>
            </a:extLst>
          </p:cNvPr>
          <p:cNvSpPr/>
          <p:nvPr userDrawn="1"/>
        </p:nvSpPr>
        <p:spPr>
          <a:xfrm>
            <a:off x="-110835" y="1545951"/>
            <a:ext cx="4350326" cy="20435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0A6D3-BD47-C348-81A1-1A8CC9B7AA0A}"/>
              </a:ext>
            </a:extLst>
          </p:cNvPr>
          <p:cNvSpPr/>
          <p:nvPr userDrawn="1"/>
        </p:nvSpPr>
        <p:spPr>
          <a:xfrm>
            <a:off x="-110836" y="3970497"/>
            <a:ext cx="4350326" cy="20435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9DE4C-F933-F443-87FB-4D25C54CC96F}"/>
              </a:ext>
            </a:extLst>
          </p:cNvPr>
          <p:cNvSpPr/>
          <p:nvPr userDrawn="1"/>
        </p:nvSpPr>
        <p:spPr>
          <a:xfrm rot="10800000">
            <a:off x="7952511" y="3970496"/>
            <a:ext cx="4350326" cy="20435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F50FFA-D8B6-E14E-88CD-10B273599F46}"/>
              </a:ext>
            </a:extLst>
          </p:cNvPr>
          <p:cNvSpPr/>
          <p:nvPr userDrawn="1"/>
        </p:nvSpPr>
        <p:spPr>
          <a:xfrm rot="10800000">
            <a:off x="7952512" y="1545951"/>
            <a:ext cx="4350326" cy="20435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3D0B54B-7C5F-B94C-8F29-991DA2C9C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557" y="1754997"/>
            <a:ext cx="3261752" cy="1625452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19C54E46-D4B8-C642-9AF2-E4191F22A5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557" y="4179543"/>
            <a:ext cx="3261752" cy="1625452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EF9B883-94D0-BE46-B342-DCF964175B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00757" y="1754997"/>
            <a:ext cx="3261752" cy="1625452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D53D8EE-DE06-5F45-B111-ADB9A51B56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0757" y="4179543"/>
            <a:ext cx="3261752" cy="1625452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8E22BF4-3E9B-4B65-B0AB-055BED01C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5B4C7EB-C7C4-4110-A52C-69C29884E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DEBC5-8B15-4F3B-94AB-6B05C5374014}"/>
              </a:ext>
            </a:extLst>
          </p:cNvPr>
          <p:cNvSpPr/>
          <p:nvPr userDrawn="1"/>
        </p:nvSpPr>
        <p:spPr>
          <a:xfrm>
            <a:off x="3809995" y="3911616"/>
            <a:ext cx="2161309" cy="2161307"/>
          </a:xfrm>
          <a:prstGeom prst="ellipse">
            <a:avLst/>
          </a:prstGeom>
          <a:solidFill>
            <a:schemeClr val="accent6"/>
          </a:solidFill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AB789A-CBF8-4264-812A-EA2F9E0CABBB}"/>
              </a:ext>
            </a:extLst>
          </p:cNvPr>
          <p:cNvSpPr/>
          <p:nvPr userDrawn="1"/>
        </p:nvSpPr>
        <p:spPr>
          <a:xfrm rot="10800000">
            <a:off x="6220696" y="3911615"/>
            <a:ext cx="2161309" cy="2161307"/>
          </a:xfrm>
          <a:prstGeom prst="ellipse">
            <a:avLst/>
          </a:prstGeom>
          <a:solidFill>
            <a:schemeClr val="accent6"/>
          </a:solidFill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D3982B-1632-4D73-863B-F7EC68202BEF}"/>
              </a:ext>
            </a:extLst>
          </p:cNvPr>
          <p:cNvSpPr/>
          <p:nvPr userDrawn="1"/>
        </p:nvSpPr>
        <p:spPr>
          <a:xfrm>
            <a:off x="3809995" y="1487070"/>
            <a:ext cx="2161309" cy="2161307"/>
          </a:xfrm>
          <a:prstGeom prst="ellipse">
            <a:avLst/>
          </a:prstGeom>
          <a:solidFill>
            <a:schemeClr val="accent6"/>
          </a:solidFill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30F6C9-C8FB-40C3-9D82-5206F8C4EC98}"/>
              </a:ext>
            </a:extLst>
          </p:cNvPr>
          <p:cNvSpPr/>
          <p:nvPr userDrawn="1"/>
        </p:nvSpPr>
        <p:spPr>
          <a:xfrm rot="10800000">
            <a:off x="6220696" y="1487070"/>
            <a:ext cx="2161309" cy="2161307"/>
          </a:xfrm>
          <a:prstGeom prst="ellipse">
            <a:avLst/>
          </a:prstGeom>
          <a:solidFill>
            <a:schemeClr val="accent6"/>
          </a:solidFill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97470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7" name="Text Placeholder 7">
            <a:extLst>
              <a:ext uri="{FF2B5EF4-FFF2-40B4-BE49-F238E27FC236}">
                <a16:creationId xmlns:a16="http://schemas.microsoft.com/office/drawing/2014/main" id="{7493FBEB-DC81-3D4F-90B0-5905E4F828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558" y="1997611"/>
            <a:ext cx="2375914" cy="4065564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1" name="Text Placeholder 7">
            <a:extLst>
              <a:ext uri="{FF2B5EF4-FFF2-40B4-BE49-F238E27FC236}">
                <a16:creationId xmlns:a16="http://schemas.microsoft.com/office/drawing/2014/main" id="{50EF84C6-8484-9140-9701-D212B971E5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56543" y="1997611"/>
            <a:ext cx="2375914" cy="4065564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C21A2E0-1D0B-455D-A138-6F3C2DEEF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A108940-BE20-4808-945C-94FA00379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18595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DAC61-E8FB-C24F-9CA4-96E78A2F4605}"/>
              </a:ext>
            </a:extLst>
          </p:cNvPr>
          <p:cNvSpPr txBox="1"/>
          <p:nvPr userDrawn="1"/>
        </p:nvSpPr>
        <p:spPr>
          <a:xfrm>
            <a:off x="9691338" y="1690254"/>
            <a:ext cx="286809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F727D-FFE9-F242-9250-3BD7A7082BF0}"/>
              </a:ext>
            </a:extLst>
          </p:cNvPr>
          <p:cNvSpPr txBox="1"/>
          <p:nvPr userDrawn="1"/>
        </p:nvSpPr>
        <p:spPr>
          <a:xfrm>
            <a:off x="-360219" y="-928747"/>
            <a:ext cx="286809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C2560-A4B6-C34A-8D2F-928AFBB9BE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97612" y="1726373"/>
            <a:ext cx="8159261" cy="2268852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54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4C36772-BB79-B74E-A100-597DEA7306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97612" y="5753489"/>
            <a:ext cx="8159261" cy="520702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40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0098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3AA73B31-6BAC-8F44-9DAD-2D53F63F7C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5">
            <a:extLst>
              <a:ext uri="{FF2B5EF4-FFF2-40B4-BE49-F238E27FC236}">
                <a16:creationId xmlns:a16="http://schemas.microsoft.com/office/drawing/2014/main" id="{CE26D78A-C059-184D-8EE3-646F2050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68" y="3138739"/>
            <a:ext cx="5820132" cy="830459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950F8D7-11A0-724B-AE28-BD0F77F0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578" y="4348492"/>
            <a:ext cx="4704922" cy="1249214"/>
          </a:xfrm>
        </p:spPr>
        <p:txBody>
          <a:bodyPr anchor="t" anchorCtr="0"/>
          <a:lstStyle>
            <a:lvl1pPr marL="0" indent="0" algn="l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53548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453B0-DF6D-6447-A894-DE7F7D6AA8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4000" y="0"/>
            <a:ext cx="11680825" cy="331946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7604"/>
            <a:ext cx="5787683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7210"/>
            <a:ext cx="6603609" cy="2157319"/>
          </a:xfrm>
        </p:spPr>
        <p:txBody>
          <a:bodyPr lIns="0" tIns="91440" rIns="0">
            <a:noAutofit/>
          </a:bodyPr>
          <a:lstStyle>
            <a:lvl1pPr>
              <a:spcAft>
                <a:spcPts val="1800"/>
              </a:spcAft>
              <a:defRPr sz="1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14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4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2761250-31A3-054E-B3BE-B5D16A6605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00757" y="3613283"/>
            <a:ext cx="3261752" cy="573927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9F65BDA-A632-004E-A8DB-AA22F75BC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0757" y="4330735"/>
            <a:ext cx="3261752" cy="573927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94170F3-44E3-164C-B4C3-B81A5AA3F0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00757" y="5062260"/>
            <a:ext cx="3261752" cy="573927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FB5B555-5477-1C48-B9E8-3007A50EE5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00757" y="5779712"/>
            <a:ext cx="3261752" cy="573927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6434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2D96932-ACF5-5B41-8FB8-1CDE31DC3F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3299" y="2675997"/>
            <a:ext cx="5581402" cy="1319228"/>
          </a:xfrm>
        </p:spPr>
        <p:txBody>
          <a:bodyPr anchor="t" anchorCtr="0"/>
          <a:lstStyle>
            <a:lvl1pPr marL="0" indent="0" algn="ctr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EB453-DDFD-5D4E-9E74-ED22DEA0C632}"/>
              </a:ext>
            </a:extLst>
          </p:cNvPr>
          <p:cNvSpPr txBox="1"/>
          <p:nvPr userDrawn="1"/>
        </p:nvSpPr>
        <p:spPr>
          <a:xfrm>
            <a:off x="3715192" y="249237"/>
            <a:ext cx="847680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15592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268F1F-4169-8941-B476-89314CB70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1350" y="2684463"/>
            <a:ext cx="10280650" cy="41735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0" y="0"/>
            <a:ext cx="19113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422FDE4-E53A-2E41-BE6F-4966DDE9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978" y="365125"/>
            <a:ext cx="7006443" cy="1808059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73F557-26D4-0940-B9A0-0327FAF4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1401" y="3429000"/>
            <a:ext cx="700702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F0C3D0-355C-41B2-BEED-7CAE41E24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2770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98348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268F1F-4169-8941-B476-89314CB70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1350" y="2684463"/>
            <a:ext cx="10280650" cy="41735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0" y="0"/>
            <a:ext cx="1911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422FDE4-E53A-2E41-BE6F-4966DDE9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978" y="365125"/>
            <a:ext cx="7006443" cy="180805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73F557-26D4-0940-B9A0-0327FAF4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1401" y="3429000"/>
            <a:ext cx="700702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7614DC-A54A-4BF8-BB05-D22C421F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2770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67605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F22F4C-F706-8340-AF8B-480C58160B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5838701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5">
            <a:extLst>
              <a:ext uri="{FF2B5EF4-FFF2-40B4-BE49-F238E27FC236}">
                <a16:creationId xmlns:a16="http://schemas.microsoft.com/office/drawing/2014/main" id="{FF7381F3-FF73-0A41-9159-FAB52A79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459" y="1362652"/>
            <a:ext cx="3966357" cy="1808059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361A2C-6464-8142-8DE3-61DAF6AD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1458" y="3714007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461BAC-851C-4B87-862C-34972B188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75" y="6246558"/>
            <a:ext cx="53989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2601-17D4-4023-9BF0-7180E2BEAA91}"/>
              </a:ext>
            </a:extLst>
          </p:cNvPr>
          <p:cNvSpPr/>
          <p:nvPr userDrawn="1"/>
        </p:nvSpPr>
        <p:spPr>
          <a:xfrm>
            <a:off x="7671459" y="3332105"/>
            <a:ext cx="918194" cy="163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40500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F22F4C-F706-8340-AF8B-480C58160B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5838701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5">
            <a:extLst>
              <a:ext uri="{FF2B5EF4-FFF2-40B4-BE49-F238E27FC236}">
                <a16:creationId xmlns:a16="http://schemas.microsoft.com/office/drawing/2014/main" id="{FF7381F3-FF73-0A41-9159-FAB52A79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459" y="1362652"/>
            <a:ext cx="3966357" cy="180805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361A2C-6464-8142-8DE3-61DAF6AD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1458" y="3714007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AA7C6D-A4E6-4A28-8E69-EC39D53CA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75" y="6246558"/>
            <a:ext cx="53989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C02B1-E90E-432B-A959-1A63FE85A06F}"/>
              </a:ext>
            </a:extLst>
          </p:cNvPr>
          <p:cNvSpPr/>
          <p:nvPr userDrawn="1"/>
        </p:nvSpPr>
        <p:spPr>
          <a:xfrm>
            <a:off x="7671459" y="3332105"/>
            <a:ext cx="918194" cy="163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86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41B3844A-9B91-114E-B25E-4DC5C3C0D0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3059818"/>
            <a:ext cx="4619501" cy="1539076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94" y="5292393"/>
            <a:ext cx="598734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59669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F22F4C-F706-8340-AF8B-480C58160B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5">
            <a:extLst>
              <a:ext uri="{FF2B5EF4-FFF2-40B4-BE49-F238E27FC236}">
                <a16:creationId xmlns:a16="http://schemas.microsoft.com/office/drawing/2014/main" id="{FF7381F3-FF73-0A41-9159-FAB52A79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102" y="2691707"/>
            <a:ext cx="7898083" cy="93129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361A2C-6464-8142-8DE3-61DAF6AD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102" y="4166293"/>
            <a:ext cx="7898083" cy="619463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B59E9C-5EC3-4B66-A622-EDE35C6AF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75" y="6246558"/>
            <a:ext cx="53989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5836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469B368-0A38-460E-9592-32F17ADE84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5">
            <a:extLst>
              <a:ext uri="{FF2B5EF4-FFF2-40B4-BE49-F238E27FC236}">
                <a16:creationId xmlns:a16="http://schemas.microsoft.com/office/drawing/2014/main" id="{FF7381F3-FF73-0A41-9159-FAB52A79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102" y="2691707"/>
            <a:ext cx="7898083" cy="93129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361A2C-6464-8142-8DE3-61DAF6AD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101" y="4166293"/>
            <a:ext cx="7898083" cy="619463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156B3CD-1AB4-497C-A9A9-7B43E5225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75" y="6246558"/>
            <a:ext cx="53989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59429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B9088E32-63CF-EE4E-B8A4-70EF06234E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8" y="3218273"/>
            <a:ext cx="5528444" cy="1371283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97AF6B7-1420-3341-9D94-8901D9F8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1777" y="5251907"/>
            <a:ext cx="5528444" cy="83692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8387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3D2CDB3-333D-E24D-813C-853384CDA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8" y="3218273"/>
            <a:ext cx="5528444" cy="137128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97AF6B7-1420-3341-9D94-8901D9F8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1777" y="5251907"/>
            <a:ext cx="5528444" cy="83692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29419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32DE2FD-7BD1-7A4A-BDC0-B65C25BBDF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9383"/>
            <a:ext cx="5838701" cy="1539076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281" y="2481958"/>
            <a:ext cx="480400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464877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79CF86D-8609-4A44-AEAA-9AB7D6BAF0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9383"/>
            <a:ext cx="5838701" cy="153907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281" y="2481958"/>
            <a:ext cx="480400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85465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7ED4AFB-3DC0-B049-835B-9851D5F4A7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99" y="249383"/>
            <a:ext cx="5838701" cy="1539076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300" y="2481958"/>
            <a:ext cx="4617696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478690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2D96932-ACF5-5B41-8FB8-1CDE31DC3F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99" y="249383"/>
            <a:ext cx="5838701" cy="153907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300" y="2481958"/>
            <a:ext cx="4617696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79912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0BB95BD-1EF2-184D-9B5E-C782CC049D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3059818"/>
            <a:ext cx="4619501" cy="1539076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3941" y="5292393"/>
            <a:ext cx="598734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01271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054FAF7-FD91-6C4A-BA2D-95DC37C24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3059818"/>
            <a:ext cx="4619501" cy="153907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3941" y="5292393"/>
            <a:ext cx="598734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892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7D755CC-C6CD-E74D-B5DF-5DABE32F8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3059818"/>
            <a:ext cx="4619501" cy="153907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94" y="5292393"/>
            <a:ext cx="598734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72859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41B3844A-9B91-114E-B25E-4DC5C3C0D0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3059818"/>
            <a:ext cx="4619501" cy="1539076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94" y="5292393"/>
            <a:ext cx="598734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403474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7D755CC-C6CD-E74D-B5DF-5DABE32F8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3059818"/>
            <a:ext cx="4619501" cy="153907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94" y="5292393"/>
            <a:ext cx="598734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14364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36641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20D8A93-4F14-304C-B819-C62FF543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953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7DF7507-A637-6F44-BE7B-41B61FAA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892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8B9DA5-4843-4F6B-A023-66EBF361E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2770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94210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20D8A93-4F14-304C-B819-C62FF543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953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7DF7507-A637-6F44-BE7B-41B61FAA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892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7D45F9-0B54-4235-A4B2-76CBCF94A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2770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15159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02EEF-F67A-2248-929C-3E2ED5A257EA}"/>
              </a:ext>
            </a:extLst>
          </p:cNvPr>
          <p:cNvSpPr/>
          <p:nvPr userDrawn="1"/>
        </p:nvSpPr>
        <p:spPr>
          <a:xfrm>
            <a:off x="0" y="0"/>
            <a:ext cx="40655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1D56387-F571-4B94-A58D-FCB4B3E31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32C501F-ED09-4DE4-911C-A90D45C7A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48180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6FFDF4-62E8-744D-A40D-DA5E6BCE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ECA973-FE80-9F4D-9510-1478F8A4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bg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bg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E72A55A-36F9-5047-B05C-B8B73A557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7585ABA-E851-4E38-AF0B-31BBDA03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84273FB-D6E8-44DB-8AA3-2A69A6C92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28905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051204-9049-7944-BEB7-9B3DFDFEB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7D0660-F282-1C4A-8814-ADD506540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69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6DF68-337F-4935-8CFB-BC3BE9059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D249A01-9C9F-4784-85FE-546A82E7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26643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6FFDF4-62E8-744D-A40D-DA5E6BCE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E72A55A-36F9-5047-B05C-B8B73A557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020A22-0EB1-004D-84A4-E8B4195C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71FB043-6910-A04E-83C3-379A0C56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69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7388B8C-F2E0-4883-9629-AEF2FF543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F0687EC-49B4-4CE6-AE88-7C900FFD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09158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D8FB13-344E-204A-833E-FF00B7FDA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05C76AB-4A03-264D-A726-2FE1B3BA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2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2D4B5CE-8943-BC44-957F-25A0B0D519F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4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953C56A-5E53-4D41-83B7-9D4C55A34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444E70F-23F8-45EB-B1D1-14F171969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8156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6FFDF4-62E8-744D-A40D-DA5E6BCE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E72A55A-36F9-5047-B05C-B8B73A557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020A22-0EB1-004D-84A4-E8B4195C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71FB043-6910-A04E-83C3-379A0C56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2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35DA26B-D43C-2A4E-B92C-6C48CD3E40D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4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A368ED47-8E4B-4AC2-BBAE-5FF8E2A4D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1C2845C-EA40-4B38-976C-4F95D9428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641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36641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20D8A93-4F14-304C-B819-C62FF543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953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7DF7507-A637-6F44-BE7B-41B61FAA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892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8B9DA5-4843-4F6B-A023-66EBF361E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2770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29296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F22F4C-F706-8340-AF8B-480C58160B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096000" cy="660861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F38D59-05B9-5C40-AE55-4BC5EE60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950" y="430765"/>
            <a:ext cx="51816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CD00DFE-6E83-EE41-A474-5AAA189F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4863" y="2538821"/>
            <a:ext cx="7024687" cy="3638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5FC04B5-E64B-40D3-B8EC-9662E2C85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0590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C3AF18C-61A4-4464-AE59-5A49FC43CC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096000" cy="660861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996E83F-E4CD-6A43-9905-BDE0706D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4863" y="2538821"/>
            <a:ext cx="7024687" cy="3638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C4E6DB-B720-B246-8E47-1F44C5BE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950" y="430765"/>
            <a:ext cx="51816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37416D-4D58-45FF-9D82-6B02CC13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80037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F22F4C-F706-8340-AF8B-480C58160B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60876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F38D59-05B9-5C40-AE55-4BC5EE60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50" y="430765"/>
            <a:ext cx="51816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CD00DFE-6E83-EE41-A474-5AAA189F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850" y="2538821"/>
            <a:ext cx="7024687" cy="3638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EB6A888-8BF2-4F1A-AF1D-49799248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29A49-9FCF-4ACA-B407-E132C8C947D5}"/>
              </a:ext>
            </a:extLst>
          </p:cNvPr>
          <p:cNvSpPr/>
          <p:nvPr userDrawn="1"/>
        </p:nvSpPr>
        <p:spPr>
          <a:xfrm>
            <a:off x="585850" y="2200274"/>
            <a:ext cx="1801750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17235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A0787AA-4D02-F747-BCE6-36601715E9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60876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15C097-1C11-B045-B5CE-E6E5A425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50" y="430765"/>
            <a:ext cx="51816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29E9F63-EF64-8A45-940E-65E34906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850" y="2538821"/>
            <a:ext cx="7024687" cy="3638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28700C4-4681-4C5C-A3E2-ABD2F85C1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E4468-E825-49F4-A152-752E3E81B458}"/>
              </a:ext>
            </a:extLst>
          </p:cNvPr>
          <p:cNvSpPr/>
          <p:nvPr userDrawn="1"/>
        </p:nvSpPr>
        <p:spPr>
          <a:xfrm>
            <a:off x="585850" y="2200274"/>
            <a:ext cx="1801750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74133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934701" cy="315753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F38D59-05B9-5C40-AE55-4BC5EE60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1960121"/>
            <a:ext cx="8429625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7C481E0-3EE8-534D-BD9A-0F742A9B2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63" y="3429000"/>
            <a:ext cx="10910887" cy="2747962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31072A4-95A8-4182-926C-916FD0FEF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9494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FD7A527-577D-B945-9114-0AC4CCBD44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934701" cy="315753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9B2BB7-140F-B54F-9CFE-EBE8C488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1960121"/>
            <a:ext cx="8429625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1FB0891-35A4-ED47-B67D-FDAEA9889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63" y="3429000"/>
            <a:ext cx="10910887" cy="2747962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043D8C2-1E3D-49E1-9BF4-2FBFDC946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7172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4266" y="1990725"/>
            <a:ext cx="5147733" cy="48672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0713DA-8360-4F45-B224-542E8D698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4EADE06-C65F-4D03-806D-E3D5C9CF2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246558"/>
            <a:ext cx="44577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F72AA3-9A2D-45DE-8044-ECEFA629E94E}"/>
              </a:ext>
            </a:extLst>
          </p:cNvPr>
          <p:cNvSpPr/>
          <p:nvPr userDrawn="1"/>
        </p:nvSpPr>
        <p:spPr>
          <a:xfrm>
            <a:off x="0" y="1831165"/>
            <a:ext cx="3574472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52977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E3D3E82-60C8-934C-A5F0-49186FF16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4266" y="1990725"/>
            <a:ext cx="5147733" cy="48672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804A32-2C77-2947-BC1A-FEABAA41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44D55B-C5EC-3742-A504-FCD344A54B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A4BAE78-D588-944D-ACD2-488215E1C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D0EF715-6C07-495A-8E60-EF3A3C537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2000" y="6246558"/>
            <a:ext cx="482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20FBD-B3F5-4738-849E-D35FFA16CFD6}"/>
              </a:ext>
            </a:extLst>
          </p:cNvPr>
          <p:cNvSpPr/>
          <p:nvPr userDrawn="1"/>
        </p:nvSpPr>
        <p:spPr>
          <a:xfrm>
            <a:off x="0" y="1831165"/>
            <a:ext cx="3574472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55282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0713DA-8360-4F45-B224-542E8D698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9" y="1990725"/>
            <a:ext cx="6019800" cy="212407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3AA5829-E683-ED4F-A14C-2F5F2313AB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44267" y="4314629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3AD74A-608F-914D-801B-B2242467E73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0" y="4314628"/>
            <a:ext cx="6019800" cy="212407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84229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0713DA-8360-4F45-B224-542E8D698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9" y="1990725"/>
            <a:ext cx="6019800" cy="212407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3AA5829-E683-ED4F-A14C-2F5F2313AB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44267" y="4314629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3AD74A-608F-914D-801B-B2242467E73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0" y="4314628"/>
            <a:ext cx="6019800" cy="212407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635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20D8A93-4F14-304C-B819-C62FF543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0953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7DF7507-A637-6F44-BE7B-41B61FAA0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892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7D45F9-0B54-4235-A4B2-76CBCF94A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2770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41362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121250"/>
            <a:ext cx="11677402" cy="38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4267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3AA5829-E683-ED4F-A14C-2F5F2313AB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44267" y="4114800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3AD74A-608F-914D-801B-B2242467E73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0" y="4314628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FF0AB0-2895-934B-9CFE-9C293F5354B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138289"/>
            <a:ext cx="6019800" cy="178192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32563-7991-45EF-9132-6516D8F64CD8}"/>
              </a:ext>
            </a:extLst>
          </p:cNvPr>
          <p:cNvSpPr/>
          <p:nvPr userDrawn="1"/>
        </p:nvSpPr>
        <p:spPr>
          <a:xfrm>
            <a:off x="0" y="1959297"/>
            <a:ext cx="3574472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03263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3865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06A422B-85C5-3048-9B7D-4FFB3B5F6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4267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483D828-C331-314F-9691-6A053C6974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44267" y="4114800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AD5F3-5360-4482-B851-BE139C2A16E6}"/>
              </a:ext>
            </a:extLst>
          </p:cNvPr>
          <p:cNvSpPr/>
          <p:nvPr userDrawn="1"/>
        </p:nvSpPr>
        <p:spPr>
          <a:xfrm>
            <a:off x="0" y="1831165"/>
            <a:ext cx="3574472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DAF07F6-7EE1-4A9D-97B1-6D5F46317CE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0" y="4314628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FDEA95-0EC1-42F8-B971-D5E6F0F6503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138289"/>
            <a:ext cx="6019800" cy="178192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394510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38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3AA5829-E683-ED4F-A14C-2F5F2313AB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114800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3AD74A-608F-914D-801B-B2242467E73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333999" y="4314628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1185D6-FC8F-E441-9F7E-14EF8AA7479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33999" y="1995971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3222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3865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06A422B-85C5-3048-9B7D-4FFB3B5F6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483D828-C331-314F-9691-6A053C6974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114800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242D7A-1C61-3B40-9F6E-5F398079AC1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333999" y="4314628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684AE3-667F-F74B-8AA8-51F121903F3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33999" y="1995971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7902142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5FAFDE-CECE-4F4C-A3AD-D57143C531F8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9AF18-1559-3541-BA22-A8F7F3F713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48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B14A25D-D1AF-A945-91CD-A2356CF367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2"/>
            <a:ext cx="6096000" cy="342899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1D08C50-754A-B64F-9B0A-E5EF70B3B5B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8142" y="3804558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C521A3-37B8-2448-BE7D-9527C9D4CE9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8842" y="620487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62332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2D16D4-DA7F-45E4-89BA-1983A64B1378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620784E-E09F-9946-A638-C10695D3A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483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923A800-84ED-5A40-BA17-3B554D11C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02096" y="3429002"/>
            <a:ext cx="6089904" cy="342899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12C71-DB76-0A45-B240-80AE694E0F2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8142" y="555531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25F3D3-4442-0D4A-8DB4-EA5E93D86E6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8842" y="3804558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617701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6A2392-A5ED-4843-9C08-A5024037DC9E}"/>
              </a:ext>
            </a:extLst>
          </p:cNvPr>
          <p:cNvSpPr/>
          <p:nvPr userDrawn="1"/>
        </p:nvSpPr>
        <p:spPr>
          <a:xfrm rot="10800000" flipH="1">
            <a:off x="6096000" y="-1"/>
            <a:ext cx="6096000" cy="3433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8303E92-D082-48A0-AEE6-BF5B80F624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9AF18-1559-3541-BA22-A8F7F3F713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3433163"/>
            <a:ext cx="5840186" cy="34248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B14A25D-D1AF-A945-91CD-A2356CF367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2"/>
            <a:ext cx="6096000" cy="318406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DA10FF-6C1A-C749-B7DF-9F79A7A1898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8142" y="620488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1CCF67-C90D-EE43-8953-87B745E9552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8842" y="620487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530418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6A2392-A5ED-4843-9C08-A5024037DC9E}"/>
              </a:ext>
            </a:extLst>
          </p:cNvPr>
          <p:cNvSpPr/>
          <p:nvPr userDrawn="1"/>
        </p:nvSpPr>
        <p:spPr>
          <a:xfrm rot="10800000" flipH="1">
            <a:off x="0" y="3429000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40A5927-4804-4D9F-A229-D01EE05534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620784E-E09F-9946-A638-C10695D3A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432" y="244929"/>
            <a:ext cx="6096000" cy="3179908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923A800-84ED-5A40-BA17-3B554D11C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89568" y="4166"/>
            <a:ext cx="5862946" cy="342899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A33E1A-7D10-0E46-8A7D-57E1A94A91E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8142" y="3866077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16E598-F588-3B40-8BA6-8B5D9F9A7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8842" y="3866076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2533311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5800"/>
            <a:ext cx="3379788" cy="54864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2212" y="685800"/>
            <a:ext cx="3379788" cy="54864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6163A8C-18BC-9049-8DB0-EE55854B317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37086" y="685801"/>
            <a:ext cx="4917826" cy="548640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9143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5800"/>
            <a:ext cx="3379788" cy="54864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2212" y="685800"/>
            <a:ext cx="3379788" cy="54864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BC5340-33A4-D343-8289-FE3243C83FC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37086" y="685801"/>
            <a:ext cx="4917826" cy="548640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631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02EEF-F67A-2248-929C-3E2ED5A257EA}"/>
              </a:ext>
            </a:extLst>
          </p:cNvPr>
          <p:cNvSpPr/>
          <p:nvPr userDrawn="1"/>
        </p:nvSpPr>
        <p:spPr>
          <a:xfrm>
            <a:off x="0" y="0"/>
            <a:ext cx="40655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1D56387-F571-4B94-A58D-FCB4B3E31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32C501F-ED09-4DE4-911C-A90D45C7A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53862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79788" cy="383721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7299" y="4086596"/>
            <a:ext cx="11934701" cy="277140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FF7C55-1161-7746-8060-CDE45EE3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086" y="640991"/>
            <a:ext cx="7716713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ACCA29E-6C13-2C4D-AF64-CE6856837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7087" y="1269500"/>
            <a:ext cx="7716712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08E8D-B426-BE4F-8F44-509F7D34655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37086" y="2108515"/>
            <a:ext cx="7716713" cy="172869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03F14-0761-416E-8D28-8D1BCA9C5C5E}"/>
              </a:ext>
            </a:extLst>
          </p:cNvPr>
          <p:cNvSpPr/>
          <p:nvPr userDrawn="1"/>
        </p:nvSpPr>
        <p:spPr>
          <a:xfrm>
            <a:off x="3637086" y="1831165"/>
            <a:ext cx="3574472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26297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79788" cy="383721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7299" y="4086596"/>
            <a:ext cx="11934701" cy="277140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C07EFC-DF69-4D47-B3DF-B3C0858E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086" y="640991"/>
            <a:ext cx="7716713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81AD562-D391-2943-AAA6-F8C345E47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7087" y="1269500"/>
            <a:ext cx="7716712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DF43BB-B80C-444D-AA64-8C3E63DDDD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37086" y="2108515"/>
            <a:ext cx="7716713" cy="172869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18804-3CF9-427B-96F2-34E2079B6F55}"/>
              </a:ext>
            </a:extLst>
          </p:cNvPr>
          <p:cNvSpPr/>
          <p:nvPr userDrawn="1"/>
        </p:nvSpPr>
        <p:spPr>
          <a:xfrm>
            <a:off x="3637086" y="1831165"/>
            <a:ext cx="3574472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09135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12212" y="0"/>
            <a:ext cx="3379788" cy="383721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086596"/>
            <a:ext cx="11934701" cy="277140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2C783E-73D7-ED4B-8F20-1201B15A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0" y="640991"/>
            <a:ext cx="7716713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779C550-8B18-D040-8567-6C20A43F5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581" y="1269500"/>
            <a:ext cx="7716712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18D6F7-9C1B-B242-A9D3-A378F659B71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45580" y="2108515"/>
            <a:ext cx="7716713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4153B-B9D2-42E2-B6D5-A5DAFBB60AF8}"/>
              </a:ext>
            </a:extLst>
          </p:cNvPr>
          <p:cNvSpPr/>
          <p:nvPr userDrawn="1"/>
        </p:nvSpPr>
        <p:spPr>
          <a:xfrm>
            <a:off x="0" y="1831165"/>
            <a:ext cx="3574472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58158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12212" y="0"/>
            <a:ext cx="3379788" cy="383721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086596"/>
            <a:ext cx="11934701" cy="277140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26E16D-1E92-2D4E-AE2F-8CEDE34C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0" y="640991"/>
            <a:ext cx="7716713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B49BF0B-8228-2A41-9F28-ECF3A1992D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581" y="1269500"/>
            <a:ext cx="7716712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3A7265-6CE6-A942-8A23-1A49297DACC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45580" y="2108515"/>
            <a:ext cx="7716713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195996-AE4A-4527-9368-8BDF8D8A19D6}"/>
              </a:ext>
            </a:extLst>
          </p:cNvPr>
          <p:cNvSpPr/>
          <p:nvPr userDrawn="1"/>
        </p:nvSpPr>
        <p:spPr>
          <a:xfrm>
            <a:off x="0" y="1831165"/>
            <a:ext cx="3574472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50714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7F40533-16B5-6249-9CF0-AE3A08C9C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0"/>
            <a:ext cx="3918857" cy="413112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BF29C65-D5F2-214C-AB97-7D712220A4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7298" y="2726871"/>
            <a:ext cx="3661558" cy="413112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90C08E5-9077-3E4F-AF03-0EBAE78D32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2726871"/>
            <a:ext cx="3918857" cy="38817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C1E067-365D-8A47-B9AB-09090971BE3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88284" y="480903"/>
            <a:ext cx="343057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C2E0CF-CCFE-AA4F-9199-D8B500BE90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277013" y="480903"/>
            <a:ext cx="343057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40A76E-1DA2-464D-BA40-C0A818C2634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162212" y="4350774"/>
            <a:ext cx="3893215" cy="203369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27668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7F40533-16B5-6249-9CF0-AE3A08C9C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0"/>
            <a:ext cx="3918857" cy="413112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BF29C65-D5F2-214C-AB97-7D712220A4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7298" y="2726871"/>
            <a:ext cx="3661558" cy="413112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90C08E5-9077-3E4F-AF03-0EBAE78D32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2726871"/>
            <a:ext cx="3918857" cy="38817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40935F-E0AF-F242-BB87-D124BB48440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88284" y="480903"/>
            <a:ext cx="343057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ECAC9E-47A9-804F-AF4B-9850A859005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277013" y="480903"/>
            <a:ext cx="343057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765DD0-3175-4649-8EF3-23FCB75D788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162212" y="4350774"/>
            <a:ext cx="3893215" cy="203369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20890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7F40533-16B5-6249-9CF0-AE3A08C9C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1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BF29C65-D5F2-214C-AB97-7D712220A4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" y="1"/>
            <a:ext cx="3918859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90C08E5-9077-3E4F-AF03-0EBAE78D32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1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2AD4E8-4211-A44E-8560-0CFF17217D3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162212" y="3678382"/>
            <a:ext cx="3893215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8CC858-B245-DE4F-89AE-45FD5FC15DC0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57200" y="3678382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A24912E-24D5-2B43-A2D1-5BC9291DF1EA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2257" y="3678382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634277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5D7A289D-3ADA-3E4F-9F4F-AF806CE4C0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1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A9B5D66-C7D4-5749-A6F4-9E1FB862F5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" y="1"/>
            <a:ext cx="3918859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9F8EDC8-F8E4-3C49-AAF7-44708597ED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1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939672-F0F1-FE47-93FD-3D8CBE99BBC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162212" y="3678382"/>
            <a:ext cx="3893215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31ACF8-C2DF-D642-B8DD-B7E8D6511AF2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57200" y="3678382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B3C778-D083-8545-B169-8A7DF1899DE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2257" y="3678382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14036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7F40533-16B5-6249-9CF0-AE3A08C9C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3429000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BF29C65-D5F2-214C-AB97-7D712220A4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" y="3429000"/>
            <a:ext cx="3918859" cy="3429000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90C08E5-9077-3E4F-AF03-0EBAE78D32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3429000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0830A4-EE0D-5045-92C5-59A27909B34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162212" y="486147"/>
            <a:ext cx="3893215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58CB78-0FCA-3C43-AE43-FF932C1EB17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57200" y="486147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3A0CDC-4874-E14A-A0A3-0D4EBBE47B3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2257" y="486147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86024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5D7A289D-3ADA-3E4F-9F4F-AF806CE4C0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3429000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A9B5D66-C7D4-5749-A6F4-9E1FB862F5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" y="3429000"/>
            <a:ext cx="3918859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9F8EDC8-F8E4-3C49-AAF7-44708597ED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3429000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BA4273-B051-F644-A5C5-C1303FD2BAA2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363212" y="486147"/>
            <a:ext cx="346557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BEC162-0E79-2D45-9AE2-A68C2F54422C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57200" y="486147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F02422-4CAA-4444-B100-C4C392FCFFA4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2257" y="486147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67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268F1F-4169-8941-B476-89314CB70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1350" y="2684463"/>
            <a:ext cx="10280650" cy="41735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0" y="0"/>
            <a:ext cx="19113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422FDE4-E53A-2E41-BE6F-4966DDE9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978" y="365125"/>
            <a:ext cx="7006443" cy="180805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73F557-26D4-0940-B9A0-0327FAF4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1401" y="3429000"/>
            <a:ext cx="700702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7614DC-A54A-4BF8-BB05-D22C421F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2770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202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6FFDF4-62E8-744D-A40D-DA5E6BCE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ECA973-FE80-9F4D-9510-1478F8A4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>
            <a:normAutofit/>
          </a:bodyPr>
          <a:lstStyle>
            <a:lvl1pPr>
              <a:spcAft>
                <a:spcPts val="1800"/>
              </a:spcAft>
              <a:defRPr sz="2400">
                <a:solidFill>
                  <a:schemeClr val="bg1"/>
                </a:solidFill>
              </a:defRPr>
            </a:lvl1pPr>
            <a:lvl2pPr>
              <a:spcAft>
                <a:spcPts val="1800"/>
              </a:spcAft>
              <a:defRPr sz="2000">
                <a:solidFill>
                  <a:schemeClr val="bg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bg1"/>
                </a:solidFill>
              </a:defRPr>
            </a:lvl3pPr>
            <a:lvl4pPr>
              <a:spcAft>
                <a:spcPts val="1800"/>
              </a:spcAft>
              <a:defRPr sz="1600">
                <a:solidFill>
                  <a:schemeClr val="bg1"/>
                </a:solidFill>
              </a:defRPr>
            </a:lvl4pPr>
            <a:lvl5pPr>
              <a:spcAft>
                <a:spcPts val="1800"/>
              </a:spcAft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E72A55A-36F9-5047-B05C-B8B73A557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7585ABA-E851-4E38-AF0B-31BBDA03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84273FB-D6E8-44DB-8AA3-2A69A6C92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28764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7F40533-16B5-6249-9CF0-AE3A08C9C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90457" y="3429000"/>
            <a:ext cx="2764971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90C08E5-9077-3E4F-AF03-0EBAE78D32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249382"/>
            <a:ext cx="3918857" cy="6359236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958083D-618A-0F43-9F55-01755EE14E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90457" y="249382"/>
            <a:ext cx="2764971" cy="2930236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26382-0FC8-3148-899D-857B22C2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4599211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70D7AD-73D7-B546-A34E-B39E5422B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9" y="1612400"/>
            <a:ext cx="459921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E3FC60-92F4-F94D-AF48-53A1A1EA4D6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4599211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0289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6CB2CE5D-0C3B-BA48-8BBD-67C3BD97F4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90457" y="3429000"/>
            <a:ext cx="2764971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9E1B0C3-57E5-FD47-82BB-599CB097C1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249382"/>
            <a:ext cx="3918857" cy="6359236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9F200B-5C0A-544B-9F58-52A0DB3C7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90457" y="249382"/>
            <a:ext cx="2764971" cy="2930236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8A84B5-F5BC-E34A-992C-5BB74355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4599211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3B31072-70BC-334E-84B3-E2493773AF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9" y="1612400"/>
            <a:ext cx="459921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EC8195-246B-A748-9885-F73C22ED529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4599211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39869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C26CAE1-DEE6-6346-ACD2-C643EDA11D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55572" y="3575956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AB09C9D-235B-A040-B8C6-881E9B8ADB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575956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72D3A48E-7A2C-9D42-AA2F-750EFFF453D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617528" y="249382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8EC6EB-8A8F-EA42-AF21-74107FF2E9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861956" y="249382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043364-F299-BC41-9F81-AF1264337B2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428428"/>
            <a:ext cx="4131129" cy="285361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63543F-65BD-2C41-AA42-68486D8ED6B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7592785" y="3563514"/>
            <a:ext cx="4131129" cy="285361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91346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3E94B72-CBEE-6040-9200-187FA6896E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55572" y="3575956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F91D1C2-8499-2448-B96A-E3736CF177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575956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477105C-3408-9A4F-B064-3396BB590A5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617528" y="249382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1F240FB-BF41-0C4C-8D4F-7AB5FD3012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861956" y="249382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5BB9F7-05BE-EB49-9A23-49D7762A68B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428428"/>
            <a:ext cx="4131129" cy="285361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281067E-0DF4-8741-A225-CCBC50DCA43E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7592785" y="3563514"/>
            <a:ext cx="4131129" cy="285361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226983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72D3A48E-7A2C-9D42-AA2F-750EFFF453D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60228" y="249382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8EC6EB-8A8F-EA42-AF21-74107FF2E9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39341" y="0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6B959C5-5537-2E43-8452-743CD94F8E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360229" y="3575957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BB455CF-2B11-BF4D-9029-6B1B9144D3B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39341" y="3575957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F00201-1CB4-604B-8043-C51491A1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3831771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5F829B3-99E8-0D4E-ACDE-38BE96F2A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9" y="1612400"/>
            <a:ext cx="383177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E5FE34-0742-B943-B5D4-9D180D1ACE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3831771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DDF67-220B-40BD-80AB-83311ED75412}"/>
              </a:ext>
            </a:extLst>
          </p:cNvPr>
          <p:cNvSpPr/>
          <p:nvPr userDrawn="1"/>
        </p:nvSpPr>
        <p:spPr>
          <a:xfrm>
            <a:off x="0" y="2202428"/>
            <a:ext cx="3574472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0017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BAC2BB3-63D1-7447-9394-2D3456CFD7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60228" y="249382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6A09F66-80AB-1A47-BDBA-E611BD588EE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39341" y="0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9573B7E-42F9-914A-BA13-034C8ECF91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360229" y="3575957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BBF67D-8F60-CA45-AC6B-2AB58EB97F4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39341" y="3575957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2A99828-EEC8-ED4C-AA2F-DD740FFF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3831771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6908B60-B1E1-B747-AC21-1C88CF592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9" y="1612400"/>
            <a:ext cx="383177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3E5696-C705-C54A-A696-E1D5688938C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3831771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2F316-60A5-4EE7-95EC-C8E031BA0F10}"/>
              </a:ext>
            </a:extLst>
          </p:cNvPr>
          <p:cNvSpPr/>
          <p:nvPr userDrawn="1"/>
        </p:nvSpPr>
        <p:spPr>
          <a:xfrm>
            <a:off x="0" y="2202428"/>
            <a:ext cx="3574472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77155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BB455CF-2B11-BF4D-9029-6B1B9144D3B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57299" y="3575957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E222528-CE1D-274A-8314-B50E7022554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249382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4F3FF0E2-2643-474A-9680-77C2E28E841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60228" y="3575957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C330647-383F-8440-A678-1A0EA786480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0229" y="0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86CB43-0E65-1943-86EB-0CE4B74B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14" y="485293"/>
            <a:ext cx="3831771" cy="1089529"/>
          </a:xfrm>
        </p:spPr>
        <p:txBody>
          <a:bodyPr wrap="square" lIns="0" rIns="0" anchor="b">
            <a:sp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7B7755F-FC36-7A4A-9935-CD8D8432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0115" y="1612400"/>
            <a:ext cx="383177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3631F5-B72F-1C4C-AD97-FC0D18B4FFD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180114" y="2451415"/>
            <a:ext cx="3831771" cy="4033836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bg1"/>
                </a:solidFill>
              </a:defRPr>
            </a:lvl1pPr>
            <a:lvl2pPr algn="l">
              <a:defRPr lang="en-US">
                <a:solidFill>
                  <a:schemeClr val="bg1"/>
                </a:solidFill>
              </a:defRPr>
            </a:lvl2pPr>
            <a:lvl3pPr algn="l">
              <a:defRPr lang="en-US">
                <a:solidFill>
                  <a:schemeClr val="bg1"/>
                </a:solidFill>
              </a:defRPr>
            </a:lvl3pPr>
            <a:lvl4pPr algn="l">
              <a:defRPr lang="en-US">
                <a:solidFill>
                  <a:schemeClr val="bg1"/>
                </a:solidFill>
              </a:defRPr>
            </a:lvl4pPr>
            <a:lvl5pPr algn="l"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8396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480476E-0915-0B43-A49C-114B5C2A80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57299" y="3575957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6206CE2-FB13-EF41-A163-33E1276B3F2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249382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0751F5E-D7D1-7245-8247-AF369FDFDA3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60228" y="3575957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7E9011BF-1487-8046-B349-E911B1E2D32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0229" y="0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8AF319-BB3C-BF47-B25D-0E32270E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14" y="485293"/>
            <a:ext cx="3831771" cy="1089529"/>
          </a:xfrm>
        </p:spPr>
        <p:txBody>
          <a:bodyPr wrap="square" lIns="0" rIns="0" anchor="b">
            <a:sp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45E7A93-BC9C-2346-88B0-A99B39C53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0115" y="1612400"/>
            <a:ext cx="383177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ADE0811-78BD-8041-99E2-0359CF17E2E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180114" y="2451415"/>
            <a:ext cx="3831771" cy="4033836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  <a:lvl2pPr algn="l">
              <a:defRPr lang="en-US">
                <a:solidFill>
                  <a:schemeClr val="tx1"/>
                </a:solidFill>
              </a:defRPr>
            </a:lvl2pPr>
            <a:lvl3pPr algn="l">
              <a:defRPr lang="en-US">
                <a:solidFill>
                  <a:schemeClr val="tx1"/>
                </a:solidFill>
              </a:defRPr>
            </a:lvl3pPr>
            <a:lvl4pPr algn="l">
              <a:defRPr lang="en-US">
                <a:solidFill>
                  <a:schemeClr val="tx1"/>
                </a:solidFill>
              </a:defRPr>
            </a:lvl4pPr>
            <a:lvl5pPr algn="l"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50321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601F40E-0469-B64A-8F2A-CA8C9085600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49382"/>
            <a:ext cx="4049486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67E442EC-42E4-CE47-A403-313052CD416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42516" y="249382"/>
            <a:ext cx="4049484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8568FA2-1369-7548-B3BA-B1E6F61A3DC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256316" y="0"/>
            <a:ext cx="3679370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AF525D9-FFD5-9841-A3D0-BBE63BBD203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57300" y="3575957"/>
            <a:ext cx="3792186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17D21E5-6979-1F40-9786-67C6F33E0A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142516" y="3575957"/>
            <a:ext cx="3792186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CF0825F-6412-D241-BAA2-BF8E642484D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256315" y="3575957"/>
            <a:ext cx="3679369" cy="285750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785638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BD9244F-DAC7-054B-85AE-A876F2E81C7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49382"/>
            <a:ext cx="4049486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753E59D-5040-ED40-948E-466867BE63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42516" y="249382"/>
            <a:ext cx="4049484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FA0F2CD-4B76-BE49-B5D1-F3EC75C8445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256316" y="0"/>
            <a:ext cx="3679370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9225904A-CD9F-924B-B34B-E426A3D3475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57300" y="3575957"/>
            <a:ext cx="3792186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8EE82DA-CCD0-4F4F-A19E-FE7BD5995BF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142516" y="3575957"/>
            <a:ext cx="3792186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6A4850A-BAD3-4A40-9264-09FFE1807E64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256315" y="3575957"/>
            <a:ext cx="3679369" cy="285750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70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051204-9049-7944-BEB7-9B3DFDFEB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7D0660-F282-1C4A-8814-ADD506540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69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6DF68-337F-4935-8CFB-BC3BE9059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D249A01-9C9F-4784-85FE-546A82E7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39728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601F40E-0469-B64A-8F2A-CA8C9085600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49382"/>
            <a:ext cx="2710031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0340486-8C78-3842-82C0-BAF189C24B7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939142" y="0"/>
            <a:ext cx="4494317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C2F00B7-795D-F448-95F0-2125770DD35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81969" y="2538559"/>
            <a:ext cx="2710031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5581348-6C96-1A48-BC07-3E26A784C25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58542" y="2538559"/>
            <a:ext cx="449431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E8C5CC7-1ADA-1B4C-84BE-B12D6872F4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4805053"/>
            <a:ext cx="597625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33453F8-6B09-D24E-9BBC-F436ED0E5110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662569" y="429947"/>
            <a:ext cx="4077674" cy="189506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11E9D5B-0D28-D34A-B093-4C39097EDA2E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6215745" y="4806006"/>
            <a:ext cx="5524498" cy="162204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3E8420E-F7A9-4B4C-B9C0-1450F1F0CACC}"/>
              </a:ext>
            </a:extLst>
          </p:cNvPr>
          <p:cNvSpPr>
            <a:spLocks noGrp="1"/>
          </p:cNvSpPr>
          <p:nvPr>
            <p:ph sz="half" idx="33"/>
          </p:nvPr>
        </p:nvSpPr>
        <p:spPr>
          <a:xfrm>
            <a:off x="461669" y="2552661"/>
            <a:ext cx="4077674" cy="20529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21690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42936AD-ED99-5D4C-A239-0703D9DC409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49382"/>
            <a:ext cx="2710031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4E88ADF3-5303-A144-A332-8DF6E5C5BA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939142" y="0"/>
            <a:ext cx="4494317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56C4A25-A8DF-9848-818D-8CBBF1C02F3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81969" y="2538559"/>
            <a:ext cx="2710031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9AD6B61-DB4E-1F4E-881D-38BBA8EC28E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58542" y="2538559"/>
            <a:ext cx="449431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821E5DE-4954-B843-9ABD-FE0D6D2481F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4805053"/>
            <a:ext cx="597625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D2E74F2-2DDC-6647-80DD-F7B0A8CCFE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662569" y="429947"/>
            <a:ext cx="4077674" cy="189506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A78DF9E-8459-3D4D-A17C-30BB789843B3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6215745" y="4806006"/>
            <a:ext cx="5524498" cy="162204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55D204-AA50-1445-AA76-64D5EFD79B2F}"/>
              </a:ext>
            </a:extLst>
          </p:cNvPr>
          <p:cNvSpPr>
            <a:spLocks noGrp="1"/>
          </p:cNvSpPr>
          <p:nvPr>
            <p:ph sz="half" idx="33"/>
          </p:nvPr>
        </p:nvSpPr>
        <p:spPr>
          <a:xfrm>
            <a:off x="461669" y="2552661"/>
            <a:ext cx="4077674" cy="20529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503552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6F58AC6-D924-BA45-AD05-B9FF4ADA49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35632" y="249382"/>
            <a:ext cx="2320369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74A9ED5-0D89-1142-8D10-1DA131782F6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91871" y="0"/>
            <a:ext cx="3642830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50C534A-1D48-0748-9987-B08674B6CBF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871631" y="2538559"/>
            <a:ext cx="2320369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588B155-B132-054E-A811-F7E8B76BC21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735632" y="2538559"/>
            <a:ext cx="3848102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A178017A-3C8D-E149-8342-1ED2C4B936B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735632" y="4805053"/>
            <a:ext cx="592296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A54D42-702C-A647-89D9-A6B37548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4986002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B172B7C-8CE3-A64C-A607-768050871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8" y="1612400"/>
            <a:ext cx="4986001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843431-16C9-8C4C-B601-0E6B692E86A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4986002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BC9B16-A746-4306-83F8-2130EE1807F7}"/>
              </a:ext>
            </a:extLst>
          </p:cNvPr>
          <p:cNvSpPr/>
          <p:nvPr userDrawn="1"/>
        </p:nvSpPr>
        <p:spPr>
          <a:xfrm>
            <a:off x="0" y="220242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27789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46BB511-E62A-754F-9963-4CCF333657B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35632" y="249382"/>
            <a:ext cx="2320369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EDE8F6CF-33C4-8D4C-B335-5699D4B32EF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91871" y="0"/>
            <a:ext cx="3642830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C109B759-00F4-DC4A-93F6-F96E54F356D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871631" y="2538559"/>
            <a:ext cx="2320369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E7F5880-1998-A440-A850-95974B4C825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735632" y="2538559"/>
            <a:ext cx="3848102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5B4EB344-B432-2E4E-80FC-D3E77C2CB6A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735632" y="4805053"/>
            <a:ext cx="592296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55338E7-BA0D-A443-9E48-D67448C4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4986002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C8938A6-F98A-5647-81EB-E43CA0F6D7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8" y="1612400"/>
            <a:ext cx="4986001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841F3DE-2900-574B-8CB6-24411042E42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4986002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41B1A2-4743-49AA-9D5C-688F63031062}"/>
              </a:ext>
            </a:extLst>
          </p:cNvPr>
          <p:cNvSpPr/>
          <p:nvPr userDrawn="1"/>
        </p:nvSpPr>
        <p:spPr>
          <a:xfrm>
            <a:off x="0" y="2202428"/>
            <a:ext cx="5000624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89835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9509488-8E5B-A948-A4CF-5BB9EE1B1BC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" y="249382"/>
            <a:ext cx="2577668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AB1194E-22A1-AD44-BBDB-EED4719AFC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834966" y="0"/>
            <a:ext cx="4937433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3995F4F1-414B-E640-A3EA-53C993ADE07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57298" y="2538559"/>
            <a:ext cx="4265715" cy="4319441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D56E700-08F3-694E-A90E-51D1DA0FC82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80312" y="4805053"/>
            <a:ext cx="4739246" cy="180356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642D60C-E1F7-974D-9E4F-8D01C561159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029697" y="249382"/>
            <a:ext cx="4162302" cy="434212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4700D55-6822-074A-A21B-7D663004B93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76857" y="4805053"/>
            <a:ext cx="2157844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33D2C0A-4F75-824D-B5E1-D54450D9F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0312" y="2538559"/>
            <a:ext cx="2992088" cy="2017112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3722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46BB511-E62A-754F-9963-4CCF333657B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" y="249382"/>
            <a:ext cx="2577668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EDE8F6CF-33C4-8D4C-B335-5699D4B32EF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834966" y="0"/>
            <a:ext cx="4937433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E7F5880-1998-A440-A850-95974B4C825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57298" y="2538559"/>
            <a:ext cx="4265715" cy="431944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5B4EB344-B432-2E4E-80FC-D3E77C2CB6A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80312" y="4805053"/>
            <a:ext cx="4739246" cy="180356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A36BC21-2A4D-7D49-BBF5-DC40B6AAA59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029697" y="249382"/>
            <a:ext cx="4162302" cy="434212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B922646-35C4-7E41-AF1A-77058EDE927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76857" y="4805053"/>
            <a:ext cx="2157844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25CC3CC-B19D-0F4F-937A-AEB80F8B5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0312" y="2538559"/>
            <a:ext cx="2992088" cy="2017112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7918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2FB8B87B-4CCA-4566-858F-C475A46119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CB4AE-B026-B64F-8471-21218BDBB9F5}"/>
              </a:ext>
            </a:extLst>
          </p:cNvPr>
          <p:cNvSpPr/>
          <p:nvPr userDrawn="1"/>
        </p:nvSpPr>
        <p:spPr>
          <a:xfrm>
            <a:off x="0" y="186165"/>
            <a:ext cx="9691545" cy="65048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B4A8A-9EA0-4E43-84FE-6B344449D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22" y="1007897"/>
            <a:ext cx="5143216" cy="585010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54AB7-EDB7-4947-ABD0-1C0A92064C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27155" y="1569324"/>
            <a:ext cx="1737360" cy="301752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3C8FEC-0971-414F-82DA-87248905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7" y="416966"/>
            <a:ext cx="6436711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F89538F-718B-3945-9557-672FD8BDB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8" y="1045475"/>
            <a:ext cx="643671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C2BCC7-5FDB-5E45-80C7-8AE21AFDB6E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7" y="1884490"/>
            <a:ext cx="6436711" cy="213058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64B328-177E-5945-A65F-E71FAE26614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73527" y="4286546"/>
            <a:ext cx="6436711" cy="213058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317E7-4629-4B57-9DF4-CC14CA5CA63E}"/>
              </a:ext>
            </a:extLst>
          </p:cNvPr>
          <p:cNvSpPr/>
          <p:nvPr userDrawn="1"/>
        </p:nvSpPr>
        <p:spPr>
          <a:xfrm>
            <a:off x="0" y="1599422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405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95BC7A34-A60A-4554-835C-96839E1925A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F135F-CF8F-7E4A-95E5-4D852659B8B4}"/>
              </a:ext>
            </a:extLst>
          </p:cNvPr>
          <p:cNvSpPr/>
          <p:nvPr userDrawn="1"/>
        </p:nvSpPr>
        <p:spPr>
          <a:xfrm>
            <a:off x="0" y="-1"/>
            <a:ext cx="8703733" cy="4131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B802EB-07AC-0742-B46C-E54C93876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84" y="1007897"/>
            <a:ext cx="5143216" cy="585010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B4CA2FA-401A-124D-B1F7-FA7E147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7" y="416966"/>
            <a:ext cx="6436711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144884F-EAE1-8940-AA68-5E9193481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8" y="1045475"/>
            <a:ext cx="643671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F0B88D-8B8B-E24D-9740-82589E9FFD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7" y="1884490"/>
            <a:ext cx="6436711" cy="213058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E428D9-962F-8147-B7D2-73122BC0C98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73527" y="4286546"/>
            <a:ext cx="6436711" cy="213058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4E4010C-7EA8-4681-854C-34413DEF32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93747" y="1574800"/>
            <a:ext cx="1737360" cy="301752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6A83A-D75F-4E61-953E-C423C7E15A91}"/>
              </a:ext>
            </a:extLst>
          </p:cNvPr>
          <p:cNvSpPr/>
          <p:nvPr userDrawn="1"/>
        </p:nvSpPr>
        <p:spPr>
          <a:xfrm>
            <a:off x="0" y="1676076"/>
            <a:ext cx="5000624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24660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4482D3-7ED5-EF42-BF81-444A7428CCB9}"/>
              </a:ext>
            </a:extLst>
          </p:cNvPr>
          <p:cNvSpPr/>
          <p:nvPr userDrawn="1"/>
        </p:nvSpPr>
        <p:spPr>
          <a:xfrm rot="10800000" flipH="1">
            <a:off x="0" y="183343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91915-EF5B-5F47-BC2D-CCA90B6EE3F4}"/>
              </a:ext>
            </a:extLst>
          </p:cNvPr>
          <p:cNvSpPr/>
          <p:nvPr userDrawn="1"/>
        </p:nvSpPr>
        <p:spPr>
          <a:xfrm rot="10800000" flipH="1">
            <a:off x="6096000" y="3424843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98AA35-8F04-CE43-810C-FDBA5B5A4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58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45EB-BAC1-6444-B963-291E48830E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5363" y="1878763"/>
            <a:ext cx="2543175" cy="31591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EEB2B4-7573-2149-BBF4-3598C12588C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510130"/>
            <a:ext cx="3722916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2A4B79-7E43-834E-974A-DBDDDAE84F76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098971" y="510130"/>
            <a:ext cx="3621763" cy="266806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C9C9D7-12F9-2542-A01E-9030A5BFE652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73529" y="3792173"/>
            <a:ext cx="3621763" cy="266806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0F0A95-D9FB-C24C-8FCA-A9D70CD4B851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84670" y="3612559"/>
            <a:ext cx="3722916" cy="284767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1917325-5782-4B33-9CDD-97A2A0ED71B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66943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4482D3-7ED5-EF42-BF81-444A7428CCB9}"/>
              </a:ext>
            </a:extLst>
          </p:cNvPr>
          <p:cNvSpPr/>
          <p:nvPr userDrawn="1"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91915-EF5B-5F47-BC2D-CCA90B6EE3F4}"/>
              </a:ext>
            </a:extLst>
          </p:cNvPr>
          <p:cNvSpPr/>
          <p:nvPr userDrawn="1"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98AA35-8F04-CE43-810C-FDBA5B5A4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58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45EB-BAC1-6444-B963-291E48830E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5363" y="1878763"/>
            <a:ext cx="2543175" cy="31591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79C1260-CE36-5445-92D5-1A867052D22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389595"/>
            <a:ext cx="3722916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0F00B18-B82D-0D43-A8A6-513F59FA2209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098971" y="510130"/>
            <a:ext cx="3621763" cy="266806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4F623BF-321F-0F46-B063-42631DCB566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73529" y="3792173"/>
            <a:ext cx="3621763" cy="266806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FEBF278-A390-ED43-99E9-2C11479E4C7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84670" y="3612559"/>
            <a:ext cx="3722916" cy="284767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A6DB2CF-BD93-43E7-B0CE-28901B8917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639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6FFDF4-62E8-744D-A40D-DA5E6BCE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E72A55A-36F9-5047-B05C-B8B73A557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020A22-0EB1-004D-84A4-E8B4195C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71FB043-6910-A04E-83C3-379A0C56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269"/>
            <a:ext cx="51816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7388B8C-F2E0-4883-9629-AEF2FF543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F0687EC-49B4-4CE6-AE88-7C900FFD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205321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60861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A5430-2DA5-664A-91D4-34C6B077A3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" y="332509"/>
            <a:ext cx="11009746" cy="6192982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69D538E0-636A-4B0B-94FF-2632EA67B2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C1793-86A4-4040-8D99-CF8D7CC6B3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53763" y="1545388"/>
            <a:ext cx="2111375" cy="377507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E3514F-28E1-DF44-8483-69BAEF975B9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7" y="510130"/>
            <a:ext cx="4144279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904F0AF-C995-8F4E-9E0D-5F0A7A1136A0}"/>
              </a:ext>
            </a:extLst>
          </p:cNvPr>
          <p:cNvSpPr txBox="1">
            <a:spLocks/>
          </p:cNvSpPr>
          <p:nvPr userDrawn="1"/>
        </p:nvSpPr>
        <p:spPr>
          <a:xfrm>
            <a:off x="7576455" y="510130"/>
            <a:ext cx="4144279" cy="1089529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20802E-2C6E-1D44-BF24-ACCFF84DCA7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7576455" y="510130"/>
            <a:ext cx="4144279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1253568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B8655-681E-3447-8288-7E2013E27E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525780"/>
            <a:ext cx="10322560" cy="5806440"/>
          </a:xfrm>
          <a:prstGeom prst="rect">
            <a:avLst/>
          </a:prstGeom>
        </p:spPr>
      </p:pic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EB8A4B8-5F01-604A-B870-BDF4BD30EA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60188" y="1349496"/>
            <a:ext cx="2256080" cy="395685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FB897AF-0742-3946-B579-B778A01D285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7" y="510130"/>
            <a:ext cx="4144279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7187E4-DC03-FD4D-9AD6-FD15263D2D8A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7576455" y="510130"/>
            <a:ext cx="4144279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0937E38-CAC4-4294-9328-3C0B53858BE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75895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375735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136C1-F4C0-AA42-862E-944655248C9C}"/>
              </a:ext>
            </a:extLst>
          </p:cNvPr>
          <p:cNvSpPr/>
          <p:nvPr userDrawn="1"/>
        </p:nvSpPr>
        <p:spPr>
          <a:xfrm>
            <a:off x="8434647" y="0"/>
            <a:ext cx="375735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530C952-E0CD-4AA7-9350-E39699579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633F5-883F-6641-B38B-886735C06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5" y="1944071"/>
            <a:ext cx="11377230" cy="6399692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18EDE1-169B-9D4D-AB06-6525506F1C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05338" y="3141663"/>
            <a:ext cx="2959100" cy="39576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6E0ADF56-50DB-A047-8373-5FC2EF59B8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60902" y="3856558"/>
            <a:ext cx="1837051" cy="305963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36160BB-85E3-6243-851E-CEE0DA3A08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0429" y="3856558"/>
            <a:ext cx="1900669" cy="305963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C69F75-E5A2-8F4A-9EF7-FC66713345D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510130"/>
            <a:ext cx="3053443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829AB6-E961-5244-AFC7-92E1BC3FF046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670471" y="510130"/>
            <a:ext cx="3053443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E02D64-C57C-0745-AAA0-BE74F91E377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3967842" y="510131"/>
            <a:ext cx="4236423" cy="20697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78596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37573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136C1-F4C0-AA42-862E-944655248C9C}"/>
              </a:ext>
            </a:extLst>
          </p:cNvPr>
          <p:cNvSpPr/>
          <p:nvPr userDrawn="1"/>
        </p:nvSpPr>
        <p:spPr>
          <a:xfrm>
            <a:off x="8434647" y="0"/>
            <a:ext cx="37573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DE81E5D2-C9CB-4900-B583-5078DA2334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633F5-883F-6641-B38B-886735C06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5" y="1944071"/>
            <a:ext cx="11377230" cy="6399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DCF0DA-7EB5-CF43-B804-E9F0118E9B5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510130"/>
            <a:ext cx="3053443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1E2B8FF-8CB2-FD46-9C7A-897BFF0E9E0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670471" y="510130"/>
            <a:ext cx="3053443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451401-1FB8-B549-BDD7-441EAA49C9A9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3967842" y="510131"/>
            <a:ext cx="4236423" cy="20697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2786F58D-31BC-4AF6-9C87-17E47B17FF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05338" y="3141663"/>
            <a:ext cx="2959100" cy="39576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409DA77D-2D6D-4AEB-A9AC-E616077C8B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60902" y="3856558"/>
            <a:ext cx="1837051" cy="305963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04B4BC6A-BCAD-4549-9F2A-ECC5243A49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0429" y="3856558"/>
            <a:ext cx="1900669" cy="305963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318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524B3CB9-42BC-436B-A069-E8483BB3F1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CB4AE-B026-B64F-8471-21218BDBB9F5}"/>
              </a:ext>
            </a:extLst>
          </p:cNvPr>
          <p:cNvSpPr/>
          <p:nvPr userDrawn="1"/>
        </p:nvSpPr>
        <p:spPr>
          <a:xfrm>
            <a:off x="2959331" y="-1"/>
            <a:ext cx="9232669" cy="37739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52B94-D15D-B544-A6EA-8E9C23E19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3533" y="689778"/>
            <a:ext cx="10965727" cy="616822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9298D1-816F-3941-8EAC-4E6C2EF6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254" y="416966"/>
            <a:ext cx="6436711" cy="590931"/>
          </a:xfrm>
        </p:spPr>
        <p:txBody>
          <a:bodyPr wrap="square" lIns="0" rIns="0" anchor="b">
            <a:sp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4E2667E-1935-7E44-A37D-B620AA258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4255" y="1045475"/>
            <a:ext cx="643671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AFA6F78-82D7-BD46-A445-DCF68504D24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184254" y="1884491"/>
            <a:ext cx="6436711" cy="1657054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bg1"/>
                </a:solidFill>
              </a:defRPr>
            </a:lvl1pPr>
            <a:lvl2pPr algn="l">
              <a:defRPr lang="en-US">
                <a:solidFill>
                  <a:schemeClr val="bg1"/>
                </a:solidFill>
              </a:defRPr>
            </a:lvl2pPr>
            <a:lvl3pPr algn="l">
              <a:defRPr lang="en-US">
                <a:solidFill>
                  <a:schemeClr val="bg1"/>
                </a:solidFill>
              </a:defRPr>
            </a:lvl3pPr>
            <a:lvl4pPr algn="l">
              <a:defRPr lang="en-US">
                <a:solidFill>
                  <a:schemeClr val="bg1"/>
                </a:solidFill>
              </a:defRPr>
            </a:lvl4pPr>
            <a:lvl5pPr algn="l"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4007406-70A3-6E4F-95CC-2C20015FE4C6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5184254" y="4002402"/>
            <a:ext cx="6436711" cy="2414728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  <a:lvl2pPr algn="l">
              <a:defRPr lang="en-US">
                <a:solidFill>
                  <a:schemeClr val="tx1"/>
                </a:solidFill>
              </a:defRPr>
            </a:lvl2pPr>
            <a:lvl3pPr algn="l">
              <a:defRPr lang="en-US">
                <a:solidFill>
                  <a:schemeClr val="tx1"/>
                </a:solidFill>
              </a:defRPr>
            </a:lvl3pPr>
            <a:lvl4pPr algn="l">
              <a:defRPr lang="en-US">
                <a:solidFill>
                  <a:schemeClr val="tx1"/>
                </a:solidFill>
              </a:defRPr>
            </a:lvl4pPr>
            <a:lvl5pPr algn="l"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D7A98EE-607B-486F-8098-629AF12EB5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350" y="1436914"/>
            <a:ext cx="3044952" cy="4069080"/>
          </a:xfrm>
          <a:custGeom>
            <a:avLst/>
            <a:gdLst>
              <a:gd name="connsiteX0" fmla="*/ 0 w 3044952"/>
              <a:gd name="connsiteY0" fmla="*/ 0 h 4069080"/>
              <a:gd name="connsiteX1" fmla="*/ 3044952 w 3044952"/>
              <a:gd name="connsiteY1" fmla="*/ 0 h 4069080"/>
              <a:gd name="connsiteX2" fmla="*/ 3044952 w 3044952"/>
              <a:gd name="connsiteY2" fmla="*/ 4069080 h 4069080"/>
              <a:gd name="connsiteX3" fmla="*/ 196525 w 3044952"/>
              <a:gd name="connsiteY3" fmla="*/ 4069080 h 4069080"/>
              <a:gd name="connsiteX4" fmla="*/ 203452 w 3044952"/>
              <a:gd name="connsiteY4" fmla="*/ 3967333 h 4069080"/>
              <a:gd name="connsiteX5" fmla="*/ 65679 w 3044952"/>
              <a:gd name="connsiteY5" fmla="*/ 3474822 h 4069080"/>
              <a:gd name="connsiteX6" fmla="*/ 0 w 3044952"/>
              <a:gd name="connsiteY6" fmla="*/ 3394582 h 40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4952" h="4069080">
                <a:moveTo>
                  <a:pt x="0" y="0"/>
                </a:moveTo>
                <a:lnTo>
                  <a:pt x="3044952" y="0"/>
                </a:lnTo>
                <a:lnTo>
                  <a:pt x="3044952" y="4069080"/>
                </a:lnTo>
                <a:lnTo>
                  <a:pt x="196525" y="4069080"/>
                </a:lnTo>
                <a:lnTo>
                  <a:pt x="203452" y="3967333"/>
                </a:lnTo>
                <a:cubicBezTo>
                  <a:pt x="203452" y="3774996"/>
                  <a:pt x="150802" y="3600867"/>
                  <a:pt x="65679" y="3474822"/>
                </a:cubicBezTo>
                <a:lnTo>
                  <a:pt x="0" y="3394582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08039-164B-412F-81D1-5A144AF8BBE7}"/>
              </a:ext>
            </a:extLst>
          </p:cNvPr>
          <p:cNvSpPr/>
          <p:nvPr userDrawn="1"/>
        </p:nvSpPr>
        <p:spPr>
          <a:xfrm>
            <a:off x="5184254" y="156752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6270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>
            <a:extLst>
              <a:ext uri="{FF2B5EF4-FFF2-40B4-BE49-F238E27FC236}">
                <a16:creationId xmlns:a16="http://schemas.microsoft.com/office/drawing/2014/main" id="{629269D3-9877-4C73-9564-7377CBFD5A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CB4AE-B026-B64F-8471-21218BDBB9F5}"/>
              </a:ext>
            </a:extLst>
          </p:cNvPr>
          <p:cNvSpPr/>
          <p:nvPr userDrawn="1"/>
        </p:nvSpPr>
        <p:spPr>
          <a:xfrm>
            <a:off x="2959331" y="-1"/>
            <a:ext cx="9232669" cy="377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52B94-D15D-B544-A6EA-8E9C23E19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3533" y="689778"/>
            <a:ext cx="10965727" cy="61682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1592BA-1D9A-844F-8BC4-D4F69184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254" y="416966"/>
            <a:ext cx="6436711" cy="590931"/>
          </a:xfrm>
        </p:spPr>
        <p:txBody>
          <a:bodyPr wrap="square" lIns="0" rIns="0" anchor="b">
            <a:sp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BE10E4-AF2D-E845-9030-23E25F922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4255" y="1045475"/>
            <a:ext cx="643671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F0090C-92BE-5442-96FE-87C8553E84C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184254" y="1884491"/>
            <a:ext cx="6436711" cy="1657054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  <a:lvl2pPr algn="l">
              <a:defRPr lang="en-US">
                <a:solidFill>
                  <a:schemeClr val="tx1"/>
                </a:solidFill>
              </a:defRPr>
            </a:lvl2pPr>
            <a:lvl3pPr algn="l">
              <a:defRPr lang="en-US">
                <a:solidFill>
                  <a:schemeClr val="tx1"/>
                </a:solidFill>
              </a:defRPr>
            </a:lvl3pPr>
            <a:lvl4pPr algn="l">
              <a:defRPr lang="en-US">
                <a:solidFill>
                  <a:schemeClr val="tx1"/>
                </a:solidFill>
              </a:defRPr>
            </a:lvl4pPr>
            <a:lvl5pPr algn="l"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0EFFE4-D003-D74B-A7E0-4609F691840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5184254" y="4002402"/>
            <a:ext cx="6436711" cy="2414728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bg1">
                    <a:lumMod val="95000"/>
                  </a:schemeClr>
                </a:solidFill>
              </a:defRPr>
            </a:lvl1pPr>
            <a:lvl2pPr algn="l">
              <a:defRPr lang="en-US">
                <a:solidFill>
                  <a:schemeClr val="bg1">
                    <a:lumMod val="95000"/>
                  </a:schemeClr>
                </a:solidFill>
              </a:defRPr>
            </a:lvl2pPr>
            <a:lvl3pPr algn="l">
              <a:defRPr lang="en-US">
                <a:solidFill>
                  <a:schemeClr val="bg1">
                    <a:lumMod val="95000"/>
                  </a:schemeClr>
                </a:solidFill>
              </a:defRPr>
            </a:lvl3pPr>
            <a:lvl4pPr algn="l">
              <a:defRPr lang="en-US">
                <a:solidFill>
                  <a:schemeClr val="bg1">
                    <a:lumMod val="95000"/>
                  </a:schemeClr>
                </a:solidFill>
              </a:defRPr>
            </a:lvl4pPr>
            <a:lvl5pPr algn="l">
              <a:defRPr lang="en-US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6ACBB25-CE3C-4228-BC8B-9519D929FE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350" y="1436914"/>
            <a:ext cx="3044952" cy="4069080"/>
          </a:xfrm>
          <a:custGeom>
            <a:avLst/>
            <a:gdLst>
              <a:gd name="connsiteX0" fmla="*/ 0 w 3044952"/>
              <a:gd name="connsiteY0" fmla="*/ 0 h 4069080"/>
              <a:gd name="connsiteX1" fmla="*/ 3044952 w 3044952"/>
              <a:gd name="connsiteY1" fmla="*/ 0 h 4069080"/>
              <a:gd name="connsiteX2" fmla="*/ 3044952 w 3044952"/>
              <a:gd name="connsiteY2" fmla="*/ 4069080 h 4069080"/>
              <a:gd name="connsiteX3" fmla="*/ 196525 w 3044952"/>
              <a:gd name="connsiteY3" fmla="*/ 4069080 h 4069080"/>
              <a:gd name="connsiteX4" fmla="*/ 203452 w 3044952"/>
              <a:gd name="connsiteY4" fmla="*/ 3967333 h 4069080"/>
              <a:gd name="connsiteX5" fmla="*/ 65679 w 3044952"/>
              <a:gd name="connsiteY5" fmla="*/ 3474822 h 4069080"/>
              <a:gd name="connsiteX6" fmla="*/ 0 w 3044952"/>
              <a:gd name="connsiteY6" fmla="*/ 3394582 h 40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4952" h="4069080">
                <a:moveTo>
                  <a:pt x="0" y="0"/>
                </a:moveTo>
                <a:lnTo>
                  <a:pt x="3044952" y="0"/>
                </a:lnTo>
                <a:lnTo>
                  <a:pt x="3044952" y="4069080"/>
                </a:lnTo>
                <a:lnTo>
                  <a:pt x="196525" y="4069080"/>
                </a:lnTo>
                <a:lnTo>
                  <a:pt x="203452" y="3967333"/>
                </a:lnTo>
                <a:cubicBezTo>
                  <a:pt x="203452" y="3774996"/>
                  <a:pt x="150802" y="3600867"/>
                  <a:pt x="65679" y="3474822"/>
                </a:cubicBezTo>
                <a:lnTo>
                  <a:pt x="0" y="3394582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633BC4-EF08-4307-9F67-7C6D5CA207D9}"/>
              </a:ext>
            </a:extLst>
          </p:cNvPr>
          <p:cNvSpPr/>
          <p:nvPr userDrawn="1"/>
        </p:nvSpPr>
        <p:spPr>
          <a:xfrm>
            <a:off x="5184254" y="1567528"/>
            <a:ext cx="5000624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64515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161613D8-063C-4A6C-AAFB-EADBB275EB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C4170-3331-054E-86E7-BF3B237A6A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04" y="1362492"/>
            <a:ext cx="9769792" cy="5495508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E008A4-6E7C-054D-AB05-6ED1F484F6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0963" y="1927975"/>
            <a:ext cx="4338637" cy="324326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F66710-4426-D14A-9ABE-BFFE94DDC7C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078686" y="510130"/>
            <a:ext cx="2645228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0FF054-B3A3-C745-97FF-44642B82E3F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57200" y="510130"/>
            <a:ext cx="2645228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245118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60861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2655229-03C2-46C9-8669-E9EE2F3225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C4170-3331-054E-86E7-BF3B237A6A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04" y="1362492"/>
            <a:ext cx="9769792" cy="5495508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E008A4-6E7C-054D-AB05-6ED1F484F6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0963" y="1927975"/>
            <a:ext cx="4338637" cy="324326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A21B35-4843-494A-8EC4-09C859B092C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078686" y="510130"/>
            <a:ext cx="2645228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080EB3-A691-9345-A45E-A2CF1C2A1EE5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57200" y="510130"/>
            <a:ext cx="2645228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89801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4073236"/>
            <a:ext cx="12192000" cy="2784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7EEC180-5496-4DD3-B03E-3D8FAED354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8B30A-6702-C240-B089-774599013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8" y="521623"/>
            <a:ext cx="10322560" cy="580644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A6EF5-1996-7E43-A715-F795075B5C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38208" y="1429500"/>
            <a:ext cx="2970823" cy="3940175"/>
          </a:xfr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DC07A5-DB51-D14F-A638-01E13CD7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26" y="416966"/>
            <a:ext cx="6436711" cy="590931"/>
          </a:xfrm>
        </p:spPr>
        <p:txBody>
          <a:bodyPr wrap="square" lIns="0" rIns="0" anchor="b">
            <a:sp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AB0BAD7-2BBE-1D49-9F26-C2ECFD6DA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627" y="1045475"/>
            <a:ext cx="643671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D2053A-8C08-534A-B1CA-4A69375898D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81626" y="1884491"/>
            <a:ext cx="6436711" cy="2032610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  <a:lvl2pPr algn="l">
              <a:defRPr lang="en-US">
                <a:solidFill>
                  <a:schemeClr val="tx1"/>
                </a:solidFill>
              </a:defRPr>
            </a:lvl2pPr>
            <a:lvl3pPr algn="l">
              <a:defRPr lang="en-US">
                <a:solidFill>
                  <a:schemeClr val="tx1"/>
                </a:solidFill>
              </a:defRPr>
            </a:lvl3pPr>
            <a:lvl4pPr algn="l">
              <a:defRPr lang="en-US">
                <a:solidFill>
                  <a:schemeClr val="tx1"/>
                </a:solidFill>
              </a:defRPr>
            </a:lvl4pPr>
            <a:lvl5pPr algn="l"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9A8F74-AF1D-2F4B-8B96-A887EB5944C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1626" y="4270219"/>
            <a:ext cx="6066131" cy="2231866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bg1"/>
                </a:solidFill>
              </a:defRPr>
            </a:lvl1pPr>
            <a:lvl2pPr algn="l">
              <a:defRPr lang="en-US">
                <a:solidFill>
                  <a:schemeClr val="bg1"/>
                </a:solidFill>
              </a:defRPr>
            </a:lvl2pPr>
            <a:lvl3pPr algn="l">
              <a:defRPr lang="en-US">
                <a:solidFill>
                  <a:schemeClr val="bg1"/>
                </a:solidFill>
              </a:defRPr>
            </a:lvl3pPr>
            <a:lvl4pPr algn="l">
              <a:defRPr lang="en-US">
                <a:solidFill>
                  <a:schemeClr val="bg1"/>
                </a:solidFill>
              </a:defRPr>
            </a:lvl4pPr>
            <a:lvl5pPr algn="l"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FB686-2D13-4150-A3DA-B4C42CEB0611}"/>
              </a:ext>
            </a:extLst>
          </p:cNvPr>
          <p:cNvSpPr/>
          <p:nvPr userDrawn="1"/>
        </p:nvSpPr>
        <p:spPr>
          <a:xfrm>
            <a:off x="0" y="1676076"/>
            <a:ext cx="5000624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221014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340144FE-7126-4739-B0FB-D5E985FFA7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4073236"/>
            <a:ext cx="12192000" cy="2784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8B30A-6702-C240-B089-774599013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8" y="521623"/>
            <a:ext cx="10322560" cy="58064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9A579C-2A6D-0C43-8A7A-6FDACABC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26" y="416966"/>
            <a:ext cx="6436711" cy="590931"/>
          </a:xfrm>
        </p:spPr>
        <p:txBody>
          <a:bodyPr wrap="square" lIns="0" rIns="0" anchor="b">
            <a:sp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F065A30-AF64-C249-B404-523ED3453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627" y="1045475"/>
            <a:ext cx="643671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791226-64E3-B04C-8B23-40B592ECBF9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81626" y="1884491"/>
            <a:ext cx="6436711" cy="2032610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bg1"/>
                </a:solidFill>
              </a:defRPr>
            </a:lvl1pPr>
            <a:lvl2pPr algn="l">
              <a:defRPr lang="en-US">
                <a:solidFill>
                  <a:schemeClr val="bg1"/>
                </a:solidFill>
              </a:defRPr>
            </a:lvl2pPr>
            <a:lvl3pPr algn="l">
              <a:defRPr lang="en-US">
                <a:solidFill>
                  <a:schemeClr val="bg1"/>
                </a:solidFill>
              </a:defRPr>
            </a:lvl3pPr>
            <a:lvl4pPr algn="l">
              <a:defRPr lang="en-US">
                <a:solidFill>
                  <a:schemeClr val="bg1"/>
                </a:solidFill>
              </a:defRPr>
            </a:lvl4pPr>
            <a:lvl5pPr algn="l"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FFB160-3E05-7946-AB61-E60634A49A7F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1626" y="4270219"/>
            <a:ext cx="6066131" cy="2231866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  <a:lvl2pPr algn="l">
              <a:defRPr lang="en-US">
                <a:solidFill>
                  <a:schemeClr val="tx1"/>
                </a:solidFill>
              </a:defRPr>
            </a:lvl2pPr>
            <a:lvl3pPr algn="l">
              <a:defRPr lang="en-US">
                <a:solidFill>
                  <a:schemeClr val="tx1"/>
                </a:solidFill>
              </a:defRPr>
            </a:lvl3pPr>
            <a:lvl4pPr algn="l">
              <a:defRPr lang="en-US">
                <a:solidFill>
                  <a:schemeClr val="tx1"/>
                </a:solidFill>
              </a:defRPr>
            </a:lvl4pPr>
            <a:lvl5pPr algn="l"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C914E84-57E9-4069-843A-6C78C58AB7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38208" y="1429500"/>
            <a:ext cx="2970823" cy="3940175"/>
          </a:xfr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AF2C7F-83F9-4029-A759-433FDE8A8108}"/>
              </a:ext>
            </a:extLst>
          </p:cNvPr>
          <p:cNvSpPr/>
          <p:nvPr userDrawn="1"/>
        </p:nvSpPr>
        <p:spPr>
          <a:xfrm>
            <a:off x="0" y="1676076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086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D8FB13-344E-204A-833E-FF00B7FDA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05C76AB-4A03-264D-A726-2FE1B3BA5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2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2D4B5CE-8943-BC44-957F-25A0B0D519F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4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953C56A-5E53-4D41-83B7-9D4C55A34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444E70F-23F8-45EB-B1D1-14F171969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923261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>
            <a:extLst>
              <a:ext uri="{FF2B5EF4-FFF2-40B4-BE49-F238E27FC236}">
                <a16:creationId xmlns:a16="http://schemas.microsoft.com/office/drawing/2014/main" id="{FBEA19D3-1252-43E3-AC24-B31E65EE9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281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94551-4B9E-F04F-A24A-F57E0A072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7127" y="1"/>
            <a:ext cx="12191999" cy="6857999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948C6-51A8-E54B-B15F-3FC3E6E3AB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96460" y="1246938"/>
            <a:ext cx="3190875" cy="43053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CB4972-8926-054F-AD51-D777207B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099" y="656007"/>
            <a:ext cx="6302830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47A04D-0754-4D42-B2C4-4C839C15B0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099" y="1284516"/>
            <a:ext cx="630282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F8A5DC-58B8-BA4A-A24A-3E24E7FBAE1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72099" y="2123531"/>
            <a:ext cx="6302830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19313A-5F7F-4596-AAEF-8F40CD42D57C}"/>
              </a:ext>
            </a:extLst>
          </p:cNvPr>
          <p:cNvSpPr/>
          <p:nvPr userDrawn="1"/>
        </p:nvSpPr>
        <p:spPr>
          <a:xfrm>
            <a:off x="7191376" y="1821848"/>
            <a:ext cx="5000624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2353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112CA852-C0C1-4C4A-B03C-E9E9AA2A2F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28152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20B2C-8285-3244-9EC7-01C585D9A7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7313" y="291586"/>
            <a:ext cx="11040717" cy="6210404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948C6-51A8-E54B-B15F-3FC3E6E3AB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9242" y="1201855"/>
            <a:ext cx="3291894" cy="440092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DFCD1D-576A-A843-AFE1-33082EB4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3" y="656007"/>
            <a:ext cx="6106886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F83D1C4-314A-1E4D-BADD-87B704463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43" y="1284516"/>
            <a:ext cx="6106885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F216C0-44B6-8342-B603-764AC7A5714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568043" y="2123531"/>
            <a:ext cx="6106886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B4B15-90EF-4EB4-BC24-BEF598D22272}"/>
              </a:ext>
            </a:extLst>
          </p:cNvPr>
          <p:cNvSpPr/>
          <p:nvPr userDrawn="1"/>
        </p:nvSpPr>
        <p:spPr>
          <a:xfrm>
            <a:off x="7191376" y="182184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4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>
            <a:extLst>
              <a:ext uri="{FF2B5EF4-FFF2-40B4-BE49-F238E27FC236}">
                <a16:creationId xmlns:a16="http://schemas.microsoft.com/office/drawing/2014/main" id="{A9A074CB-47DD-4D0E-BE4C-D56286AD8A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0A554-2CD5-6C4E-AE0B-8654DAE8AD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88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948C6-51A8-E54B-B15F-3FC3E6E3AB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5988" y="1246938"/>
            <a:ext cx="3190875" cy="43053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EC5422-1391-9A45-AB4F-B2D2C6E8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6302830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02C60D-66FE-6B46-A56B-F466016F2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1284516"/>
            <a:ext cx="630282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D091968-E464-1B48-BE8C-7F9B67FAF9A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6302830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B3010C-F546-4E75-9AFD-6F28862B5E4C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37344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F3C5CBCE-B88C-47FF-982B-135E99EC4D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25E7C-BBE5-9345-A76E-5BA1A91AB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29" y="291586"/>
            <a:ext cx="11067718" cy="6225591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948C6-51A8-E54B-B15F-3FC3E6E3AB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15394" y="1201855"/>
            <a:ext cx="3291894" cy="440092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29AA5F-902F-CD41-8118-F921D633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6033032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C1E7378-1651-DF47-854A-3EEEF16A68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1284516"/>
            <a:ext cx="6033031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B889C8-A4ED-A645-BE14-B6126C773D6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6033032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6E49A2-832E-4D06-9742-2AC2A03A9027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928440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269DD4C4-94B0-4856-BC85-575C58CD69B4}"/>
              </a:ext>
            </a:extLst>
          </p:cNvPr>
          <p:cNvSpPr/>
          <p:nvPr userDrawn="1"/>
        </p:nvSpPr>
        <p:spPr>
          <a:xfrm>
            <a:off x="0" y="-64066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0234D-D84B-E940-A1B6-5A77586155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58" y="1602797"/>
            <a:ext cx="9256684" cy="5206885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FBE947-AD67-2D4A-980A-9257DC8CF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07650" y="2393950"/>
            <a:ext cx="4805363" cy="313848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609B0E0-C9D3-D346-87A8-F0B808D98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457200"/>
            <a:ext cx="11152415" cy="1379766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44795FE-1304-224A-930A-47F26613F2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513" y="2177788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699FD07-2FAE-244E-B97D-2EAB1636A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13370" y="2177788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F7B2AC-8F96-EB42-B331-F80D423A0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2513" y="4496445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4B4D2FE-0CDB-1944-A719-779B68C996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13370" y="4496445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3415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 flipV="1"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79D0745-D995-4968-8536-3A3C7F5E16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0234D-D84B-E940-A1B6-5A77586155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58" y="1602797"/>
            <a:ext cx="9256684" cy="5206885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FBE947-AD67-2D4A-980A-9257DC8CF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07650" y="2393950"/>
            <a:ext cx="4805363" cy="313848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5895283-2AD3-144B-932E-29BB31070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457200"/>
            <a:ext cx="11152415" cy="1379766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E721036-901C-A34B-A723-393B81D95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513" y="2177788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34BF497-42E2-624E-8028-28C59B9983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13370" y="2177788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611D42E-37DC-B648-AC5F-CB30857799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2513" y="4496445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4D9FEBF-7370-B545-921F-7033477192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13370" y="4496445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6410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7E2D765F-34B4-4E39-A988-0C8AE637B72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8CFC5-F375-B443-A3F2-DB660A3796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20" y="809626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130B52-909F-F84C-A701-E5C25B2D7B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9626" y="1006513"/>
            <a:ext cx="6021860" cy="338260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57545E-E252-8C40-AD4A-7ED65C60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5468168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0E2730A-2F87-3B45-99D1-0D105DDD3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1284516"/>
            <a:ext cx="546816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EC95FD-EE51-8142-A230-53B64334357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5468168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13E92-F044-4F6A-93AD-60A291E46F70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83878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DCEA34B0-67F3-4E46-A282-4CAF8E5792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8CFC5-F375-B443-A3F2-DB660A3796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20" y="809626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130B52-909F-F84C-A701-E5C25B2D7B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9626" y="1006513"/>
            <a:ext cx="6021860" cy="338260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FF9608-45F7-5442-A3E8-B097863A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5468168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A45A720-D514-8242-B938-5150D9AD13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1284516"/>
            <a:ext cx="546816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4D748B5-D8E3-2743-B72D-E76B9F2F358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5468168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6D3D8-CC6A-4BB7-B275-ADD729134802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23702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893DEBAD-D9DE-4B08-83D9-45BD8C4A73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3829396" y="0"/>
            <a:ext cx="45332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42C54-2C26-1A41-BAF4-CADC72C599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70" y="0"/>
            <a:ext cx="9249060" cy="52025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57885F-AE58-B743-82E2-8E057F2023D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078686" y="510130"/>
            <a:ext cx="2645228" cy="58416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E36A5C-E23F-2F47-93D1-CDE69B4CD15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24543" y="510130"/>
            <a:ext cx="2645228" cy="58416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47086C-E4B3-9C47-8A3B-66322D3F51A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049486" y="5000487"/>
            <a:ext cx="4025816" cy="157992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3FAA43B-8556-4FCF-A49F-16200A2367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89376" y="812006"/>
            <a:ext cx="5413248" cy="3850482"/>
          </a:xfrm>
          <a:custGeom>
            <a:avLst/>
            <a:gdLst>
              <a:gd name="connsiteX0" fmla="*/ 0 w 5413248"/>
              <a:gd name="connsiteY0" fmla="*/ 0 h 3833813"/>
              <a:gd name="connsiteX1" fmla="*/ 1197316 w 5413248"/>
              <a:gd name="connsiteY1" fmla="*/ 0 h 3833813"/>
              <a:gd name="connsiteX2" fmla="*/ 1198499 w 5413248"/>
              <a:gd name="connsiteY2" fmla="*/ 67469 h 3833813"/>
              <a:gd name="connsiteX3" fmla="*/ 1271524 w 5413248"/>
              <a:gd name="connsiteY3" fmla="*/ 70644 h 3833813"/>
              <a:gd name="connsiteX4" fmla="*/ 1300099 w 5413248"/>
              <a:gd name="connsiteY4" fmla="*/ 48419 h 3833813"/>
              <a:gd name="connsiteX5" fmla="*/ 1327086 w 5413248"/>
              <a:gd name="connsiteY5" fmla="*/ 77788 h 3833813"/>
              <a:gd name="connsiteX6" fmla="*/ 1456468 w 5413248"/>
              <a:gd name="connsiteY6" fmla="*/ 73819 h 3833813"/>
              <a:gd name="connsiteX7" fmla="*/ 1481074 w 5413248"/>
              <a:gd name="connsiteY7" fmla="*/ 42069 h 3833813"/>
              <a:gd name="connsiteX8" fmla="*/ 1522349 w 5413248"/>
              <a:gd name="connsiteY8" fmla="*/ 76994 h 3833813"/>
              <a:gd name="connsiteX9" fmla="*/ 1598549 w 5413248"/>
              <a:gd name="connsiteY9" fmla="*/ 70644 h 3833813"/>
              <a:gd name="connsiteX10" fmla="*/ 1598549 w 5413248"/>
              <a:gd name="connsiteY10" fmla="*/ 0 h 3833813"/>
              <a:gd name="connsiteX11" fmla="*/ 3785735 w 5413248"/>
              <a:gd name="connsiteY11" fmla="*/ 0 h 3833813"/>
              <a:gd name="connsiteX12" fmla="*/ 3786918 w 5413248"/>
              <a:gd name="connsiteY12" fmla="*/ 67469 h 3833813"/>
              <a:gd name="connsiteX13" fmla="*/ 3859943 w 5413248"/>
              <a:gd name="connsiteY13" fmla="*/ 70644 h 3833813"/>
              <a:gd name="connsiteX14" fmla="*/ 3888518 w 5413248"/>
              <a:gd name="connsiteY14" fmla="*/ 48419 h 3833813"/>
              <a:gd name="connsiteX15" fmla="*/ 3915505 w 5413248"/>
              <a:gd name="connsiteY15" fmla="*/ 77788 h 3833813"/>
              <a:gd name="connsiteX16" fmla="*/ 4044887 w 5413248"/>
              <a:gd name="connsiteY16" fmla="*/ 73819 h 3833813"/>
              <a:gd name="connsiteX17" fmla="*/ 4069493 w 5413248"/>
              <a:gd name="connsiteY17" fmla="*/ 42069 h 3833813"/>
              <a:gd name="connsiteX18" fmla="*/ 4110768 w 5413248"/>
              <a:gd name="connsiteY18" fmla="*/ 76994 h 3833813"/>
              <a:gd name="connsiteX19" fmla="*/ 4186968 w 5413248"/>
              <a:gd name="connsiteY19" fmla="*/ 70644 h 3833813"/>
              <a:gd name="connsiteX20" fmla="*/ 4186968 w 5413248"/>
              <a:gd name="connsiteY20" fmla="*/ 0 h 3833813"/>
              <a:gd name="connsiteX21" fmla="*/ 5413248 w 5413248"/>
              <a:gd name="connsiteY21" fmla="*/ 0 h 3833813"/>
              <a:gd name="connsiteX22" fmla="*/ 5413248 w 5413248"/>
              <a:gd name="connsiteY22" fmla="*/ 3833813 h 3833813"/>
              <a:gd name="connsiteX23" fmla="*/ 0 w 5413248"/>
              <a:gd name="connsiteY23" fmla="*/ 3833813 h 38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13248" h="3833813">
                <a:moveTo>
                  <a:pt x="0" y="0"/>
                </a:moveTo>
                <a:lnTo>
                  <a:pt x="1197316" y="0"/>
                </a:lnTo>
                <a:lnTo>
                  <a:pt x="1198499" y="67469"/>
                </a:lnTo>
                <a:lnTo>
                  <a:pt x="1271524" y="70644"/>
                </a:lnTo>
                <a:lnTo>
                  <a:pt x="1300099" y="48419"/>
                </a:lnTo>
                <a:lnTo>
                  <a:pt x="1327086" y="77788"/>
                </a:lnTo>
                <a:lnTo>
                  <a:pt x="1456468" y="73819"/>
                </a:lnTo>
                <a:lnTo>
                  <a:pt x="1481074" y="42069"/>
                </a:lnTo>
                <a:lnTo>
                  <a:pt x="1522349" y="76994"/>
                </a:lnTo>
                <a:lnTo>
                  <a:pt x="1598549" y="70644"/>
                </a:lnTo>
                <a:lnTo>
                  <a:pt x="1598549" y="0"/>
                </a:lnTo>
                <a:lnTo>
                  <a:pt x="3785735" y="0"/>
                </a:lnTo>
                <a:lnTo>
                  <a:pt x="3786918" y="67469"/>
                </a:lnTo>
                <a:lnTo>
                  <a:pt x="3859943" y="70644"/>
                </a:lnTo>
                <a:lnTo>
                  <a:pt x="3888518" y="48419"/>
                </a:lnTo>
                <a:lnTo>
                  <a:pt x="3915505" y="77788"/>
                </a:lnTo>
                <a:lnTo>
                  <a:pt x="4044887" y="73819"/>
                </a:lnTo>
                <a:lnTo>
                  <a:pt x="4069493" y="42069"/>
                </a:lnTo>
                <a:lnTo>
                  <a:pt x="4110768" y="76994"/>
                </a:lnTo>
                <a:lnTo>
                  <a:pt x="4186968" y="70644"/>
                </a:lnTo>
                <a:lnTo>
                  <a:pt x="4186968" y="0"/>
                </a:lnTo>
                <a:lnTo>
                  <a:pt x="5413248" y="0"/>
                </a:lnTo>
                <a:lnTo>
                  <a:pt x="5413248" y="3833813"/>
                </a:lnTo>
                <a:lnTo>
                  <a:pt x="0" y="383381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82844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495C4A3F-5444-466E-A488-FA8F2C6438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3829396" y="0"/>
            <a:ext cx="45332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42C54-2C26-1A41-BAF4-CADC72C599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70" y="0"/>
            <a:ext cx="9249060" cy="52025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17C79C-AAFE-2244-B94B-DD2D00160739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078686" y="510130"/>
            <a:ext cx="2645228" cy="58416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8F75CC-7200-564F-B065-BD424D788A7B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24543" y="510130"/>
            <a:ext cx="2645228" cy="58416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BB78FF-AB79-654C-BE6A-1453E34193B2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049486" y="5000487"/>
            <a:ext cx="4025816" cy="157992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66F0D59-3A2C-4E8E-B762-F400072D2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89376" y="812006"/>
            <a:ext cx="5413248" cy="3850482"/>
          </a:xfrm>
          <a:custGeom>
            <a:avLst/>
            <a:gdLst>
              <a:gd name="connsiteX0" fmla="*/ 0 w 5413248"/>
              <a:gd name="connsiteY0" fmla="*/ 0 h 3833813"/>
              <a:gd name="connsiteX1" fmla="*/ 1197316 w 5413248"/>
              <a:gd name="connsiteY1" fmla="*/ 0 h 3833813"/>
              <a:gd name="connsiteX2" fmla="*/ 1198499 w 5413248"/>
              <a:gd name="connsiteY2" fmla="*/ 67469 h 3833813"/>
              <a:gd name="connsiteX3" fmla="*/ 1271524 w 5413248"/>
              <a:gd name="connsiteY3" fmla="*/ 70644 h 3833813"/>
              <a:gd name="connsiteX4" fmla="*/ 1300099 w 5413248"/>
              <a:gd name="connsiteY4" fmla="*/ 48419 h 3833813"/>
              <a:gd name="connsiteX5" fmla="*/ 1327086 w 5413248"/>
              <a:gd name="connsiteY5" fmla="*/ 77788 h 3833813"/>
              <a:gd name="connsiteX6" fmla="*/ 1456468 w 5413248"/>
              <a:gd name="connsiteY6" fmla="*/ 73819 h 3833813"/>
              <a:gd name="connsiteX7" fmla="*/ 1481074 w 5413248"/>
              <a:gd name="connsiteY7" fmla="*/ 42069 h 3833813"/>
              <a:gd name="connsiteX8" fmla="*/ 1522349 w 5413248"/>
              <a:gd name="connsiteY8" fmla="*/ 76994 h 3833813"/>
              <a:gd name="connsiteX9" fmla="*/ 1598549 w 5413248"/>
              <a:gd name="connsiteY9" fmla="*/ 70644 h 3833813"/>
              <a:gd name="connsiteX10" fmla="*/ 1598549 w 5413248"/>
              <a:gd name="connsiteY10" fmla="*/ 0 h 3833813"/>
              <a:gd name="connsiteX11" fmla="*/ 3785735 w 5413248"/>
              <a:gd name="connsiteY11" fmla="*/ 0 h 3833813"/>
              <a:gd name="connsiteX12" fmla="*/ 3786918 w 5413248"/>
              <a:gd name="connsiteY12" fmla="*/ 67469 h 3833813"/>
              <a:gd name="connsiteX13" fmla="*/ 3859943 w 5413248"/>
              <a:gd name="connsiteY13" fmla="*/ 70644 h 3833813"/>
              <a:gd name="connsiteX14" fmla="*/ 3888518 w 5413248"/>
              <a:gd name="connsiteY14" fmla="*/ 48419 h 3833813"/>
              <a:gd name="connsiteX15" fmla="*/ 3915505 w 5413248"/>
              <a:gd name="connsiteY15" fmla="*/ 77788 h 3833813"/>
              <a:gd name="connsiteX16" fmla="*/ 4044887 w 5413248"/>
              <a:gd name="connsiteY16" fmla="*/ 73819 h 3833813"/>
              <a:gd name="connsiteX17" fmla="*/ 4069493 w 5413248"/>
              <a:gd name="connsiteY17" fmla="*/ 42069 h 3833813"/>
              <a:gd name="connsiteX18" fmla="*/ 4110768 w 5413248"/>
              <a:gd name="connsiteY18" fmla="*/ 76994 h 3833813"/>
              <a:gd name="connsiteX19" fmla="*/ 4186968 w 5413248"/>
              <a:gd name="connsiteY19" fmla="*/ 70644 h 3833813"/>
              <a:gd name="connsiteX20" fmla="*/ 4186968 w 5413248"/>
              <a:gd name="connsiteY20" fmla="*/ 0 h 3833813"/>
              <a:gd name="connsiteX21" fmla="*/ 5413248 w 5413248"/>
              <a:gd name="connsiteY21" fmla="*/ 0 h 3833813"/>
              <a:gd name="connsiteX22" fmla="*/ 5413248 w 5413248"/>
              <a:gd name="connsiteY22" fmla="*/ 3833813 h 3833813"/>
              <a:gd name="connsiteX23" fmla="*/ 0 w 5413248"/>
              <a:gd name="connsiteY23" fmla="*/ 3833813 h 38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13248" h="3833813">
                <a:moveTo>
                  <a:pt x="0" y="0"/>
                </a:moveTo>
                <a:lnTo>
                  <a:pt x="1197316" y="0"/>
                </a:lnTo>
                <a:lnTo>
                  <a:pt x="1198499" y="67469"/>
                </a:lnTo>
                <a:lnTo>
                  <a:pt x="1271524" y="70644"/>
                </a:lnTo>
                <a:lnTo>
                  <a:pt x="1300099" y="48419"/>
                </a:lnTo>
                <a:lnTo>
                  <a:pt x="1327086" y="77788"/>
                </a:lnTo>
                <a:lnTo>
                  <a:pt x="1456468" y="73819"/>
                </a:lnTo>
                <a:lnTo>
                  <a:pt x="1481074" y="42069"/>
                </a:lnTo>
                <a:lnTo>
                  <a:pt x="1522349" y="76994"/>
                </a:lnTo>
                <a:lnTo>
                  <a:pt x="1598549" y="70644"/>
                </a:lnTo>
                <a:lnTo>
                  <a:pt x="1598549" y="0"/>
                </a:lnTo>
                <a:lnTo>
                  <a:pt x="3785735" y="0"/>
                </a:lnTo>
                <a:lnTo>
                  <a:pt x="3786918" y="67469"/>
                </a:lnTo>
                <a:lnTo>
                  <a:pt x="3859943" y="70644"/>
                </a:lnTo>
                <a:lnTo>
                  <a:pt x="3888518" y="48419"/>
                </a:lnTo>
                <a:lnTo>
                  <a:pt x="3915505" y="77788"/>
                </a:lnTo>
                <a:lnTo>
                  <a:pt x="4044887" y="73819"/>
                </a:lnTo>
                <a:lnTo>
                  <a:pt x="4069493" y="42069"/>
                </a:lnTo>
                <a:lnTo>
                  <a:pt x="4110768" y="76994"/>
                </a:lnTo>
                <a:lnTo>
                  <a:pt x="4186968" y="70644"/>
                </a:lnTo>
                <a:lnTo>
                  <a:pt x="4186968" y="0"/>
                </a:lnTo>
                <a:lnTo>
                  <a:pt x="5413248" y="0"/>
                </a:lnTo>
                <a:lnTo>
                  <a:pt x="5413248" y="3833813"/>
                </a:lnTo>
                <a:lnTo>
                  <a:pt x="0" y="383381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6FFDF4-62E8-744D-A40D-DA5E6BCE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E72A55A-36F9-5047-B05C-B8B73A557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020A22-0EB1-004D-84A4-E8B4195C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71FB043-6910-A04E-83C3-379A0C56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5862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35DA26B-D43C-2A4E-B92C-6C48CD3E40D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3254" y="2103269"/>
            <a:ext cx="3385159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A368ED47-8E4B-4AC2-BBAE-5FF8E2A4D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1C2845C-EA40-4B38-976C-4F95D9428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258224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>
            <a:extLst>
              <a:ext uri="{FF2B5EF4-FFF2-40B4-BE49-F238E27FC236}">
                <a16:creationId xmlns:a16="http://schemas.microsoft.com/office/drawing/2014/main" id="{22D8EF59-8A84-4FB2-A967-4C549A52B0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93EDC-AE4C-744E-A7DC-BAB39CED9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8" y="824312"/>
            <a:ext cx="10322560" cy="580644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130B52-909F-F84C-A701-E5C25B2D7B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70141" y="1527410"/>
            <a:ext cx="6021860" cy="380317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72090D-B8F3-D141-9887-F095DD61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5372101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41B68DE-2FFD-C047-90C3-38C41C343E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4" y="1284516"/>
            <a:ext cx="53721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A761D5-67F3-9D48-B8CA-BD72F4564AF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5372101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BAEEA7-C2A3-4C17-A2D9-07B26DE58304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83038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5598968B-D406-4264-977D-415392EAB6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93EDC-AE4C-744E-A7DC-BAB39CED9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8" y="824312"/>
            <a:ext cx="10322560" cy="580644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130B52-909F-F84C-A701-E5C25B2D7B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70141" y="1527410"/>
            <a:ext cx="6021860" cy="380317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CEC65D-159A-1E42-94F1-AE5BEF9D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5468168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E4290BB-9A32-A740-A4A9-6523B3F366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1284516"/>
            <a:ext cx="546816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5713F8-F6C3-F645-92F4-5ACE9480A81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5468168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A7456-EB37-4288-9BA8-634F70A2F6DC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0480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C75DBAF-FF46-A948-8B69-01E7D7EB21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3294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B561366-A3FA-8B47-8834-442B8F3365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6392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A6320EA-414F-7743-9AFB-B6DB69AB8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532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F57E84CC-5DE5-DA49-9FA7-8C3CF88860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7983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3634B-2F47-6F4F-9A68-9CD32CF84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58" y="579499"/>
            <a:ext cx="5810988" cy="701731"/>
          </a:xfrm>
        </p:spPr>
        <p:txBody>
          <a:bodyPr wrap="square" lIns="0" rIns="0" anchor="b">
            <a:sp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Meet the Team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246E09-1136-A44A-ACEA-9C1F8E796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557" y="1619250"/>
            <a:ext cx="5810988" cy="4659251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00C2D1E-3CDE-0C47-A853-A9BF2C9DE5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450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45442-67D9-4F1D-9FB7-926D4F888D6E}"/>
              </a:ext>
            </a:extLst>
          </p:cNvPr>
          <p:cNvSpPr/>
          <p:nvPr userDrawn="1"/>
        </p:nvSpPr>
        <p:spPr>
          <a:xfrm>
            <a:off x="-1" y="1385071"/>
            <a:ext cx="3873731" cy="127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8756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C75DBAF-FF46-A948-8B69-01E7D7EB21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3294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B561366-A3FA-8B47-8834-442B8F3365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6392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A6320EA-414F-7743-9AFB-B6DB69AB8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532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F57E84CC-5DE5-DA49-9FA7-8C3CF88860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7983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0E7BBA-1621-D24D-901B-AE6F69C6E7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58" y="579499"/>
            <a:ext cx="5810988" cy="701731"/>
          </a:xfrm>
        </p:spPr>
        <p:txBody>
          <a:bodyPr wrap="square" lIns="0" rIns="0" anchor="b">
            <a:sp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Meet the Team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554EBD8-1A94-5A4F-9302-117C2300F8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557" y="1619250"/>
            <a:ext cx="5810988" cy="4659251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E4DF3F-497F-6B45-B93A-4D90A6D41E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450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40B672-01D0-4DED-AB3D-9843BD827C79}"/>
              </a:ext>
            </a:extLst>
          </p:cNvPr>
          <p:cNvSpPr/>
          <p:nvPr userDrawn="1"/>
        </p:nvSpPr>
        <p:spPr>
          <a:xfrm>
            <a:off x="-1" y="1385071"/>
            <a:ext cx="3873731" cy="127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884071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BDF87-0379-B44E-A454-143AC8371F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52270"/>
            <a:ext cx="3727450" cy="520573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C75DBAF-FF46-A948-8B69-01E7D7EB21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3294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B561366-A3FA-8B47-8834-442B8F3365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6392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A6320EA-414F-7743-9AFB-B6DB69AB8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532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F57E84CC-5DE5-DA49-9FA7-8C3CF88860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7983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B9370BD-FE72-6849-939C-A17663483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57" y="579499"/>
            <a:ext cx="6941519" cy="701731"/>
          </a:xfrm>
        </p:spPr>
        <p:txBody>
          <a:bodyPr wrap="square" lIns="0" rIns="0" anchor="b">
            <a:sp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7B0B108-E79B-C144-A94B-83A72C342D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97639" y="1354003"/>
            <a:ext cx="336743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D7DBF63-C9B5-A147-835F-AC729F1B77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1013" y="2946726"/>
            <a:ext cx="3384063" cy="2557271"/>
          </a:xfrm>
        </p:spPr>
        <p:txBody>
          <a:bodyPr lIns="45720" rIns="0"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197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BDF87-0379-B44E-A454-143AC8371F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52270"/>
            <a:ext cx="3727450" cy="520573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C75DBAF-FF46-A948-8B69-01E7D7EB21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3294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B561366-A3FA-8B47-8834-442B8F3365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6392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A6320EA-414F-7743-9AFB-B6DB69AB8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532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F57E84CC-5DE5-DA49-9FA7-8C3CF88860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7983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B9370BD-FE72-6849-939C-A17663483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57" y="579499"/>
            <a:ext cx="6941519" cy="701731"/>
          </a:xfrm>
        </p:spPr>
        <p:txBody>
          <a:bodyPr wrap="square" lIns="0" rIns="0" anchor="b">
            <a:sp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7B0B108-E79B-C144-A94B-83A72C342D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97639" y="1354003"/>
            <a:ext cx="336743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D7DBF63-C9B5-A147-835F-AC729F1B77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1013" y="2946726"/>
            <a:ext cx="3384063" cy="2557271"/>
          </a:xfrm>
        </p:spPr>
        <p:txBody>
          <a:bodyPr lIns="45720" rIns="0"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0628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BDF87-0379-B44E-A454-143AC8371F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4534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7B0B108-E79B-C144-A94B-83A72C342D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84534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D7DBF63-C9B5-A147-835F-AC729F1B77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67908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FB8EF30-0E02-ED4A-A551-71B30D3C35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0008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B6F12A-9F07-DE44-AC38-D73DEDA60B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8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E3D199-FA64-A14A-BA29-A604F14DCF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2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B1025BA-2EE6-8447-BA14-96B3CAC568C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43431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59658FF-C409-3E46-B8D7-88746070F4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1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702E57E-B78B-6342-AE4B-3AC9CF7A8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5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2CA6E74-E107-FB4A-87E8-0C9285B10D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3106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5875FDE-DCE8-B04E-9469-BCE6635340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6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8A52C33-13B5-E84B-902F-EB53836405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0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F07EAAE8-FCAC-7D41-A7D0-B7DCBF857D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310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A0C12E4C-ABD4-F949-886F-4A40B43967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0918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186A392-9F8F-8340-97C1-3A0C37ED004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1891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CE654C07-6C5B-6F4D-8506-D6F71F3B11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6134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17797955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BDF87-0379-B44E-A454-143AC8371F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84534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7B0B108-E79B-C144-A94B-83A72C342D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84534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D7DBF63-C9B5-A147-835F-AC729F1B77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67908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FB8EF30-0E02-ED4A-A551-71B30D3C35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0008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B6F12A-9F07-DE44-AC38-D73DEDA60B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8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E3D199-FA64-A14A-BA29-A604F14DCF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2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B1025BA-2EE6-8447-BA14-96B3CAC568C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43431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59658FF-C409-3E46-B8D7-88746070F4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1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702E57E-B78B-6342-AE4B-3AC9CF7A8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5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2CA6E74-E107-FB4A-87E8-0C9285B10D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3106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5875FDE-DCE8-B04E-9469-BCE6635340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6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8A52C33-13B5-E84B-902F-EB53836405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0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7E725A-2EA7-344F-80C5-425DC40E56D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310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67D451B-974D-CF4E-993C-8582919390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0918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E6C39FA-820A-014A-BCE8-7CE9A61181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51891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C4E809D-B618-914B-99F0-8E74B533C9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6134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325117387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FB8EF30-0E02-ED4A-A551-71B30D3C35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0008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B6F12A-9F07-DE44-AC38-D73DEDA60B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8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E3D199-FA64-A14A-BA29-A604F14DCF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2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B1025BA-2EE6-8447-BA14-96B3CAC568C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43431" y="4588016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59658FF-C409-3E46-B8D7-88746070F4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1" y="1176840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702E57E-B78B-6342-AE4B-3AC9CF7A8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5" y="1824105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2CA6E74-E107-FB4A-87E8-0C9285B10D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3106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5875FDE-DCE8-B04E-9469-BCE6635340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6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8A52C33-13B5-E84B-902F-EB53836405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0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1D82ABA-E7FC-244A-AC6F-65F439E9AAF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45715" y="4588016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4811A78-7818-DB4A-BD8A-4862B1BFE3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5" y="1176840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704278A-6A90-634D-938F-60BDDA578B8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89" y="1824105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DE7EE70-D5FC-804A-BB73-0EF9A0E9AC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C9E639F-22AE-A143-943B-56599167C45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09186" y="461946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941141BB-B071-B04E-9222-A1623FB1B1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1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9331142-85B4-F24C-A90D-56CFB1D2F4D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6" y="461946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265659443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FB8EF30-0E02-ED4A-A551-71B30D3C35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0008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B6F12A-9F07-DE44-AC38-D73DEDA60B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0008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E3D199-FA64-A14A-BA29-A604F14DCF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3382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B1025BA-2EE6-8447-BA14-96B3CAC568C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43431" y="4588016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59658FF-C409-3E46-B8D7-88746070F4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3431" y="1176840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1702E57E-B78B-6342-AE4B-3AC9CF7A8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6805" y="1824105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D2CA6E74-E107-FB4A-87E8-0C9285B10D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83106" y="0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5875FDE-DCE8-B04E-9469-BCE6635340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106" y="3188219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8A52C33-13B5-E84B-902F-EB53836405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6480" y="3835484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1D82ABA-E7FC-244A-AC6F-65F439E9AAF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45715" y="4588016"/>
            <a:ext cx="2436412" cy="2269984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4811A78-7818-DB4A-BD8A-4862B1BFE3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5715" y="1176840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704278A-6A90-634D-938F-60BDDA578B8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29089" y="1824105"/>
            <a:ext cx="2453038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81AC046-7D77-3B45-95ED-A97EFA00A3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3106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BA3048B-8799-C04E-9B94-9591A6A425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09186" y="461946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25C3F66-E061-5042-BE7C-90DDAF3D3CC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51891" y="2473325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B3E7074-DE84-0046-B10A-40BC6788176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61346" y="461946"/>
            <a:ext cx="2440986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402201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F22F4C-F706-8340-AF8B-480C58160B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096000" cy="660861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F38D59-05B9-5C40-AE55-4BC5EE60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950" y="430765"/>
            <a:ext cx="51816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CD00DFE-6E83-EE41-A474-5AAA189F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4863" y="2538821"/>
            <a:ext cx="7024687" cy="3638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5FC04B5-E64B-40D3-B8EC-9662E2C85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145986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>
            <a:extLst>
              <a:ext uri="{FF2B5EF4-FFF2-40B4-BE49-F238E27FC236}">
                <a16:creationId xmlns:a16="http://schemas.microsoft.com/office/drawing/2014/main" id="{DBD8D309-239E-4FE3-AAE3-9EA2009FDF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9AF18-1559-3541-BA22-A8F7F3F713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48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B14A25D-D1AF-A945-91CD-A2356CF367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2"/>
            <a:ext cx="6096000" cy="342899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1EC9628-DA05-2341-BC2E-89A530CC80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81523" y="4348883"/>
            <a:ext cx="5270934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CCDAF-2FC9-8E46-89E9-3A4EB10872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50925" y="5150091"/>
            <a:ext cx="5296958" cy="1242663"/>
          </a:xfrm>
        </p:spPr>
        <p:txBody>
          <a:bodyPr lIns="45720" rIns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7A3936B-9CC9-304E-B03C-27AD172F0E0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82014" y="3673596"/>
            <a:ext cx="526586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980EDE3-4637-6D44-83C8-097A10FBD9C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62614" y="1140170"/>
            <a:ext cx="5270934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F90B992-A421-774B-BC7F-11C31E65168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32016" y="1941378"/>
            <a:ext cx="5296958" cy="1242663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CE3B4AB-004F-574B-8BD0-78B43C3FADA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3105" y="464883"/>
            <a:ext cx="5265867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318B07-8931-4C78-BC9D-E321DE353B0B}"/>
              </a:ext>
            </a:extLst>
          </p:cNvPr>
          <p:cNvSpPr/>
          <p:nvPr userDrawn="1"/>
        </p:nvSpPr>
        <p:spPr>
          <a:xfrm>
            <a:off x="6096000" y="4826457"/>
            <a:ext cx="2092552" cy="14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45EA31-8CA9-4810-911D-7C5D31AAB970}"/>
              </a:ext>
            </a:extLst>
          </p:cNvPr>
          <p:cNvSpPr/>
          <p:nvPr userDrawn="1"/>
        </p:nvSpPr>
        <p:spPr>
          <a:xfrm>
            <a:off x="4003448" y="1619827"/>
            <a:ext cx="2092552" cy="14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50897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6A2392-A5ED-4843-9C08-A5024037DC9E}"/>
              </a:ext>
            </a:extLst>
          </p:cNvPr>
          <p:cNvSpPr/>
          <p:nvPr userDrawn="1"/>
        </p:nvSpPr>
        <p:spPr>
          <a:xfrm rot="10800000" flipH="1">
            <a:off x="0" y="3429000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D90B9-6E83-144F-B708-94C30780EACE}"/>
              </a:ext>
            </a:extLst>
          </p:cNvPr>
          <p:cNvSpPr/>
          <p:nvPr userDrawn="1"/>
        </p:nvSpPr>
        <p:spPr>
          <a:xfrm rot="10800000" flipH="1">
            <a:off x="6096000" y="0"/>
            <a:ext cx="6096000" cy="3429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3BB3451-FDD7-E444-8D5F-4AF6FF00D6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3993" y="4348883"/>
            <a:ext cx="5270934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149ECC8-F7CB-7847-A30A-0D9FA9A17D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3395" y="5150091"/>
            <a:ext cx="5296958" cy="1242663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7C9FF38-7C39-0B4F-B082-76256F66636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4484" y="3673596"/>
            <a:ext cx="5265867" cy="552450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D0BEF89-7FCB-F24E-86A3-05C6F4DA3D1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76947" y="1140170"/>
            <a:ext cx="5270934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DB49766-8895-5B4D-A007-C809349005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46349" y="1941378"/>
            <a:ext cx="5296958" cy="1242663"/>
          </a:xfrm>
        </p:spPr>
        <p:txBody>
          <a:bodyPr lIns="45720" rIns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AF16E90-B141-3D45-A2ED-A9381866E4F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77438" y="464883"/>
            <a:ext cx="526586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C11DA5C-ACB6-4894-98A8-7B5281EB0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923A800-84ED-5A40-BA17-3B554D11C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02096" y="3429002"/>
            <a:ext cx="6089904" cy="342899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620784E-E09F-9946-A638-C10695D3A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483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81BA91-30FE-4E13-9108-D4AB933FCBC9}"/>
              </a:ext>
            </a:extLst>
          </p:cNvPr>
          <p:cNvSpPr/>
          <p:nvPr userDrawn="1"/>
        </p:nvSpPr>
        <p:spPr>
          <a:xfrm>
            <a:off x="4003448" y="4826458"/>
            <a:ext cx="2092552" cy="149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1704C-D1E4-4CAB-8733-2617A90515EF}"/>
              </a:ext>
            </a:extLst>
          </p:cNvPr>
          <p:cNvSpPr/>
          <p:nvPr userDrawn="1"/>
        </p:nvSpPr>
        <p:spPr>
          <a:xfrm>
            <a:off x="6088146" y="1639526"/>
            <a:ext cx="2092552" cy="1497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06471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EF47B001-1966-8F48-83E6-7DB940DE493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55432" y="241479"/>
            <a:ext cx="11681137" cy="637504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D71228E-8787-CC42-AD92-01B9F46797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94379" y="2746291"/>
            <a:ext cx="475807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6509ABE6-D4CC-A549-8DAC-90BB9E7D66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66313" y="3835484"/>
            <a:ext cx="478156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367F62F-27D7-514F-A5D6-F7150014D1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94378" y="2071004"/>
            <a:ext cx="4753503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53061155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73E71BAB-1FA3-44F0-95A3-A3FFBAEEE55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53562" y="236984"/>
            <a:ext cx="11681137" cy="637504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D71228E-8787-CC42-AD92-01B9F46797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94379" y="2746291"/>
            <a:ext cx="475807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6509ABE6-D4CC-A549-8DAC-90BB9E7D66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66313" y="3835484"/>
            <a:ext cx="4781569" cy="2557271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3EAC0015-AA8C-9C4F-9249-3BA58C59B6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94378" y="2071004"/>
            <a:ext cx="4753503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42315731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15200" y="0"/>
            <a:ext cx="4876800" cy="637504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itle 15">
            <a:extLst>
              <a:ext uri="{FF2B5EF4-FFF2-40B4-BE49-F238E27FC236}">
                <a16:creationId xmlns:a16="http://schemas.microsoft.com/office/drawing/2014/main" id="{FDDA7B5D-63E1-FF4F-93A0-3810A440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9" y="482959"/>
            <a:ext cx="3147515" cy="1108097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02FFEBD-2F20-554E-AF08-3C0BB928A885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73508" y="1945079"/>
            <a:ext cx="3147515" cy="454250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5923BCD-517C-1E46-B92D-33E73DB451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43550" y="482601"/>
            <a:ext cx="2557463" cy="1064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3E1279A-7BAE-4E45-8CBF-C8F35D5093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43550" y="2026097"/>
            <a:ext cx="2557463" cy="1064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DE911AE-B52D-1F48-A801-0BCD3F6C84F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43550" y="3569593"/>
            <a:ext cx="2557463" cy="1064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5746EA7-C2B1-6D49-9B55-B6530C21DA1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43550" y="5113089"/>
            <a:ext cx="2557463" cy="1064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E0EAB-DD70-456E-B6E9-56365A4C2B7D}"/>
              </a:ext>
            </a:extLst>
          </p:cNvPr>
          <p:cNvSpPr/>
          <p:nvPr userDrawn="1"/>
        </p:nvSpPr>
        <p:spPr>
          <a:xfrm>
            <a:off x="0" y="1635593"/>
            <a:ext cx="3620453" cy="1524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47327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C70612A-CAB8-8841-9BDD-816C45E53D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15200" y="0"/>
            <a:ext cx="4876800" cy="637504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itle 15">
            <a:extLst>
              <a:ext uri="{FF2B5EF4-FFF2-40B4-BE49-F238E27FC236}">
                <a16:creationId xmlns:a16="http://schemas.microsoft.com/office/drawing/2014/main" id="{99C70811-27CB-274E-8027-E71D29B6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9" y="482959"/>
            <a:ext cx="3147515" cy="1108097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A4AA74-6131-9E4C-923F-846763BF24E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73508" y="1945079"/>
            <a:ext cx="3147515" cy="4542506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3B52ACC-57DA-394B-A5C3-2F5D9FBFBC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43550" y="482601"/>
            <a:ext cx="2557463" cy="10643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326F216-A09F-404C-8C64-55B4F60C365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43550" y="2026097"/>
            <a:ext cx="2557463" cy="10643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1A5EAFC-626A-0944-B797-4AD800913C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543550" y="3569593"/>
            <a:ext cx="2557463" cy="10643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737134F-18B4-BE4E-9AB4-C240F1E8E01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43550" y="5113089"/>
            <a:ext cx="2557463" cy="10643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FBF52-6204-499E-98AF-B2C01B0C0014}"/>
              </a:ext>
            </a:extLst>
          </p:cNvPr>
          <p:cNvSpPr/>
          <p:nvPr userDrawn="1"/>
        </p:nvSpPr>
        <p:spPr>
          <a:xfrm>
            <a:off x="0" y="1635593"/>
            <a:ext cx="3620453" cy="152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182527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763" y="1390650"/>
            <a:ext cx="8433237" cy="5467350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9" y="482959"/>
            <a:ext cx="11089841" cy="907690"/>
          </a:xfrm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73509" y="1632129"/>
            <a:ext cx="3027956" cy="1845828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636018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58763" y="1390650"/>
            <a:ext cx="8433237" cy="5467350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9" y="482959"/>
            <a:ext cx="11089841" cy="907690"/>
          </a:xfrm>
        </p:spPr>
        <p:txBody>
          <a:bodyPr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73509" y="1632129"/>
            <a:ext cx="3027956" cy="1845828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2900225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231801"/>
            <a:ext cx="6096000" cy="4402691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7" y="2010398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293023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231801"/>
            <a:ext cx="6096000" cy="4402691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7" y="2010398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0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C3AF18C-61A4-4464-AE59-5A49FC43CC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096000" cy="660861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996E83F-E4CD-6A43-9905-BDE0706D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4863" y="2538821"/>
            <a:ext cx="7024687" cy="3638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C4E6DB-B720-B246-8E47-1F44C5BE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950" y="430765"/>
            <a:ext cx="51816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37416D-4D58-45FF-9D82-6B02CC13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387178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891478"/>
            <a:ext cx="6096000" cy="438924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7" y="2672188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196309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" y="891478"/>
            <a:ext cx="6096000" cy="438924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7" y="2672188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0114730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" y="1559602"/>
            <a:ext cx="6096000" cy="4383338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8" y="3328523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21691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2D39DB49-985B-E94A-80C6-500BAFE3CF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" y="1559602"/>
            <a:ext cx="6096000" cy="4383338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C330E07-989B-6940-8671-C2B19212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8" y="3328523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971020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86C6662-F9C2-694C-8910-C5CB0C2A388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" y="2223504"/>
            <a:ext cx="6096000" cy="4393017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5">
            <a:extLst>
              <a:ext uri="{FF2B5EF4-FFF2-40B4-BE49-F238E27FC236}">
                <a16:creationId xmlns:a16="http://schemas.microsoft.com/office/drawing/2014/main" id="{7A6D2495-D45E-E049-8AC0-CDBCEFBF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8" y="3982745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148351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AB45BD8-41DF-0142-A216-E1EDF31AE88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581330" y="481164"/>
            <a:ext cx="4072788" cy="581206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86C6662-F9C2-694C-8910-C5CB0C2A388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" y="2223504"/>
            <a:ext cx="6096000" cy="438333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Title 15">
            <a:extLst>
              <a:ext uri="{FF2B5EF4-FFF2-40B4-BE49-F238E27FC236}">
                <a16:creationId xmlns:a16="http://schemas.microsoft.com/office/drawing/2014/main" id="{7A6D2495-D45E-E049-8AC0-CDBCEFBF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4597248" y="3982745"/>
            <a:ext cx="4171030" cy="845495"/>
          </a:xfrm>
        </p:spPr>
        <p:txBody>
          <a:bodyPr anchor="ctr" anchorCtr="0"/>
          <a:lstStyle>
            <a:lvl1pPr algn="ctr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791336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205"/>
            <a:ext cx="5230812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8BD6F44-02E2-4248-A547-C5F69D0E428E}"/>
              </a:ext>
            </a:extLst>
          </p:cNvPr>
          <p:cNvSpPr txBox="1">
            <a:spLocks/>
          </p:cNvSpPr>
          <p:nvPr userDrawn="1"/>
        </p:nvSpPr>
        <p:spPr>
          <a:xfrm>
            <a:off x="3581400" y="6246558"/>
            <a:ext cx="5174293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Multipurpose PowerPoint Template – Made with      by Showeet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938F29A-E6AA-374B-B3EB-7301CDAEA6BC}"/>
              </a:ext>
            </a:extLst>
          </p:cNvPr>
          <p:cNvSpPr txBox="1">
            <a:spLocks/>
          </p:cNvSpPr>
          <p:nvPr userDrawn="1"/>
        </p:nvSpPr>
        <p:spPr>
          <a:xfrm>
            <a:off x="10019777" y="6231998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0F63B7-4FB4-4E2A-B819-D713A3D928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269500"/>
            <a:ext cx="525514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B7275D52-3B68-2D42-9099-6371E272DE69}"/>
              </a:ext>
            </a:extLst>
          </p:cNvPr>
          <p:cNvSpPr txBox="1">
            <a:spLocks/>
          </p:cNvSpPr>
          <p:nvPr userDrawn="1"/>
        </p:nvSpPr>
        <p:spPr>
          <a:xfrm>
            <a:off x="838200" y="625614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290">
            <a:extLst>
              <a:ext uri="{FF2B5EF4-FFF2-40B4-BE49-F238E27FC236}">
                <a16:creationId xmlns:a16="http://schemas.microsoft.com/office/drawing/2014/main" id="{46997B83-FE85-6941-B44A-855478435A4A}"/>
              </a:ext>
            </a:extLst>
          </p:cNvPr>
          <p:cNvSpPr/>
          <p:nvPr userDrawn="1"/>
        </p:nvSpPr>
        <p:spPr>
          <a:xfrm>
            <a:off x="7391158" y="6366904"/>
            <a:ext cx="152053" cy="130265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93B697-9D00-5247-BBFD-9133F34C3BC9}"/>
              </a:ext>
            </a:extLst>
          </p:cNvPr>
          <p:cNvSpPr/>
          <p:nvPr userDrawn="1"/>
        </p:nvSpPr>
        <p:spPr>
          <a:xfrm>
            <a:off x="0" y="3946904"/>
            <a:ext cx="12186169" cy="291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6216099" cy="1726933"/>
          </a:xfrm>
        </p:spPr>
        <p:txBody>
          <a:bodyPr lIns="0" tIns="91440" rIns="0">
            <a:noAutofit/>
          </a:bodyPr>
          <a:lstStyle>
            <a:lvl1pPr>
              <a:spcAft>
                <a:spcPts val="18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4C0475B-C518-F94D-8E83-878F80ECE7C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4249017"/>
            <a:ext cx="6216099" cy="2124513"/>
          </a:xfrm>
        </p:spPr>
        <p:txBody>
          <a:bodyPr lIns="0" tIns="91440" rIns="0">
            <a:noAutofit/>
          </a:bodyPr>
          <a:lstStyle>
            <a:lvl1pPr>
              <a:spcAft>
                <a:spcPts val="1800"/>
              </a:spcAft>
              <a:defRPr sz="1800">
                <a:solidFill>
                  <a:schemeClr val="bg1"/>
                </a:solidFill>
              </a:defRPr>
            </a:lvl1pPr>
            <a:lvl2pPr>
              <a:spcAft>
                <a:spcPts val="1800"/>
              </a:spcAft>
              <a:defRPr sz="1800">
                <a:solidFill>
                  <a:schemeClr val="bg1"/>
                </a:solidFill>
              </a:defRPr>
            </a:lvl2pPr>
            <a:lvl3pPr>
              <a:spcAft>
                <a:spcPts val="1800"/>
              </a:spcAft>
              <a:defRPr sz="1800">
                <a:solidFill>
                  <a:schemeClr val="bg1"/>
                </a:solidFill>
              </a:defRPr>
            </a:lvl3pPr>
            <a:lvl4pPr>
              <a:spcAft>
                <a:spcPts val="1800"/>
              </a:spcAft>
              <a:defRPr sz="1800">
                <a:solidFill>
                  <a:schemeClr val="bg1"/>
                </a:solidFill>
              </a:defRPr>
            </a:lvl4pPr>
            <a:lvl5pPr>
              <a:spcAft>
                <a:spcPts val="18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004557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270"/>
            <a:ext cx="10515600" cy="4186236"/>
          </a:xfrm>
        </p:spPr>
        <p:txBody>
          <a:bodyPr lIns="0" tIns="91440" rIns="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5EFA102-9E5D-4D4B-90A5-CEDAFDFE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8A3290C-3292-4483-9694-27E10E1D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531095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973ABB-2F45-3F4A-95AE-294D60D5F0A2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64719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546090" y="1553029"/>
            <a:ext cx="2922824" cy="5304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1077683" y="3599543"/>
            <a:ext cx="1846943" cy="170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39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F22F4C-F706-8340-AF8B-480C58160B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60876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F38D59-05B9-5C40-AE55-4BC5EE60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50" y="430765"/>
            <a:ext cx="51816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CD00DFE-6E83-EE41-A474-5AAA189F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850" y="2538821"/>
            <a:ext cx="7024687" cy="3638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EB6A888-8BF2-4F1A-AF1D-49799248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29A49-9FCF-4ACA-B407-E132C8C947D5}"/>
              </a:ext>
            </a:extLst>
          </p:cNvPr>
          <p:cNvSpPr/>
          <p:nvPr userDrawn="1"/>
        </p:nvSpPr>
        <p:spPr>
          <a:xfrm>
            <a:off x="585850" y="2200274"/>
            <a:ext cx="1801750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5599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17131C-0BB5-794F-B20C-6D11944F80A4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3265709" y="1553029"/>
            <a:ext cx="2935519" cy="5304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3791362" y="3599543"/>
            <a:ext cx="1846943" cy="170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763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5994401" y="1553029"/>
            <a:ext cx="2939802" cy="5304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6514605" y="3599543"/>
            <a:ext cx="1846943" cy="170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CE001D-9031-0641-BE0E-E446D7343845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9431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8726713" y="1553029"/>
            <a:ext cx="2896438" cy="5304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9A352C-1812-8F44-B419-A27473CF98DB}"/>
              </a:ext>
            </a:extLst>
          </p:cNvPr>
          <p:cNvSpPr/>
          <p:nvPr userDrawn="1"/>
        </p:nvSpPr>
        <p:spPr>
          <a:xfrm>
            <a:off x="9280065" y="3599543"/>
            <a:ext cx="1846943" cy="170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0C3F1-043C-3D47-A89F-CE9CFA429AFF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97996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24BAF0E-B99D-0141-B4A6-2507BBD885C8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364E5083-28BF-C74B-80C2-61B43F28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07C2BD-5014-6B47-948C-AFC2697FB2A7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3F735F-53AD-1244-A828-8193A75B0F1B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DDAEA3-0090-614C-9489-F42198812798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BBCA8F-7F10-9546-8F56-9077CD4EB4C6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209857-3856-624C-A8EA-31E88B28208C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A6A862-952D-6349-937D-1BA690EE48F8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BCDB32-A841-EC44-943A-3F799D436385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33FDB3-1FB5-4C4C-B6A5-FDED6E201E69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33EA7751-CC00-934E-8964-FDB965C06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B4B71BD7-A018-D540-97AE-AE981CB9B9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F382C3EB-CCB7-AB45-8A78-B223374921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92A64425-4B15-2E4B-9A1B-2C31856BAF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14633975-B6CE-2441-939D-7DF70968C7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AFB91C68-C0C3-BA44-BA7F-81E66AEEFCB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51F538CF-B61F-E74F-B9E0-93D259E5F8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AA0B5BE1-5FB9-E745-9832-A760AA94DC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FE30B9D5-6EC5-034B-A81B-0DEBD32176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00006B16-A3B9-8C41-9C84-97FB3CEC98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A2A6729B-081B-5B4E-8C4C-F9A67FDE24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13F96277-DFE5-964A-B3FA-DB22EE994C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69D59AD5-2D1D-434C-8659-EE23E61881C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9B3FDCFE-8BED-1B43-AF05-017790A0FF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E5746496-9B0A-2540-8C0F-A81097A62EC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0" name="Text Placeholder 7">
            <a:extLst>
              <a:ext uri="{FF2B5EF4-FFF2-40B4-BE49-F238E27FC236}">
                <a16:creationId xmlns:a16="http://schemas.microsoft.com/office/drawing/2014/main" id="{22CEAB2B-C7F4-B949-9CC1-1C67204B511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5498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546090" y="1553029"/>
            <a:ext cx="2928262" cy="530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1077683" y="3599543"/>
            <a:ext cx="1846943" cy="1705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75510" y="3599543"/>
            <a:ext cx="2518890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5402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4196" y="3599543"/>
            <a:ext cx="2522517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32082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17131C-0BB5-794F-B20C-6D11944F80A4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3265709" y="1553029"/>
            <a:ext cx="2942771" cy="530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3791362" y="3599543"/>
            <a:ext cx="1846943" cy="1705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8365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A95E9-FDB7-774A-A80F-6A0F359D98A4}"/>
              </a:ext>
            </a:extLst>
          </p:cNvPr>
          <p:cNvSpPr/>
          <p:nvPr userDrawn="1"/>
        </p:nvSpPr>
        <p:spPr>
          <a:xfrm>
            <a:off x="9280066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5990771" y="1553029"/>
            <a:ext cx="2957276" cy="530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18B392-A63C-F14F-BC35-581DA6654E67}"/>
              </a:ext>
            </a:extLst>
          </p:cNvPr>
          <p:cNvSpPr/>
          <p:nvPr userDrawn="1"/>
        </p:nvSpPr>
        <p:spPr>
          <a:xfrm>
            <a:off x="6514605" y="3599543"/>
            <a:ext cx="1846943" cy="1705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CE001D-9031-0641-BE0E-E446D7343845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28061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B39300-0F7C-F947-89BA-56232A8C8AEA}"/>
              </a:ext>
            </a:extLst>
          </p:cNvPr>
          <p:cNvSpPr/>
          <p:nvPr userDrawn="1"/>
        </p:nvSpPr>
        <p:spPr>
          <a:xfrm>
            <a:off x="8726713" y="1553029"/>
            <a:ext cx="2896438" cy="530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70BE45-A1CE-8740-8ED7-90D7BDB01A6C}"/>
              </a:ext>
            </a:extLst>
          </p:cNvPr>
          <p:cNvSpPr/>
          <p:nvPr userDrawn="1"/>
        </p:nvSpPr>
        <p:spPr>
          <a:xfrm>
            <a:off x="8933542" y="3599543"/>
            <a:ext cx="2525486" cy="3258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9A352C-1812-8F44-B419-A27473CF98DB}"/>
              </a:ext>
            </a:extLst>
          </p:cNvPr>
          <p:cNvSpPr/>
          <p:nvPr userDrawn="1"/>
        </p:nvSpPr>
        <p:spPr>
          <a:xfrm>
            <a:off x="9280065" y="3599543"/>
            <a:ext cx="1846943" cy="17054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5CBB4-4658-2943-928B-99471A136E6B}"/>
              </a:ext>
            </a:extLst>
          </p:cNvPr>
          <p:cNvSpPr/>
          <p:nvPr userDrawn="1"/>
        </p:nvSpPr>
        <p:spPr>
          <a:xfrm>
            <a:off x="736600" y="3599543"/>
            <a:ext cx="2525486" cy="3258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FDFFC-9F84-114E-8DE1-4FCC3FFF33A3}"/>
              </a:ext>
            </a:extLst>
          </p:cNvPr>
          <p:cNvSpPr/>
          <p:nvPr userDrawn="1"/>
        </p:nvSpPr>
        <p:spPr>
          <a:xfrm>
            <a:off x="3468914" y="3599543"/>
            <a:ext cx="2525486" cy="325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75EC3-8ED2-1F45-84C4-F2043A9328B9}"/>
              </a:ext>
            </a:extLst>
          </p:cNvPr>
          <p:cNvSpPr/>
          <p:nvPr userDrawn="1"/>
        </p:nvSpPr>
        <p:spPr>
          <a:xfrm>
            <a:off x="6201228" y="3599543"/>
            <a:ext cx="2525486" cy="3258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89CD7E-9ED7-9144-A5DD-048BA67F1441}"/>
              </a:ext>
            </a:extLst>
          </p:cNvPr>
          <p:cNvSpPr/>
          <p:nvPr userDrawn="1"/>
        </p:nvSpPr>
        <p:spPr>
          <a:xfrm>
            <a:off x="3806371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91556-22E7-4645-A96E-7685C1EB7441}"/>
              </a:ext>
            </a:extLst>
          </p:cNvPr>
          <p:cNvSpPr/>
          <p:nvPr userDrawn="1"/>
        </p:nvSpPr>
        <p:spPr>
          <a:xfrm>
            <a:off x="6540499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8EDFA29-2797-9947-AFFB-2D6B6ECAD7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227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4FBF9C1-B67A-5D41-9C12-43931F47F3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57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DA04B1C1-4CAC-9048-8D41-61E91A0F4F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8918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E275F2C2-90B7-BD4A-A1F2-4E75A6D185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28264" y="2445720"/>
            <a:ext cx="2518232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BE78E6EC-A5FF-2645-B1E6-A777B2ADB8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5999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D23DACB-FCB7-E048-B4B0-99BBA9E547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314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BE7A5B9E-3EAE-1940-87D5-B976EE7933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4690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AEB38754-B4F3-6546-98F7-44338D2B4B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04036" y="5521429"/>
            <a:ext cx="1886858" cy="1038077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1A898200-0A2E-574A-9C9A-119F1D9F28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55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EFAB87-0EC2-1843-A065-C1640C8AB02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755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0612FD2D-410C-3C49-9415-7A499E97E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2310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E20FE3AD-7B16-7F46-8784-EF2751274F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32310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D7F8E662-4F57-BE48-BE07-E0044EEE68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4856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61FFBAA9-9829-DC44-AA56-AF405A19EE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04856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1C1D28BF-4EEB-9E4A-AFB3-D6985EEA88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34202" y="3873474"/>
            <a:ext cx="2498439" cy="346364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89B4E75-B2B2-3544-AA2A-D9FF91EA634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202" y="4219838"/>
            <a:ext cx="2498439" cy="858982"/>
          </a:xfrm>
        </p:spPr>
        <p:txBody>
          <a:bodyPr lIns="45720" rIns="0">
            <a:noAutofit/>
          </a:bodyPr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0C3F1-043C-3D47-A89F-CE9CFA429AFF}"/>
              </a:ext>
            </a:extLst>
          </p:cNvPr>
          <p:cNvSpPr/>
          <p:nvPr userDrawn="1"/>
        </p:nvSpPr>
        <p:spPr>
          <a:xfrm>
            <a:off x="1077683" y="3599543"/>
            <a:ext cx="1846943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60160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734" y="-356205"/>
            <a:ext cx="7370066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C926D-C625-5844-9E8B-529A13A9A7C7}"/>
              </a:ext>
            </a:extLst>
          </p:cNvPr>
          <p:cNvSpPr/>
          <p:nvPr userDrawn="1"/>
        </p:nvSpPr>
        <p:spPr>
          <a:xfrm>
            <a:off x="0" y="1"/>
            <a:ext cx="3730171" cy="6200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D08B6AF-4C01-1E48-97C8-8ED9203E1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648" y="236732"/>
            <a:ext cx="2409484" cy="2703415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BDE8E16-0558-4A21-858E-B33CDC597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58D6353-CA61-49CF-BB2D-83A644EA1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782225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734" y="-356205"/>
            <a:ext cx="7370066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C926D-C625-5844-9E8B-529A13A9A7C7}"/>
              </a:ext>
            </a:extLst>
          </p:cNvPr>
          <p:cNvSpPr/>
          <p:nvPr userDrawn="1"/>
        </p:nvSpPr>
        <p:spPr>
          <a:xfrm>
            <a:off x="0" y="1"/>
            <a:ext cx="3730171" cy="620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65A7CFF-B527-C843-9901-5752413664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648" y="236732"/>
            <a:ext cx="2409484" cy="2703415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1235B40-76DF-4118-8B70-916D91FBA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C4830C7-6187-42F9-927A-58AD7B0C5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910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A0787AA-4D02-F747-BCE6-36601715E9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60876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15C097-1C11-B045-B5CE-E6E5A425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50" y="430765"/>
            <a:ext cx="5181600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29E9F63-EF64-8A45-940E-65E34906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850" y="2538821"/>
            <a:ext cx="7024687" cy="3638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28700C4-4681-4C5C-A3E2-ABD2F85C1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E4468-E825-49F4-A152-752E3E81B458}"/>
              </a:ext>
            </a:extLst>
          </p:cNvPr>
          <p:cNvSpPr/>
          <p:nvPr userDrawn="1"/>
        </p:nvSpPr>
        <p:spPr>
          <a:xfrm>
            <a:off x="585850" y="2200274"/>
            <a:ext cx="1801750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013290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734" y="-356205"/>
            <a:ext cx="7370066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2" y="1473400"/>
            <a:ext cx="4909457" cy="4703562"/>
          </a:xfrm>
        </p:spPr>
        <p:txBody>
          <a:bodyPr lIns="0" tIns="91440" rIns="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C926D-C625-5844-9E8B-529A13A9A7C7}"/>
              </a:ext>
            </a:extLst>
          </p:cNvPr>
          <p:cNvSpPr/>
          <p:nvPr userDrawn="1"/>
        </p:nvSpPr>
        <p:spPr>
          <a:xfrm>
            <a:off x="0" y="1"/>
            <a:ext cx="3730171" cy="62003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D613BA1-E711-4F69-9D10-EBBBCBBAC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185E338-AC43-43AA-AA75-0559AF4B0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83070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734" y="-356205"/>
            <a:ext cx="7370066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2" y="1473400"/>
            <a:ext cx="4909457" cy="4703562"/>
          </a:xfrm>
        </p:spPr>
        <p:txBody>
          <a:bodyPr lIns="0" tIns="91440" rIns="0"/>
          <a:lstStyle>
            <a:lvl1pPr>
              <a:spcAft>
                <a:spcPts val="18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1800"/>
              </a:spcAft>
              <a:defRPr>
                <a:solidFill>
                  <a:schemeClr val="bg1"/>
                </a:solidFill>
              </a:defRPr>
            </a:lvl2pPr>
            <a:lvl3pPr>
              <a:spcAft>
                <a:spcPts val="1800"/>
              </a:spcAft>
              <a:defRPr>
                <a:solidFill>
                  <a:schemeClr val="bg1"/>
                </a:solidFill>
              </a:defRPr>
            </a:lvl3pPr>
            <a:lvl4pPr>
              <a:spcAft>
                <a:spcPts val="18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18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C926D-C625-5844-9E8B-529A13A9A7C7}"/>
              </a:ext>
            </a:extLst>
          </p:cNvPr>
          <p:cNvSpPr/>
          <p:nvPr userDrawn="1"/>
        </p:nvSpPr>
        <p:spPr>
          <a:xfrm>
            <a:off x="0" y="1"/>
            <a:ext cx="3730171" cy="6200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2E52E6B-2764-4DDC-BF19-83CEEA7DE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98091E-2F45-4CBE-932E-0176EDC97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972067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02EEF-F67A-2248-929C-3E2ED5A257EA}"/>
              </a:ext>
            </a:extLst>
          </p:cNvPr>
          <p:cNvSpPr/>
          <p:nvPr userDrawn="1"/>
        </p:nvSpPr>
        <p:spPr>
          <a:xfrm>
            <a:off x="0" y="0"/>
            <a:ext cx="40655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46726-051C-2E4A-982B-A28EE074562B}"/>
              </a:ext>
            </a:extLst>
          </p:cNvPr>
          <p:cNvSpPr/>
          <p:nvPr userDrawn="1"/>
        </p:nvSpPr>
        <p:spPr>
          <a:xfrm>
            <a:off x="0" y="0"/>
            <a:ext cx="406556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0189F4-08D1-C64C-82E7-F4671FDE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1999"/>
            <a:ext cx="2946009" cy="3083921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5CFC52C-476A-9642-A534-85A5324A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200" y="633046"/>
            <a:ext cx="6703600" cy="5656460"/>
          </a:xfrm>
        </p:spPr>
        <p:txBody>
          <a:bodyPr lIns="0" tIns="91440" rIns="0"/>
          <a:lstStyle>
            <a:lvl1pPr>
              <a:spcAft>
                <a:spcPts val="1800"/>
              </a:spcAft>
              <a:defRPr>
                <a:solidFill>
                  <a:schemeClr val="accent2"/>
                </a:solidFill>
              </a:defRPr>
            </a:lvl1pPr>
            <a:lvl2pPr>
              <a:spcAft>
                <a:spcPts val="180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1800"/>
              </a:spcAft>
              <a:defRPr>
                <a:solidFill>
                  <a:schemeClr val="accent2"/>
                </a:solidFill>
              </a:defRPr>
            </a:lvl3pPr>
            <a:lvl4pPr>
              <a:spcAft>
                <a:spcPts val="180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180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ED695F9B-DFDF-3F47-AE0D-9F03563142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744394"/>
            <a:ext cx="2946009" cy="4318781"/>
          </a:xfrm>
        </p:spPr>
        <p:txBody>
          <a:bodyPr lIns="45720" r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3616FC4-0E6D-4AA5-896F-0756F179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50200" y="6246558"/>
            <a:ext cx="5074372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en-US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B359DE3-79CD-4E5B-9363-572BEC539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8014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203" y="884842"/>
            <a:ext cx="6877573" cy="701731"/>
          </a:xfrm>
        </p:spPr>
        <p:txBody>
          <a:bodyPr wrap="square" lIns="0" rIns="0" anchor="b">
            <a:sp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2A226B7-65FB-6046-9C4E-820E8DF512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4204" y="1997611"/>
            <a:ext cx="6877574" cy="4065564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B20F1-D4C8-DB49-A545-EDB4D6E05C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83753" y="0"/>
            <a:ext cx="1787525" cy="19780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168616D-A3C0-4F5C-B57E-F368554AA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AC3CE3C-FEFB-4961-8A36-8FEC12355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9921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14342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AA522-F50D-AA45-BB1C-5C15A3EC831A}"/>
              </a:ext>
            </a:extLst>
          </p:cNvPr>
          <p:cNvSpPr/>
          <p:nvPr userDrawn="1"/>
        </p:nvSpPr>
        <p:spPr>
          <a:xfrm>
            <a:off x="-110835" y="1545951"/>
            <a:ext cx="4350326" cy="2043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0A6D3-BD47-C348-81A1-1A8CC9B7AA0A}"/>
              </a:ext>
            </a:extLst>
          </p:cNvPr>
          <p:cNvSpPr/>
          <p:nvPr userDrawn="1"/>
        </p:nvSpPr>
        <p:spPr>
          <a:xfrm>
            <a:off x="-110836" y="3970497"/>
            <a:ext cx="4350326" cy="2043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9DE4C-F933-F443-87FB-4D25C54CC96F}"/>
              </a:ext>
            </a:extLst>
          </p:cNvPr>
          <p:cNvSpPr/>
          <p:nvPr userDrawn="1"/>
        </p:nvSpPr>
        <p:spPr>
          <a:xfrm rot="10800000">
            <a:off x="7952511" y="3970496"/>
            <a:ext cx="4350326" cy="2043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F50FFA-D8B6-E14E-88CD-10B273599F46}"/>
              </a:ext>
            </a:extLst>
          </p:cNvPr>
          <p:cNvSpPr/>
          <p:nvPr userDrawn="1"/>
        </p:nvSpPr>
        <p:spPr>
          <a:xfrm rot="10800000">
            <a:off x="7952512" y="1545951"/>
            <a:ext cx="4350326" cy="2043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EF41FF-6BFB-4A44-BFB3-63BA3C4174CC}"/>
              </a:ext>
            </a:extLst>
          </p:cNvPr>
          <p:cNvSpPr/>
          <p:nvPr userDrawn="1"/>
        </p:nvSpPr>
        <p:spPr>
          <a:xfrm>
            <a:off x="3809995" y="3911616"/>
            <a:ext cx="2161309" cy="2161307"/>
          </a:xfrm>
          <a:prstGeom prst="ellipse">
            <a:avLst/>
          </a:prstGeom>
          <a:solidFill>
            <a:schemeClr val="accent2"/>
          </a:solidFill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F00A2B-D355-D640-9CBD-FC2B194F5365}"/>
              </a:ext>
            </a:extLst>
          </p:cNvPr>
          <p:cNvSpPr/>
          <p:nvPr userDrawn="1"/>
        </p:nvSpPr>
        <p:spPr>
          <a:xfrm rot="10800000">
            <a:off x="6220696" y="3911615"/>
            <a:ext cx="2161309" cy="2161307"/>
          </a:xfrm>
          <a:prstGeom prst="ellipse">
            <a:avLst/>
          </a:prstGeom>
          <a:solidFill>
            <a:schemeClr val="accent2"/>
          </a:solidFill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EB8BE3-255B-5E4D-AB70-F13503D24B12}"/>
              </a:ext>
            </a:extLst>
          </p:cNvPr>
          <p:cNvSpPr/>
          <p:nvPr userDrawn="1"/>
        </p:nvSpPr>
        <p:spPr>
          <a:xfrm>
            <a:off x="3809995" y="1487070"/>
            <a:ext cx="2161309" cy="2161307"/>
          </a:xfrm>
          <a:prstGeom prst="ellipse">
            <a:avLst/>
          </a:prstGeom>
          <a:solidFill>
            <a:schemeClr val="accent2"/>
          </a:solidFill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580DA5-808B-0441-BE64-BB5D9B4E6E3A}"/>
              </a:ext>
            </a:extLst>
          </p:cNvPr>
          <p:cNvSpPr/>
          <p:nvPr userDrawn="1"/>
        </p:nvSpPr>
        <p:spPr>
          <a:xfrm rot="10800000">
            <a:off x="6220696" y="1487070"/>
            <a:ext cx="2161309" cy="2161307"/>
          </a:xfrm>
          <a:prstGeom prst="ellipse">
            <a:avLst/>
          </a:prstGeom>
          <a:solidFill>
            <a:schemeClr val="accent2"/>
          </a:solidFill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3AD4F2-1B59-5040-BE84-03054CE0196D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23557" y="1754997"/>
            <a:ext cx="3261752" cy="1625452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87AB1A0-2E94-244F-885F-0D90EED6ACE3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423557" y="4179543"/>
            <a:ext cx="3261752" cy="1625452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24D9053-8B8B-8640-97F1-8A47BA0FA378}"/>
              </a:ext>
            </a:extLst>
          </p:cNvPr>
          <p:cNvSpPr>
            <a:spLocks noGrp="1"/>
          </p:cNvSpPr>
          <p:nvPr userDrawn="1">
            <p:ph type="body" sz="quarter" idx="18"/>
          </p:nvPr>
        </p:nvSpPr>
        <p:spPr>
          <a:xfrm>
            <a:off x="8500757" y="1754997"/>
            <a:ext cx="3261752" cy="1625452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DE091F7A-B19E-DD45-933B-4814276C7F71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8500757" y="4179543"/>
            <a:ext cx="3261752" cy="1625452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4122C10-F408-4648-9837-AA0FCA0E96F2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267C1506-EEFD-4ED7-A0EA-9B2F7E824E7B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981879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9AA522-F50D-AA45-BB1C-5C15A3EC831A}"/>
              </a:ext>
            </a:extLst>
          </p:cNvPr>
          <p:cNvSpPr/>
          <p:nvPr userDrawn="1"/>
        </p:nvSpPr>
        <p:spPr>
          <a:xfrm>
            <a:off x="-110835" y="1545951"/>
            <a:ext cx="4350326" cy="20435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0A6D3-BD47-C348-81A1-1A8CC9B7AA0A}"/>
              </a:ext>
            </a:extLst>
          </p:cNvPr>
          <p:cNvSpPr/>
          <p:nvPr userDrawn="1"/>
        </p:nvSpPr>
        <p:spPr>
          <a:xfrm>
            <a:off x="-110836" y="3970497"/>
            <a:ext cx="4350326" cy="20435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9DE4C-F933-F443-87FB-4D25C54CC96F}"/>
              </a:ext>
            </a:extLst>
          </p:cNvPr>
          <p:cNvSpPr/>
          <p:nvPr userDrawn="1"/>
        </p:nvSpPr>
        <p:spPr>
          <a:xfrm rot="10800000">
            <a:off x="7952511" y="3970496"/>
            <a:ext cx="4350326" cy="20435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F50FFA-D8B6-E14E-88CD-10B273599F46}"/>
              </a:ext>
            </a:extLst>
          </p:cNvPr>
          <p:cNvSpPr/>
          <p:nvPr userDrawn="1"/>
        </p:nvSpPr>
        <p:spPr>
          <a:xfrm rot="10800000">
            <a:off x="7952512" y="1545951"/>
            <a:ext cx="4350326" cy="20435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3D0B54B-7C5F-B94C-8F29-991DA2C9C7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557" y="1754997"/>
            <a:ext cx="3261752" cy="1625452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19C54E46-D4B8-C642-9AF2-E4191F22A5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557" y="4179543"/>
            <a:ext cx="3261752" cy="1625452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EF9B883-94D0-BE46-B342-DCF964175B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00757" y="1754997"/>
            <a:ext cx="3261752" cy="1625452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D53D8EE-DE06-5F45-B111-ADB9A51B56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0757" y="4179543"/>
            <a:ext cx="3261752" cy="1625452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8E22BF4-3E9B-4B65-B0AB-055BED01C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C5B4C7EB-C7C4-4110-A52C-69C29884E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DEBC5-8B15-4F3B-94AB-6B05C5374014}"/>
              </a:ext>
            </a:extLst>
          </p:cNvPr>
          <p:cNvSpPr/>
          <p:nvPr userDrawn="1"/>
        </p:nvSpPr>
        <p:spPr>
          <a:xfrm>
            <a:off x="3809995" y="3911616"/>
            <a:ext cx="2161309" cy="2161307"/>
          </a:xfrm>
          <a:prstGeom prst="ellipse">
            <a:avLst/>
          </a:prstGeom>
          <a:solidFill>
            <a:schemeClr val="accent6"/>
          </a:solidFill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AB789A-CBF8-4264-812A-EA2F9E0CABBB}"/>
              </a:ext>
            </a:extLst>
          </p:cNvPr>
          <p:cNvSpPr/>
          <p:nvPr userDrawn="1"/>
        </p:nvSpPr>
        <p:spPr>
          <a:xfrm rot="10800000">
            <a:off x="6220696" y="3911615"/>
            <a:ext cx="2161309" cy="2161307"/>
          </a:xfrm>
          <a:prstGeom prst="ellipse">
            <a:avLst/>
          </a:prstGeom>
          <a:solidFill>
            <a:schemeClr val="accent6"/>
          </a:solidFill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D3982B-1632-4D73-863B-F7EC68202BEF}"/>
              </a:ext>
            </a:extLst>
          </p:cNvPr>
          <p:cNvSpPr/>
          <p:nvPr userDrawn="1"/>
        </p:nvSpPr>
        <p:spPr>
          <a:xfrm>
            <a:off x="3809995" y="1487070"/>
            <a:ext cx="2161309" cy="2161307"/>
          </a:xfrm>
          <a:prstGeom prst="ellipse">
            <a:avLst/>
          </a:prstGeom>
          <a:solidFill>
            <a:schemeClr val="accent6"/>
          </a:solidFill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30F6C9-C8FB-40C3-9D82-5206F8C4EC98}"/>
              </a:ext>
            </a:extLst>
          </p:cNvPr>
          <p:cNvSpPr/>
          <p:nvPr userDrawn="1"/>
        </p:nvSpPr>
        <p:spPr>
          <a:xfrm rot="10800000">
            <a:off x="6220696" y="1487070"/>
            <a:ext cx="2161309" cy="2161307"/>
          </a:xfrm>
          <a:prstGeom prst="ellipse">
            <a:avLst/>
          </a:prstGeom>
          <a:solidFill>
            <a:schemeClr val="accent6"/>
          </a:solidFill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025897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E5675AB-5F8E-804E-A3FE-6EEBFF94AF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7" name="Text Placeholder 7">
            <a:extLst>
              <a:ext uri="{FF2B5EF4-FFF2-40B4-BE49-F238E27FC236}">
                <a16:creationId xmlns:a16="http://schemas.microsoft.com/office/drawing/2014/main" id="{7493FBEB-DC81-3D4F-90B0-5905E4F828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558" y="1997611"/>
            <a:ext cx="2375914" cy="4065564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1" name="Text Placeholder 7">
            <a:extLst>
              <a:ext uri="{FF2B5EF4-FFF2-40B4-BE49-F238E27FC236}">
                <a16:creationId xmlns:a16="http://schemas.microsoft.com/office/drawing/2014/main" id="{50EF84C6-8484-9140-9701-D212B971E5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56543" y="1997611"/>
            <a:ext cx="2375914" cy="4065564"/>
          </a:xfrm>
        </p:spPr>
        <p:txBody>
          <a:bodyPr lIns="45720" rIns="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C21A2E0-1D0B-455D-A138-6F3C2DEEF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2950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A108940-BE20-4808-945C-94FA00379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942" y="6246558"/>
            <a:ext cx="125185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282631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DAC61-E8FB-C24F-9CA4-96E78A2F4605}"/>
              </a:ext>
            </a:extLst>
          </p:cNvPr>
          <p:cNvSpPr txBox="1"/>
          <p:nvPr userDrawn="1"/>
        </p:nvSpPr>
        <p:spPr>
          <a:xfrm>
            <a:off x="9691338" y="1690254"/>
            <a:ext cx="286809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F727D-FFE9-F242-9250-3BD7A7082BF0}"/>
              </a:ext>
            </a:extLst>
          </p:cNvPr>
          <p:cNvSpPr txBox="1"/>
          <p:nvPr userDrawn="1"/>
        </p:nvSpPr>
        <p:spPr>
          <a:xfrm>
            <a:off x="-360219" y="-928747"/>
            <a:ext cx="2868093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C2560-A4B6-C34A-8D2F-928AFBB9BE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97612" y="1726373"/>
            <a:ext cx="8159261" cy="2268852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5400" i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4C36772-BB79-B74E-A100-597DEA7306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97612" y="5753489"/>
            <a:ext cx="8159261" cy="520702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140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6599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3AA73B31-6BAC-8F44-9DAD-2D53F63F7C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itle 15">
            <a:extLst>
              <a:ext uri="{FF2B5EF4-FFF2-40B4-BE49-F238E27FC236}">
                <a16:creationId xmlns:a16="http://schemas.microsoft.com/office/drawing/2014/main" id="{CE26D78A-C059-184D-8EE3-646F2050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68" y="3138739"/>
            <a:ext cx="5820132" cy="830459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950F8D7-11A0-724B-AE28-BD0F77F0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578" y="4348492"/>
            <a:ext cx="4704922" cy="1249214"/>
          </a:xfrm>
        </p:spPr>
        <p:txBody>
          <a:bodyPr anchor="t" anchorCtr="0"/>
          <a:lstStyle>
            <a:lvl1pPr marL="0" indent="0" algn="l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832961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453B0-DF6D-6447-A894-DE7F7D6AA8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4000" y="0"/>
            <a:ext cx="11680825" cy="331946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F36F25-310E-3C46-A066-3109350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7604"/>
            <a:ext cx="5787683" cy="1588127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0C07F-AAC4-AF47-B02C-F52A544F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7210"/>
            <a:ext cx="6603609" cy="2157319"/>
          </a:xfrm>
        </p:spPr>
        <p:txBody>
          <a:bodyPr lIns="0" tIns="91440" rIns="0">
            <a:noAutofit/>
          </a:bodyPr>
          <a:lstStyle>
            <a:lvl1pPr>
              <a:spcAft>
                <a:spcPts val="1800"/>
              </a:spcAft>
              <a:defRPr sz="1400">
                <a:solidFill>
                  <a:schemeClr val="tx1"/>
                </a:solidFill>
              </a:defRPr>
            </a:lvl1pPr>
            <a:lvl2pPr>
              <a:spcAft>
                <a:spcPts val="1800"/>
              </a:spcAft>
              <a:defRPr sz="1400">
                <a:solidFill>
                  <a:schemeClr val="tx1"/>
                </a:solidFill>
              </a:defRPr>
            </a:lvl2pPr>
            <a:lvl3pPr>
              <a:spcAft>
                <a:spcPts val="1800"/>
              </a:spcAft>
              <a:defRPr sz="1400">
                <a:solidFill>
                  <a:schemeClr val="tx1"/>
                </a:solidFill>
              </a:defRPr>
            </a:lvl3pPr>
            <a:lvl4pPr>
              <a:spcAft>
                <a:spcPts val="1800"/>
              </a:spcAft>
              <a:defRPr sz="1400">
                <a:solidFill>
                  <a:schemeClr val="tx1"/>
                </a:solidFill>
              </a:defRPr>
            </a:lvl4pPr>
            <a:lvl5pPr>
              <a:spcAft>
                <a:spcPts val="18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2761250-31A3-054E-B3BE-B5D16A6605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00757" y="3613283"/>
            <a:ext cx="3261752" cy="573927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9F65BDA-A632-004E-A8DB-AA22F75BC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00757" y="4330735"/>
            <a:ext cx="3261752" cy="573927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94170F3-44E3-164C-B4C3-B81A5AA3F0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00757" y="5062260"/>
            <a:ext cx="3261752" cy="573927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FB5B555-5477-1C48-B9E8-3007A50EE5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00757" y="5779712"/>
            <a:ext cx="3261752" cy="573927"/>
          </a:xfrm>
        </p:spPr>
        <p:txBody>
          <a:bodyPr lIns="45720" rIns="0" anchor="ctr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11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934701" cy="315753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F38D59-05B9-5C40-AE55-4BC5EE60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1960121"/>
            <a:ext cx="8429625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7C481E0-3EE8-534D-BD9A-0F742A9B2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63" y="3429000"/>
            <a:ext cx="10910887" cy="2747962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31072A4-95A8-4182-926C-916FD0FEF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997804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2D96932-ACF5-5B41-8FB8-1CDE31DC3F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3299" y="2675997"/>
            <a:ext cx="5581402" cy="1319228"/>
          </a:xfrm>
        </p:spPr>
        <p:txBody>
          <a:bodyPr anchor="t" anchorCtr="0"/>
          <a:lstStyle>
            <a:lvl1pPr marL="0" indent="0" algn="ctr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EB453-DDFD-5D4E-9E74-ED22DEA0C632}"/>
              </a:ext>
            </a:extLst>
          </p:cNvPr>
          <p:cNvSpPr txBox="1"/>
          <p:nvPr userDrawn="1"/>
        </p:nvSpPr>
        <p:spPr>
          <a:xfrm>
            <a:off x="3715192" y="249237"/>
            <a:ext cx="847680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43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F22F4C-F706-8340-AF8B-480C58160B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5838701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5">
            <a:extLst>
              <a:ext uri="{FF2B5EF4-FFF2-40B4-BE49-F238E27FC236}">
                <a16:creationId xmlns:a16="http://schemas.microsoft.com/office/drawing/2014/main" id="{FF7381F3-FF73-0A41-9159-FAB52A79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459" y="1362652"/>
            <a:ext cx="3966357" cy="1808059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361A2C-6464-8142-8DE3-61DAF6AD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1458" y="3714007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461BAC-851C-4B87-862C-34972B188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75" y="6246558"/>
            <a:ext cx="53989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2601-17D4-4023-9BF0-7180E2BEAA91}"/>
              </a:ext>
            </a:extLst>
          </p:cNvPr>
          <p:cNvSpPr/>
          <p:nvPr userDrawn="1"/>
        </p:nvSpPr>
        <p:spPr>
          <a:xfrm>
            <a:off x="7671459" y="3332105"/>
            <a:ext cx="918194" cy="163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91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3FD7A527-577D-B945-9114-0AC4CCBD44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934701" cy="315753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9B2BB7-140F-B54F-9CFE-EBE8C488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1960121"/>
            <a:ext cx="8429625" cy="840230"/>
          </a:xfrm>
        </p:spPr>
        <p:txBody>
          <a:bodyPr wrap="square"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1FB0891-35A4-ED47-B67D-FDAEA9889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63" y="3429000"/>
            <a:ext cx="10910887" cy="2747962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043D8C2-1E3D-49E1-9BF4-2FBFDC946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3449" y="6246558"/>
            <a:ext cx="56261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275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4266" y="1990725"/>
            <a:ext cx="5147733" cy="48672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0713DA-8360-4F45-B224-542E8D698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4EADE06-C65F-4D03-806D-E3D5C9CF2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246558"/>
            <a:ext cx="44577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F72AA3-9A2D-45DE-8044-ECEFA629E94E}"/>
              </a:ext>
            </a:extLst>
          </p:cNvPr>
          <p:cNvSpPr/>
          <p:nvPr userDrawn="1"/>
        </p:nvSpPr>
        <p:spPr>
          <a:xfrm>
            <a:off x="0" y="1831165"/>
            <a:ext cx="3574472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159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E3D3E82-60C8-934C-A5F0-49186FF16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4266" y="1990725"/>
            <a:ext cx="5147733" cy="48672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804A32-2C77-2947-BC1A-FEABAA41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44D55B-C5EC-3742-A504-FCD344A54B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A4BAE78-D588-944D-ACD2-488215E1C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6019800" cy="418623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D0EF715-6C07-495A-8E60-EF3A3C537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2000" y="6246558"/>
            <a:ext cx="482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20FBD-B3F5-4738-849E-D35FFA16CFD6}"/>
              </a:ext>
            </a:extLst>
          </p:cNvPr>
          <p:cNvSpPr/>
          <p:nvPr userDrawn="1"/>
        </p:nvSpPr>
        <p:spPr>
          <a:xfrm>
            <a:off x="0" y="1831165"/>
            <a:ext cx="3574472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0234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0713DA-8360-4F45-B224-542E8D698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9" y="1990725"/>
            <a:ext cx="6019800" cy="212407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3AA5829-E683-ED4F-A14C-2F5F2313AB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44267" y="4314629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3AD74A-608F-914D-801B-B2242467E73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0" y="4314628"/>
            <a:ext cx="6019800" cy="212407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550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0713DA-8360-4F45-B224-542E8D698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9" y="1990725"/>
            <a:ext cx="6019800" cy="212407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3AA5829-E683-ED4F-A14C-2F5F2313AB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44267" y="4314629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3AD74A-608F-914D-801B-B2242467E73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0" y="4314628"/>
            <a:ext cx="6019800" cy="212407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58861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121250"/>
            <a:ext cx="11677402" cy="38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4267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3AA5829-E683-ED4F-A14C-2F5F2313AB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44267" y="4114800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3AD74A-608F-914D-801B-B2242467E73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0" y="4314628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FF0AB0-2895-934B-9CFE-9C293F5354B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138289"/>
            <a:ext cx="6019800" cy="178192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32563-7991-45EF-9132-6516D8F64CD8}"/>
              </a:ext>
            </a:extLst>
          </p:cNvPr>
          <p:cNvSpPr/>
          <p:nvPr userDrawn="1"/>
        </p:nvSpPr>
        <p:spPr>
          <a:xfrm>
            <a:off x="0" y="1959297"/>
            <a:ext cx="3574472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617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3865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06A422B-85C5-3048-9B7D-4FFB3B5F6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4267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483D828-C331-314F-9691-6A053C6974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44267" y="4114800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AD5F3-5360-4482-B851-BE139C2A16E6}"/>
              </a:ext>
            </a:extLst>
          </p:cNvPr>
          <p:cNvSpPr/>
          <p:nvPr userDrawn="1"/>
        </p:nvSpPr>
        <p:spPr>
          <a:xfrm>
            <a:off x="0" y="1831165"/>
            <a:ext cx="3574472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DAF07F6-7EE1-4A9D-97B1-6D5F46317CE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200" y="4314628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FDEA95-0EC1-42F8-B971-D5E6F0F6503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138289"/>
            <a:ext cx="6019800" cy="178192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758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3865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CA270C6-6738-5B43-9F36-B61D4EE65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3AA5829-E683-ED4F-A14C-2F5F2313AB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114800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3AD74A-608F-914D-801B-B2242467E73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333999" y="4314628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1185D6-FC8F-E441-9F7E-14EF8AA7479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33999" y="1995971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3980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3865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981BA-BA05-0544-B485-96C156F3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92"/>
            <a:ext cx="10515600" cy="840230"/>
          </a:xfrm>
        </p:spPr>
        <p:txBody>
          <a:bodyPr lIns="0" rIns="0" anchor="b">
            <a:sp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661B08B-26D1-F74F-90B9-1AA2EDFA4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500"/>
            <a:ext cx="1051559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06A422B-85C5-3048-9B7D-4FFB3B5F6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90725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483D828-C331-314F-9691-6A053C6974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114800"/>
            <a:ext cx="5147733" cy="2124075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242D7A-1C61-3B40-9F6E-5F398079AC1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333999" y="4314628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684AE3-667F-F74B-8AA8-51F121903F3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33999" y="1995971"/>
            <a:ext cx="601980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544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5FAFDE-CECE-4F4C-A3AD-D57143C531F8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9AF18-1559-3541-BA22-A8F7F3F713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48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B14A25D-D1AF-A945-91CD-A2356CF367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2"/>
            <a:ext cx="6096000" cy="342899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1D08C50-754A-B64F-9B0A-E5EF70B3B5B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8142" y="3804558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C521A3-37B8-2448-BE7D-9527C9D4CE9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8842" y="620487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750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F22F4C-F706-8340-AF8B-480C58160B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5838701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5">
            <a:extLst>
              <a:ext uri="{FF2B5EF4-FFF2-40B4-BE49-F238E27FC236}">
                <a16:creationId xmlns:a16="http://schemas.microsoft.com/office/drawing/2014/main" id="{FF7381F3-FF73-0A41-9159-FAB52A79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459" y="1362652"/>
            <a:ext cx="3966357" cy="1808059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361A2C-6464-8142-8DE3-61DAF6AD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1458" y="3714007"/>
            <a:ext cx="3966357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AA7C6D-A4E6-4A28-8E69-EC39D53CA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75" y="6246558"/>
            <a:ext cx="53989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C02B1-E90E-432B-A959-1A63FE85A06F}"/>
              </a:ext>
            </a:extLst>
          </p:cNvPr>
          <p:cNvSpPr/>
          <p:nvPr userDrawn="1"/>
        </p:nvSpPr>
        <p:spPr>
          <a:xfrm>
            <a:off x="7671459" y="3332105"/>
            <a:ext cx="918194" cy="163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1126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2D16D4-DA7F-45E4-89BA-1983A64B1378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620784E-E09F-9946-A638-C10695D3A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483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923A800-84ED-5A40-BA17-3B554D11C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02096" y="3429002"/>
            <a:ext cx="6089904" cy="342899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12C71-DB76-0A45-B240-80AE694E0F2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8142" y="555531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25F3D3-4442-0D4A-8DB4-EA5E93D86E6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8842" y="3804558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4181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6A2392-A5ED-4843-9C08-A5024037DC9E}"/>
              </a:ext>
            </a:extLst>
          </p:cNvPr>
          <p:cNvSpPr/>
          <p:nvPr userDrawn="1"/>
        </p:nvSpPr>
        <p:spPr>
          <a:xfrm rot="10800000" flipH="1">
            <a:off x="6096000" y="-1"/>
            <a:ext cx="6096000" cy="3433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8303E92-D082-48A0-AEE6-BF5B80F624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9AF18-1559-3541-BA22-A8F7F3F713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3433163"/>
            <a:ext cx="5840186" cy="34248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B14A25D-D1AF-A945-91CD-A2356CF367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2"/>
            <a:ext cx="6096000" cy="318406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DA10FF-6C1A-C749-B7DF-9F79A7A1898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8142" y="620488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1CCF67-C90D-EE43-8953-87B745E9552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8842" y="620487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4988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6A2392-A5ED-4843-9C08-A5024037DC9E}"/>
              </a:ext>
            </a:extLst>
          </p:cNvPr>
          <p:cNvSpPr/>
          <p:nvPr userDrawn="1"/>
        </p:nvSpPr>
        <p:spPr>
          <a:xfrm rot="10800000" flipH="1">
            <a:off x="0" y="3429000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40A5927-4804-4D9F-A229-D01EE05534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620784E-E09F-9946-A638-C10695D3A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432" y="244929"/>
            <a:ext cx="6096000" cy="3179908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923A800-84ED-5A40-BA17-3B554D11C6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89568" y="4166"/>
            <a:ext cx="5862946" cy="342899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A33E1A-7D10-0E46-8A7D-57E1A94A91E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8142" y="3866077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16E598-F588-3B40-8BA6-8B5D9F9A7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8842" y="3866076"/>
            <a:ext cx="5241471" cy="243431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825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5800"/>
            <a:ext cx="3379788" cy="54864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2212" y="685800"/>
            <a:ext cx="3379788" cy="54864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6163A8C-18BC-9049-8DB0-EE55854B317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37086" y="685801"/>
            <a:ext cx="4917826" cy="548640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04936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5800"/>
            <a:ext cx="3379788" cy="54864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2212" y="685800"/>
            <a:ext cx="3379788" cy="54864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BC5340-33A4-D343-8289-FE3243C83FC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37086" y="685801"/>
            <a:ext cx="4917826" cy="548640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6949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79788" cy="383721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7299" y="4086596"/>
            <a:ext cx="11934701" cy="277140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FF7C55-1161-7746-8060-CDE45EE3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086" y="640991"/>
            <a:ext cx="7716713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ACCA29E-6C13-2C4D-AF64-CE6856837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7087" y="1269500"/>
            <a:ext cx="7716712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08E8D-B426-BE4F-8F44-509F7D34655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37086" y="2108515"/>
            <a:ext cx="7716713" cy="172869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03F14-0761-416E-8D28-8D1BCA9C5C5E}"/>
              </a:ext>
            </a:extLst>
          </p:cNvPr>
          <p:cNvSpPr/>
          <p:nvPr userDrawn="1"/>
        </p:nvSpPr>
        <p:spPr>
          <a:xfrm>
            <a:off x="3637086" y="1831165"/>
            <a:ext cx="3574472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2108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79788" cy="383721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7299" y="4086596"/>
            <a:ext cx="11934701" cy="277140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C07EFC-DF69-4D47-B3DF-B3C0858E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086" y="640991"/>
            <a:ext cx="7716713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81AD562-D391-2943-AAA6-F8C345E47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7087" y="1269500"/>
            <a:ext cx="7716712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DF43BB-B80C-444D-AA64-8C3E63DDDD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37086" y="2108515"/>
            <a:ext cx="7716713" cy="172869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18804-3CF9-427B-96F2-34E2079B6F55}"/>
              </a:ext>
            </a:extLst>
          </p:cNvPr>
          <p:cNvSpPr/>
          <p:nvPr userDrawn="1"/>
        </p:nvSpPr>
        <p:spPr>
          <a:xfrm>
            <a:off x="3637086" y="1831165"/>
            <a:ext cx="3574472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7473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12212" y="0"/>
            <a:ext cx="3379788" cy="383721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086596"/>
            <a:ext cx="11934701" cy="277140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2C783E-73D7-ED4B-8F20-1201B15A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0" y="640991"/>
            <a:ext cx="7716713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779C550-8B18-D040-8567-6C20A43F5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581" y="1269500"/>
            <a:ext cx="7716712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18D6F7-9C1B-B242-A9D3-A378F659B71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45580" y="2108515"/>
            <a:ext cx="7716713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84153B-B9D2-42E2-B6D5-A5DAFBB60AF8}"/>
              </a:ext>
            </a:extLst>
          </p:cNvPr>
          <p:cNvSpPr/>
          <p:nvPr userDrawn="1"/>
        </p:nvSpPr>
        <p:spPr>
          <a:xfrm>
            <a:off x="0" y="1831165"/>
            <a:ext cx="3574472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6910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0BEC-C9C6-5D4C-B0A5-36EDF61F8E9C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0E9700-27E1-4A4E-9DEE-7D3A311D0F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12212" y="0"/>
            <a:ext cx="3379788" cy="383721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6608232-8B03-3E44-BDD3-AEBBDF15E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086596"/>
            <a:ext cx="11934701" cy="277140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26E16D-1E92-2D4E-AE2F-8CEDE34C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80" y="640991"/>
            <a:ext cx="7716713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B49BF0B-8228-2A41-9F28-ECF3A1992D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581" y="1269500"/>
            <a:ext cx="7716712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3A7265-6CE6-A942-8A23-1A49297DACC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45580" y="2108515"/>
            <a:ext cx="7716713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195996-AE4A-4527-9368-8BDF8D8A19D6}"/>
              </a:ext>
            </a:extLst>
          </p:cNvPr>
          <p:cNvSpPr/>
          <p:nvPr userDrawn="1"/>
        </p:nvSpPr>
        <p:spPr>
          <a:xfrm>
            <a:off x="0" y="1831165"/>
            <a:ext cx="3574472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4767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7F40533-16B5-6249-9CF0-AE3A08C9C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0"/>
            <a:ext cx="3918857" cy="413112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BF29C65-D5F2-214C-AB97-7D712220A4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7298" y="2726871"/>
            <a:ext cx="3661558" cy="413112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90C08E5-9077-3E4F-AF03-0EBAE78D32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2726871"/>
            <a:ext cx="3918857" cy="38817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C1E067-365D-8A47-B9AB-09090971BE3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88284" y="480903"/>
            <a:ext cx="343057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C2E0CF-CCFE-AA4F-9199-D8B500BE90A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277013" y="480903"/>
            <a:ext cx="343057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40A76E-1DA2-464D-BA40-C0A818C2634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162212" y="4350774"/>
            <a:ext cx="3893215" cy="203369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737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5A1F57-1935-3C48-B6EC-5E9F8355DF32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F22F4C-F706-8340-AF8B-480C58160B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5">
            <a:extLst>
              <a:ext uri="{FF2B5EF4-FFF2-40B4-BE49-F238E27FC236}">
                <a16:creationId xmlns:a16="http://schemas.microsoft.com/office/drawing/2014/main" id="{FF7381F3-FF73-0A41-9159-FAB52A79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102" y="2691707"/>
            <a:ext cx="7898083" cy="93129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361A2C-6464-8142-8DE3-61DAF6AD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102" y="4166293"/>
            <a:ext cx="7898083" cy="619463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B59E9C-5EC3-4B66-A622-EDE35C6AF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75" y="6246558"/>
            <a:ext cx="53989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0643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7F40533-16B5-6249-9CF0-AE3A08C9C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0"/>
            <a:ext cx="3918857" cy="413112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BF29C65-D5F2-214C-AB97-7D712220A4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7298" y="2726871"/>
            <a:ext cx="3661558" cy="413112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90C08E5-9077-3E4F-AF03-0EBAE78D32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2726871"/>
            <a:ext cx="3918857" cy="38817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40935F-E0AF-F242-BB87-D124BB48440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88284" y="480903"/>
            <a:ext cx="343057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ECAC9E-47A9-804F-AF4B-9850A859005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277013" y="480903"/>
            <a:ext cx="3430570" cy="19242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765DD0-3175-4649-8EF3-23FCB75D788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162212" y="4350774"/>
            <a:ext cx="3893215" cy="203369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9258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7F40533-16B5-6249-9CF0-AE3A08C9C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1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BF29C65-D5F2-214C-AB97-7D712220A4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" y="1"/>
            <a:ext cx="3918859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90C08E5-9077-3E4F-AF03-0EBAE78D32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1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2AD4E8-4211-A44E-8560-0CFF17217D3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162212" y="3678382"/>
            <a:ext cx="3893215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8CC858-B245-DE4F-89AE-45FD5FC15DC0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57200" y="3678382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A24912E-24D5-2B43-A2D1-5BC9291DF1EA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2257" y="3678382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57496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5D7A289D-3ADA-3E4F-9F4F-AF806CE4C0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1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A9B5D66-C7D4-5749-A6F4-9E1FB862F5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" y="1"/>
            <a:ext cx="3918859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9F8EDC8-F8E4-3C49-AAF7-44708597ED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1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939672-F0F1-FE47-93FD-3D8CBE99BBC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162212" y="3678382"/>
            <a:ext cx="3893215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31ACF8-C2DF-D642-B8DD-B7E8D6511AF2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57200" y="3678382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7B3C778-D083-8545-B169-8A7DF1899DE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2257" y="3678382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5344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7F40533-16B5-6249-9CF0-AE3A08C9C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3429000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BF29C65-D5F2-214C-AB97-7D712220A4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" y="3429000"/>
            <a:ext cx="3918859" cy="3429000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90C08E5-9077-3E4F-AF03-0EBAE78D32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3429000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0830A4-EE0D-5045-92C5-59A27909B34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162212" y="486147"/>
            <a:ext cx="3893215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58CB78-0FCA-3C43-AE43-FF932C1EB17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57200" y="486147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3A0CDC-4874-E14A-A0A3-0D4EBBE47B39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2257" y="486147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385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5D7A289D-3ADA-3E4F-9F4F-AF806CE4C0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36571" y="3429000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A9B5D66-C7D4-5749-A6F4-9E1FB862F5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" y="3429000"/>
            <a:ext cx="3918859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9F8EDC8-F8E4-3C49-AAF7-44708597ED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3429000"/>
            <a:ext cx="3918857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BA4273-B051-F644-A5C5-C1303FD2BAA2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363212" y="486147"/>
            <a:ext cx="346557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BEC162-0E79-2D45-9AE2-A68C2F54422C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57200" y="486147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F02422-4CAA-4444-B100-C4C392FCFFA4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2257" y="486147"/>
            <a:ext cx="3461656" cy="2706089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2347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7F40533-16B5-6249-9CF0-AE3A08C9C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90457" y="3429000"/>
            <a:ext cx="2764971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90C08E5-9077-3E4F-AF03-0EBAE78D32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249382"/>
            <a:ext cx="3918857" cy="6359236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6958083D-618A-0F43-9F55-01755EE14E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90457" y="249382"/>
            <a:ext cx="2764971" cy="2930236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26382-0FC8-3148-899D-857B22C2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4599211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70D7AD-73D7-B546-A34E-B39E5422B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9" y="1612400"/>
            <a:ext cx="459921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E3FC60-92F4-F94D-AF48-53A1A1EA4D6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4599211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123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6CB2CE5D-0C3B-BA48-8BBD-67C3BD97F4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90457" y="3429000"/>
            <a:ext cx="2764971" cy="34290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9E1B0C3-57E5-FD47-82BB-599CB097C1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73146" y="249382"/>
            <a:ext cx="3918857" cy="6359236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B09F200B-5C0A-544B-9F58-52A0DB3C7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90457" y="249382"/>
            <a:ext cx="2764971" cy="2930236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8A84B5-F5BC-E34A-992C-5BB74355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4599211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3B31072-70BC-334E-84B3-E2493773AF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9" y="1612400"/>
            <a:ext cx="459921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0EC8195-246B-A748-9885-F73C22ED529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4599211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91853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C26CAE1-DEE6-6346-ACD2-C643EDA11D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55572" y="3575956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AB09C9D-235B-A040-B8C6-881E9B8ADB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575956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72D3A48E-7A2C-9D42-AA2F-750EFFF453D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617528" y="249382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8EC6EB-8A8F-EA42-AF21-74107FF2E9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861956" y="249382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043364-F299-BC41-9F81-AF1264337B2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428428"/>
            <a:ext cx="4131129" cy="285361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463543F-65BD-2C41-AA42-68486D8ED6B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7592785" y="3563514"/>
            <a:ext cx="4131129" cy="285361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0020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3E94B72-CBEE-6040-9200-187FA6896E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55572" y="3575956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F91D1C2-8499-2448-B96A-E3736CF177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575956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477105C-3408-9A4F-B064-3396BB590A5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617528" y="249382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1F240FB-BF41-0C4C-8D4F-7AB5FD3012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861956" y="249382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5BB9F7-05BE-EB49-9A23-49D7762A68B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428428"/>
            <a:ext cx="4131129" cy="285361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281067E-0DF4-8741-A225-CCBC50DCA43E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7592785" y="3563514"/>
            <a:ext cx="4131129" cy="285361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26862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72D3A48E-7A2C-9D42-AA2F-750EFFF453D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60228" y="249382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7C8EC6EB-8A8F-EA42-AF21-74107FF2E9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39341" y="0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6B959C5-5537-2E43-8452-743CD94F8E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360229" y="3575957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BB455CF-2B11-BF4D-9029-6B1B9144D3B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39341" y="3575957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F00201-1CB4-604B-8043-C51491A1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3831771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5F829B3-99E8-0D4E-ACDE-38BE96F2A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9" y="1612400"/>
            <a:ext cx="383177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E5FE34-0742-B943-B5D4-9D180D1ACE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3831771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DDF67-220B-40BD-80AB-83311ED75412}"/>
              </a:ext>
            </a:extLst>
          </p:cNvPr>
          <p:cNvSpPr/>
          <p:nvPr userDrawn="1"/>
        </p:nvSpPr>
        <p:spPr>
          <a:xfrm>
            <a:off x="0" y="2202428"/>
            <a:ext cx="3574472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19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469B368-0A38-460E-9592-32F17ADE84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5">
            <a:extLst>
              <a:ext uri="{FF2B5EF4-FFF2-40B4-BE49-F238E27FC236}">
                <a16:creationId xmlns:a16="http://schemas.microsoft.com/office/drawing/2014/main" id="{FF7381F3-FF73-0A41-9159-FAB52A79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102" y="2691707"/>
            <a:ext cx="7898083" cy="93129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C361A2C-6464-8142-8DE3-61DAF6AD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101" y="4166293"/>
            <a:ext cx="7898083" cy="619463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156B3CD-1AB4-497C-A9A9-7B43E5225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75" y="6246558"/>
            <a:ext cx="53989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012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BAC2BB3-63D1-7447-9394-2D3456CFD7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60228" y="249382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6A09F66-80AB-1A47-BDBA-E611BD588EE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39341" y="0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9573B7E-42F9-914A-BA13-034C8ECF91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360229" y="3575957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3FBBF67D-8F60-CA45-AC6B-2AB58EB97F4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39341" y="3575957"/>
            <a:ext cx="3574472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2A99828-EEC8-ED4C-AA2F-DD740FFF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3831771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6908B60-B1E1-B747-AC21-1C88CF592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9" y="1612400"/>
            <a:ext cx="383177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3E5696-C705-C54A-A696-E1D5688938C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3831771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2F316-60A5-4EE7-95EC-C8E031BA0F10}"/>
              </a:ext>
            </a:extLst>
          </p:cNvPr>
          <p:cNvSpPr/>
          <p:nvPr userDrawn="1"/>
        </p:nvSpPr>
        <p:spPr>
          <a:xfrm>
            <a:off x="0" y="2202428"/>
            <a:ext cx="3574472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0671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BB455CF-2B11-BF4D-9029-6B1B9144D3B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57299" y="3575957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0E222528-CE1D-274A-8314-B50E7022554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249382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4F3FF0E2-2643-474A-9680-77C2E28E841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60228" y="3575957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C330647-383F-8440-A678-1A0EA786480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0229" y="0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86CB43-0E65-1943-86EB-0CE4B74B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14" y="485293"/>
            <a:ext cx="3831771" cy="1089529"/>
          </a:xfrm>
        </p:spPr>
        <p:txBody>
          <a:bodyPr wrap="square" lIns="0" rIns="0" anchor="b">
            <a:sp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7B7755F-FC36-7A4A-9935-CD8D84322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0115" y="1612400"/>
            <a:ext cx="383177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3631F5-B72F-1C4C-AD97-FC0D18B4FFD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180114" y="2451415"/>
            <a:ext cx="3831771" cy="4033836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bg1"/>
                </a:solidFill>
              </a:defRPr>
            </a:lvl1pPr>
            <a:lvl2pPr algn="l">
              <a:defRPr lang="en-US">
                <a:solidFill>
                  <a:schemeClr val="bg1"/>
                </a:solidFill>
              </a:defRPr>
            </a:lvl2pPr>
            <a:lvl3pPr algn="l">
              <a:defRPr lang="en-US">
                <a:solidFill>
                  <a:schemeClr val="bg1"/>
                </a:solidFill>
              </a:defRPr>
            </a:lvl3pPr>
            <a:lvl4pPr algn="l">
              <a:defRPr lang="en-US">
                <a:solidFill>
                  <a:schemeClr val="bg1"/>
                </a:solidFill>
              </a:defRPr>
            </a:lvl4pPr>
            <a:lvl5pPr algn="l"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62183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480476E-0915-0B43-A49C-114B5C2A80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57299" y="3575957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6206CE2-FB13-EF41-A163-33E1276B3F2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249382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C0751F5E-D7D1-7245-8247-AF369FDFDA3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60228" y="3575957"/>
            <a:ext cx="3831771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7E9011BF-1487-8046-B349-E911B1E2D32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60229" y="0"/>
            <a:ext cx="3574472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8AF319-BB3C-BF47-B25D-0E32270E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114" y="485293"/>
            <a:ext cx="3831771" cy="1089529"/>
          </a:xfrm>
        </p:spPr>
        <p:txBody>
          <a:bodyPr wrap="square" lIns="0" rIns="0" anchor="b">
            <a:sp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45E7A93-BC9C-2346-88B0-A99B39C53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0115" y="1612400"/>
            <a:ext cx="3831770" cy="552450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ADE0811-78BD-8041-99E2-0359CF17E2E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180114" y="2451415"/>
            <a:ext cx="3831771" cy="4033836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  <a:lvl2pPr algn="l">
              <a:defRPr lang="en-US">
                <a:solidFill>
                  <a:schemeClr val="tx1"/>
                </a:solidFill>
              </a:defRPr>
            </a:lvl2pPr>
            <a:lvl3pPr algn="l">
              <a:defRPr lang="en-US">
                <a:solidFill>
                  <a:schemeClr val="tx1"/>
                </a:solidFill>
              </a:defRPr>
            </a:lvl3pPr>
            <a:lvl4pPr algn="l">
              <a:defRPr lang="en-US">
                <a:solidFill>
                  <a:schemeClr val="tx1"/>
                </a:solidFill>
              </a:defRPr>
            </a:lvl4pPr>
            <a:lvl5pPr algn="l"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6567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601F40E-0469-B64A-8F2A-CA8C9085600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49382"/>
            <a:ext cx="4049486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67E442EC-42E4-CE47-A403-313052CD416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42516" y="249382"/>
            <a:ext cx="4049484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8568FA2-1369-7548-B3BA-B1E6F61A3DC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256316" y="0"/>
            <a:ext cx="3679370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AF525D9-FFD5-9841-A3D0-BBE63BBD203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57300" y="3575957"/>
            <a:ext cx="3792186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17D21E5-6979-1F40-9786-67C6F33E0AA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142516" y="3575957"/>
            <a:ext cx="3792186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CF0825F-6412-D241-BAA2-BF8E642484D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256315" y="3575957"/>
            <a:ext cx="3679369" cy="285750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0811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BD9244F-DAC7-054B-85AE-A876F2E81C7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49382"/>
            <a:ext cx="4049486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753E59D-5040-ED40-948E-466867BE63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42516" y="249382"/>
            <a:ext cx="4049484" cy="303266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FA0F2CD-4B76-BE49-B5D1-F3EC75C8445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256316" y="0"/>
            <a:ext cx="3679370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9225904A-CD9F-924B-B34B-E426A3D3475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57300" y="3575957"/>
            <a:ext cx="3792186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8EE82DA-CCD0-4F4F-A19E-FE7BD5995BF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142516" y="3575957"/>
            <a:ext cx="3792186" cy="328204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6A4850A-BAD3-4A40-9264-09FFE1807E64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256315" y="3575957"/>
            <a:ext cx="3679369" cy="285750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8252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601F40E-0469-B64A-8F2A-CA8C9085600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49382"/>
            <a:ext cx="2710031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0340486-8C78-3842-82C0-BAF189C24B7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939142" y="0"/>
            <a:ext cx="4494317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8C2F00B7-795D-F448-95F0-2125770DD35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81969" y="2538559"/>
            <a:ext cx="2710031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85581348-6C96-1A48-BC07-3E26A784C25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58542" y="2538559"/>
            <a:ext cx="449431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AE8C5CC7-1ADA-1B4C-84BE-B12D6872F4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4805053"/>
            <a:ext cx="597625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33453F8-6B09-D24E-9BBC-F436ED0E5110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662569" y="429947"/>
            <a:ext cx="4077674" cy="189506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11E9D5B-0D28-D34A-B093-4C39097EDA2E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6215745" y="4806006"/>
            <a:ext cx="5524498" cy="162204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3E8420E-F7A9-4B4C-B9C0-1450F1F0CACC}"/>
              </a:ext>
            </a:extLst>
          </p:cNvPr>
          <p:cNvSpPr>
            <a:spLocks noGrp="1"/>
          </p:cNvSpPr>
          <p:nvPr>
            <p:ph sz="half" idx="33"/>
          </p:nvPr>
        </p:nvSpPr>
        <p:spPr>
          <a:xfrm>
            <a:off x="461669" y="2552661"/>
            <a:ext cx="4077674" cy="20529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5513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42936AD-ED99-5D4C-A239-0703D9DC409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0" y="249382"/>
            <a:ext cx="2710031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4E88ADF3-5303-A144-A332-8DF6E5C5BAD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939142" y="0"/>
            <a:ext cx="4494317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56C4A25-A8DF-9848-818D-8CBBF1C02F3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81969" y="2538559"/>
            <a:ext cx="2710031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9AD6B61-DB4E-1F4E-881D-38BBA8EC28E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758542" y="2538559"/>
            <a:ext cx="449431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7821E5DE-4954-B843-9ABD-FE0D6D2481F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4805053"/>
            <a:ext cx="597625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D2E74F2-2DDC-6647-80DD-F7B0A8CCFE9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662569" y="429947"/>
            <a:ext cx="4077674" cy="1895065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A78DF9E-8459-3D4D-A17C-30BB789843B3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6215745" y="4806006"/>
            <a:ext cx="5524498" cy="162204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55D204-AA50-1445-AA76-64D5EFD79B2F}"/>
              </a:ext>
            </a:extLst>
          </p:cNvPr>
          <p:cNvSpPr>
            <a:spLocks noGrp="1"/>
          </p:cNvSpPr>
          <p:nvPr>
            <p:ph sz="half" idx="33"/>
          </p:nvPr>
        </p:nvSpPr>
        <p:spPr>
          <a:xfrm>
            <a:off x="461669" y="2552661"/>
            <a:ext cx="4077674" cy="205294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59958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6F58AC6-D924-BA45-AD05-B9FF4ADA49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35632" y="249382"/>
            <a:ext cx="2320369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74A9ED5-0D89-1142-8D10-1DA131782F6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91871" y="0"/>
            <a:ext cx="3642830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F50C534A-1D48-0748-9987-B08674B6CBF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871631" y="2538559"/>
            <a:ext cx="2320369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9588B155-B132-054E-A811-F7E8B76BC21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735632" y="2538559"/>
            <a:ext cx="3848102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A178017A-3C8D-E149-8342-1ED2C4B936B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735632" y="4805053"/>
            <a:ext cx="592296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A54D42-702C-A647-89D9-A6B37548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4986002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B172B7C-8CE3-A64C-A607-768050871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8" y="1612400"/>
            <a:ext cx="4986001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843431-16C9-8C4C-B601-0E6B692E86A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4986002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BC9B16-A746-4306-83F8-2130EE1807F7}"/>
              </a:ext>
            </a:extLst>
          </p:cNvPr>
          <p:cNvSpPr/>
          <p:nvPr userDrawn="1"/>
        </p:nvSpPr>
        <p:spPr>
          <a:xfrm>
            <a:off x="0" y="220242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502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0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46BB511-E62A-754F-9963-4CCF333657B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35632" y="249382"/>
            <a:ext cx="2320369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EDE8F6CF-33C4-8D4C-B335-5699D4B32EF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91871" y="0"/>
            <a:ext cx="3642830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C109B759-00F4-DC4A-93F6-F96E54F356D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871631" y="2538559"/>
            <a:ext cx="2320369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E7F5880-1998-A440-A850-95974B4C825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735632" y="2538559"/>
            <a:ext cx="3848102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5B4EB344-B432-2E4E-80FC-D3E77C2CB6A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735632" y="4805053"/>
            <a:ext cx="5922967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55338E7-BA0D-A443-9E48-D67448C4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" y="485293"/>
            <a:ext cx="4986002" cy="1089529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C8938A6-F98A-5647-81EB-E43CA0F6D7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8" y="1612400"/>
            <a:ext cx="4986001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841F3DE-2900-574B-8CB6-24411042E42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2451415"/>
            <a:ext cx="4986002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41B1A2-4743-49AA-9D5C-688F63031062}"/>
              </a:ext>
            </a:extLst>
          </p:cNvPr>
          <p:cNvSpPr/>
          <p:nvPr userDrawn="1"/>
        </p:nvSpPr>
        <p:spPr>
          <a:xfrm>
            <a:off x="0" y="2202428"/>
            <a:ext cx="5000624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936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9509488-8E5B-A948-A4CF-5BB9EE1B1BC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" y="249382"/>
            <a:ext cx="2577668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AB1194E-22A1-AD44-BBDB-EED4719AFC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834966" y="0"/>
            <a:ext cx="4937433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3995F4F1-414B-E640-A3EA-53C993ADE07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57298" y="2538559"/>
            <a:ext cx="4265715" cy="4319441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D56E700-08F3-694E-A90E-51D1DA0FC82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80312" y="4805053"/>
            <a:ext cx="4739246" cy="180356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642D60C-E1F7-974D-9E4F-8D01C561159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029697" y="249382"/>
            <a:ext cx="4162302" cy="434212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4700D55-6822-074A-A21B-7D663004B93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76857" y="4805053"/>
            <a:ext cx="2157844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33D2C0A-4F75-824D-B5E1-D54450D9F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0312" y="2538559"/>
            <a:ext cx="2992088" cy="2017112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8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B9088E32-63CF-EE4E-B8A4-70EF06234E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8" y="3218273"/>
            <a:ext cx="5528444" cy="1371283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97AF6B7-1420-3341-9D94-8901D9F8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1777" y="5251907"/>
            <a:ext cx="5528444" cy="83692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17230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7A8466-F4D8-F44A-928C-6E5931C14BD1}"/>
              </a:ext>
            </a:extLst>
          </p:cNvPr>
          <p:cNvSpPr/>
          <p:nvPr userDrawn="1"/>
        </p:nvSpPr>
        <p:spPr>
          <a:xfrm>
            <a:off x="257299" y="249382"/>
            <a:ext cx="11677402" cy="6359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946BB511-E62A-754F-9963-4CCF333657B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" y="249382"/>
            <a:ext cx="2577668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EDE8F6CF-33C4-8D4C-B335-5699D4B32EF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834966" y="0"/>
            <a:ext cx="4937433" cy="2289177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E7F5880-1998-A440-A850-95974B4C825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57298" y="2538559"/>
            <a:ext cx="4265715" cy="431944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5B4EB344-B432-2E4E-80FC-D3E77C2CB6A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80312" y="4805053"/>
            <a:ext cx="4739246" cy="180356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A36BC21-2A4D-7D49-BBF5-DC40B6AAA59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029697" y="249382"/>
            <a:ext cx="4162302" cy="4342124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B922646-35C4-7E41-AF1A-77058EDE927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76857" y="4805053"/>
            <a:ext cx="2157844" cy="205294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25CC3CC-B19D-0F4F-937A-AEB80F8B5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0312" y="2538559"/>
            <a:ext cx="2992088" cy="2017112"/>
          </a:xfrm>
        </p:spPr>
        <p:txBody>
          <a:bodyPr lIns="45720" rIns="0" anchor="ctr">
            <a:normAutofit/>
          </a:bodyPr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907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2FB8B87B-4CCA-4566-858F-C475A46119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CB4AE-B026-B64F-8471-21218BDBB9F5}"/>
              </a:ext>
            </a:extLst>
          </p:cNvPr>
          <p:cNvSpPr/>
          <p:nvPr userDrawn="1"/>
        </p:nvSpPr>
        <p:spPr>
          <a:xfrm>
            <a:off x="0" y="-1"/>
            <a:ext cx="8703733" cy="41317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B4A8A-9EA0-4E43-84FE-6B344449D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84" y="1007897"/>
            <a:ext cx="5143216" cy="585010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54AB7-EDB7-4947-ABD0-1C0A92064C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93747" y="1574800"/>
            <a:ext cx="1737360" cy="301752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3C8FEC-0971-414F-82DA-87248905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7" y="416966"/>
            <a:ext cx="6436711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F89538F-718B-3945-9557-672FD8BDB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8" y="1045475"/>
            <a:ext cx="643671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C2BCC7-5FDB-5E45-80C7-8AE21AFDB6E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7" y="1884490"/>
            <a:ext cx="6436711" cy="213058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C64B328-177E-5945-A65F-E71FAE266147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73527" y="4286546"/>
            <a:ext cx="6436711" cy="213058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317E7-4629-4B57-9DF4-CC14CA5CA63E}"/>
              </a:ext>
            </a:extLst>
          </p:cNvPr>
          <p:cNvSpPr/>
          <p:nvPr userDrawn="1"/>
        </p:nvSpPr>
        <p:spPr>
          <a:xfrm>
            <a:off x="0" y="1676076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851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95BC7A34-A60A-4554-835C-96839E1925A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F135F-CF8F-7E4A-95E5-4D852659B8B4}"/>
              </a:ext>
            </a:extLst>
          </p:cNvPr>
          <p:cNvSpPr/>
          <p:nvPr userDrawn="1"/>
        </p:nvSpPr>
        <p:spPr>
          <a:xfrm>
            <a:off x="0" y="-1"/>
            <a:ext cx="8703733" cy="4131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B802EB-07AC-0742-B46C-E54C93876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84" y="1007897"/>
            <a:ext cx="5143216" cy="585010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B4CA2FA-401A-124D-B1F7-FA7E147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7" y="416966"/>
            <a:ext cx="6436711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144884F-EAE1-8940-AA68-5E9193481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8" y="1045475"/>
            <a:ext cx="643671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F0B88D-8B8B-E24D-9740-82589E9FFD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7" y="1884490"/>
            <a:ext cx="6436711" cy="213058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E428D9-962F-8147-B7D2-73122BC0C98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73527" y="4286546"/>
            <a:ext cx="6436711" cy="213058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4E4010C-7EA8-4681-854C-34413DEF32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93747" y="1574800"/>
            <a:ext cx="1737360" cy="301752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6A83A-D75F-4E61-953E-C423C7E15A91}"/>
              </a:ext>
            </a:extLst>
          </p:cNvPr>
          <p:cNvSpPr/>
          <p:nvPr userDrawn="1"/>
        </p:nvSpPr>
        <p:spPr>
          <a:xfrm>
            <a:off x="0" y="1676076"/>
            <a:ext cx="5000624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2184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4482D3-7ED5-EF42-BF81-444A7428CCB9}"/>
              </a:ext>
            </a:extLst>
          </p:cNvPr>
          <p:cNvSpPr/>
          <p:nvPr userDrawn="1"/>
        </p:nvSpPr>
        <p:spPr>
          <a:xfrm rot="10800000" flipH="1">
            <a:off x="0" y="183343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91915-EF5B-5F47-BC2D-CCA90B6EE3F4}"/>
              </a:ext>
            </a:extLst>
          </p:cNvPr>
          <p:cNvSpPr/>
          <p:nvPr userDrawn="1"/>
        </p:nvSpPr>
        <p:spPr>
          <a:xfrm rot="10800000" flipH="1">
            <a:off x="6096000" y="3424843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98AA35-8F04-CE43-810C-FDBA5B5A4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58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45EB-BAC1-6444-B963-291E48830E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5363" y="1878763"/>
            <a:ext cx="2543175" cy="31591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EEB2B4-7573-2149-BBF4-3598C12588C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510130"/>
            <a:ext cx="3722916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2A4B79-7E43-834E-974A-DBDDDAE84F76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098971" y="510130"/>
            <a:ext cx="3621763" cy="266806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C9C9D7-12F9-2542-A01E-9030A5BFE652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73529" y="3792173"/>
            <a:ext cx="3621763" cy="266806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0F0A95-D9FB-C24C-8FCA-A9D70CD4B851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84670" y="3612559"/>
            <a:ext cx="3722916" cy="284767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1917325-5782-4B33-9CDD-97A2A0ED71B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1324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4482D3-7ED5-EF42-BF81-444A7428CCB9}"/>
              </a:ext>
            </a:extLst>
          </p:cNvPr>
          <p:cNvSpPr/>
          <p:nvPr userDrawn="1"/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D91915-EF5B-5F47-BC2D-CCA90B6EE3F4}"/>
              </a:ext>
            </a:extLst>
          </p:cNvPr>
          <p:cNvSpPr/>
          <p:nvPr userDrawn="1"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98AA35-8F04-CE43-810C-FDBA5B5A4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58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45EB-BAC1-6444-B963-291E48830E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5363" y="1878763"/>
            <a:ext cx="2543175" cy="31591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79C1260-CE36-5445-92D5-1A867052D22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389595"/>
            <a:ext cx="3722916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0F00B18-B82D-0D43-A8A6-513F59FA2209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098971" y="510130"/>
            <a:ext cx="3621763" cy="266806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4F623BF-321F-0F46-B063-42631DCB566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73529" y="3792173"/>
            <a:ext cx="3621763" cy="266806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FEBF278-A390-ED43-99E9-2C11479E4C7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84670" y="3612559"/>
            <a:ext cx="3722916" cy="2847678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A6DB2CF-BD93-43E7-B0CE-28901B8917E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0292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60861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A5430-2DA5-664A-91D4-34C6B077A3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" y="332509"/>
            <a:ext cx="11009746" cy="6192982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69D538E0-636A-4B0B-94FF-2632EA67B28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C1793-86A4-4040-8D99-CF8D7CC6B3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53763" y="1545388"/>
            <a:ext cx="2111375" cy="377507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E3514F-28E1-DF44-8483-69BAEF975B9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7" y="510130"/>
            <a:ext cx="4144279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904F0AF-C995-8F4E-9E0D-5F0A7A1136A0}"/>
              </a:ext>
            </a:extLst>
          </p:cNvPr>
          <p:cNvSpPr txBox="1">
            <a:spLocks/>
          </p:cNvSpPr>
          <p:nvPr userDrawn="1"/>
        </p:nvSpPr>
        <p:spPr>
          <a:xfrm>
            <a:off x="7576455" y="510130"/>
            <a:ext cx="4144279" cy="1089529"/>
          </a:xfrm>
          <a:prstGeom prst="rect">
            <a:avLst/>
          </a:prstGeom>
        </p:spPr>
        <p:txBody>
          <a:bodyPr vert="horz" wrap="square" lIns="0" tIns="45720" rIns="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Click to edit Master title style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20802E-2C6E-1D44-BF24-ACCFF84DCA7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7576455" y="510130"/>
            <a:ext cx="4144279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30512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1B8655-681E-3447-8288-7E2013E27E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" y="525780"/>
            <a:ext cx="10322560" cy="5806440"/>
          </a:xfrm>
          <a:prstGeom prst="rect">
            <a:avLst/>
          </a:prstGeom>
        </p:spPr>
      </p:pic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EB8A4B8-5F01-604A-B870-BDF4BD30EA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60188" y="1349496"/>
            <a:ext cx="2256080" cy="395685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FB897AF-0742-3946-B579-B778A01D285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7" y="510130"/>
            <a:ext cx="4144279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7187E4-DC03-FD4D-9AD6-FD15263D2D8A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7576455" y="510130"/>
            <a:ext cx="4144279" cy="5837740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0937E38-CAC4-4294-9328-3C0B53858BE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1375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375735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136C1-F4C0-AA42-862E-944655248C9C}"/>
              </a:ext>
            </a:extLst>
          </p:cNvPr>
          <p:cNvSpPr/>
          <p:nvPr userDrawn="1"/>
        </p:nvSpPr>
        <p:spPr>
          <a:xfrm>
            <a:off x="8434647" y="0"/>
            <a:ext cx="375735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530C952-E0CD-4AA7-9350-E39699579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633F5-883F-6641-B38B-886735C06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5" y="1944071"/>
            <a:ext cx="11377230" cy="6399692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618EDE1-169B-9D4D-AB06-6525506F1C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05338" y="3141663"/>
            <a:ext cx="2959100" cy="39576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6E0ADF56-50DB-A047-8373-5FC2EF59B8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60902" y="3856558"/>
            <a:ext cx="1837051" cy="305963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136160BB-85E3-6243-851E-CEE0DA3A08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0429" y="3856558"/>
            <a:ext cx="1900669" cy="305963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C69F75-E5A2-8F4A-9EF7-FC66713345D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510130"/>
            <a:ext cx="3053443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829AB6-E961-5244-AFC7-92E1BC3FF046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670471" y="510130"/>
            <a:ext cx="3053443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E02D64-C57C-0745-AAA0-BE74F91E377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3967842" y="510131"/>
            <a:ext cx="4236423" cy="20697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96446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37573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136C1-F4C0-AA42-862E-944655248C9C}"/>
              </a:ext>
            </a:extLst>
          </p:cNvPr>
          <p:cNvSpPr/>
          <p:nvPr userDrawn="1"/>
        </p:nvSpPr>
        <p:spPr>
          <a:xfrm>
            <a:off x="8434647" y="0"/>
            <a:ext cx="37573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DE81E5D2-C9CB-4900-B583-5078DA2334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633F5-883F-6641-B38B-886735C06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5" y="1944071"/>
            <a:ext cx="11377230" cy="6399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DCF0DA-7EB5-CF43-B804-E9F0118E9B5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73528" y="510130"/>
            <a:ext cx="3053443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1E2B8FF-8CB2-FD46-9C7A-897BFF0E9E0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670471" y="510130"/>
            <a:ext cx="3053443" cy="2914713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451401-1FB8-B549-BDD7-441EAA49C9A9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3967842" y="510131"/>
            <a:ext cx="4236423" cy="20697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2786F58D-31BC-4AF6-9C87-17E47B17FF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05338" y="3141663"/>
            <a:ext cx="2959100" cy="395763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409DA77D-2D6D-4AEB-A9AC-E616077C8B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60902" y="3856558"/>
            <a:ext cx="1837051" cy="305963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04B4BC6A-BCAD-4549-9F2A-ECC5243A49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30429" y="3856558"/>
            <a:ext cx="1900669" cy="3059631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256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524B3CB9-42BC-436B-A069-E8483BB3F1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CB4AE-B026-B64F-8471-21218BDBB9F5}"/>
              </a:ext>
            </a:extLst>
          </p:cNvPr>
          <p:cNvSpPr/>
          <p:nvPr userDrawn="1"/>
        </p:nvSpPr>
        <p:spPr>
          <a:xfrm>
            <a:off x="2959331" y="-1"/>
            <a:ext cx="9232669" cy="37739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52B94-D15D-B544-A6EA-8E9C23E19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3533" y="689778"/>
            <a:ext cx="10965727" cy="616822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99298D1-816F-3941-8EAC-4E6C2EF6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254" y="416966"/>
            <a:ext cx="6436711" cy="590931"/>
          </a:xfrm>
        </p:spPr>
        <p:txBody>
          <a:bodyPr wrap="square" lIns="0" rIns="0" anchor="b">
            <a:sp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4E2667E-1935-7E44-A37D-B620AA258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4255" y="1045475"/>
            <a:ext cx="643671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AFA6F78-82D7-BD46-A445-DCF68504D24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184254" y="1884491"/>
            <a:ext cx="6436711" cy="1657054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bg1"/>
                </a:solidFill>
              </a:defRPr>
            </a:lvl1pPr>
            <a:lvl2pPr algn="l">
              <a:defRPr lang="en-US">
                <a:solidFill>
                  <a:schemeClr val="bg1"/>
                </a:solidFill>
              </a:defRPr>
            </a:lvl2pPr>
            <a:lvl3pPr algn="l">
              <a:defRPr lang="en-US">
                <a:solidFill>
                  <a:schemeClr val="bg1"/>
                </a:solidFill>
              </a:defRPr>
            </a:lvl3pPr>
            <a:lvl4pPr algn="l">
              <a:defRPr lang="en-US">
                <a:solidFill>
                  <a:schemeClr val="bg1"/>
                </a:solidFill>
              </a:defRPr>
            </a:lvl4pPr>
            <a:lvl5pPr algn="l"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4007406-70A3-6E4F-95CC-2C20015FE4C6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5184254" y="4002402"/>
            <a:ext cx="6436711" cy="2414728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  <a:lvl2pPr algn="l">
              <a:defRPr lang="en-US">
                <a:solidFill>
                  <a:schemeClr val="tx1"/>
                </a:solidFill>
              </a:defRPr>
            </a:lvl2pPr>
            <a:lvl3pPr algn="l">
              <a:defRPr lang="en-US">
                <a:solidFill>
                  <a:schemeClr val="tx1"/>
                </a:solidFill>
              </a:defRPr>
            </a:lvl3pPr>
            <a:lvl4pPr algn="l">
              <a:defRPr lang="en-US">
                <a:solidFill>
                  <a:schemeClr val="tx1"/>
                </a:solidFill>
              </a:defRPr>
            </a:lvl4pPr>
            <a:lvl5pPr algn="l"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D7A98EE-607B-486F-8098-629AF12EB5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350" y="1436914"/>
            <a:ext cx="3044952" cy="4069080"/>
          </a:xfrm>
          <a:custGeom>
            <a:avLst/>
            <a:gdLst>
              <a:gd name="connsiteX0" fmla="*/ 0 w 3044952"/>
              <a:gd name="connsiteY0" fmla="*/ 0 h 4069080"/>
              <a:gd name="connsiteX1" fmla="*/ 3044952 w 3044952"/>
              <a:gd name="connsiteY1" fmla="*/ 0 h 4069080"/>
              <a:gd name="connsiteX2" fmla="*/ 3044952 w 3044952"/>
              <a:gd name="connsiteY2" fmla="*/ 4069080 h 4069080"/>
              <a:gd name="connsiteX3" fmla="*/ 196525 w 3044952"/>
              <a:gd name="connsiteY3" fmla="*/ 4069080 h 4069080"/>
              <a:gd name="connsiteX4" fmla="*/ 203452 w 3044952"/>
              <a:gd name="connsiteY4" fmla="*/ 3967333 h 4069080"/>
              <a:gd name="connsiteX5" fmla="*/ 65679 w 3044952"/>
              <a:gd name="connsiteY5" fmla="*/ 3474822 h 4069080"/>
              <a:gd name="connsiteX6" fmla="*/ 0 w 3044952"/>
              <a:gd name="connsiteY6" fmla="*/ 3394582 h 40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4952" h="4069080">
                <a:moveTo>
                  <a:pt x="0" y="0"/>
                </a:moveTo>
                <a:lnTo>
                  <a:pt x="3044952" y="0"/>
                </a:lnTo>
                <a:lnTo>
                  <a:pt x="3044952" y="4069080"/>
                </a:lnTo>
                <a:lnTo>
                  <a:pt x="196525" y="4069080"/>
                </a:lnTo>
                <a:lnTo>
                  <a:pt x="203452" y="3967333"/>
                </a:lnTo>
                <a:cubicBezTo>
                  <a:pt x="203452" y="3774996"/>
                  <a:pt x="150802" y="3600867"/>
                  <a:pt x="65679" y="3474822"/>
                </a:cubicBezTo>
                <a:lnTo>
                  <a:pt x="0" y="3394582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08039-164B-412F-81D1-5A144AF8BBE7}"/>
              </a:ext>
            </a:extLst>
          </p:cNvPr>
          <p:cNvSpPr/>
          <p:nvPr userDrawn="1"/>
        </p:nvSpPr>
        <p:spPr>
          <a:xfrm>
            <a:off x="5184254" y="156752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08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3D2CDB3-333D-E24D-813C-853384CDA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78" y="3218273"/>
            <a:ext cx="5528444" cy="137128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97AF6B7-1420-3341-9D94-8901D9F8D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1777" y="5251907"/>
            <a:ext cx="5528444" cy="83692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6727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>
            <a:extLst>
              <a:ext uri="{FF2B5EF4-FFF2-40B4-BE49-F238E27FC236}">
                <a16:creationId xmlns:a16="http://schemas.microsoft.com/office/drawing/2014/main" id="{629269D3-9877-4C73-9564-7377CBFD5A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CB4AE-B026-B64F-8471-21218BDBB9F5}"/>
              </a:ext>
            </a:extLst>
          </p:cNvPr>
          <p:cNvSpPr/>
          <p:nvPr userDrawn="1"/>
        </p:nvSpPr>
        <p:spPr>
          <a:xfrm>
            <a:off x="2959331" y="-1"/>
            <a:ext cx="9232669" cy="3773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52B94-D15D-B544-A6EA-8E9C23E19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3533" y="689778"/>
            <a:ext cx="10965727" cy="61682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1592BA-1D9A-844F-8BC4-D4F69184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254" y="416966"/>
            <a:ext cx="6436711" cy="590931"/>
          </a:xfrm>
        </p:spPr>
        <p:txBody>
          <a:bodyPr wrap="square" lIns="0" rIns="0" anchor="b">
            <a:sp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BE10E4-AF2D-E845-9030-23E25F922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4255" y="1045475"/>
            <a:ext cx="643671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F0090C-92BE-5442-96FE-87C8553E84C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184254" y="1884491"/>
            <a:ext cx="6436711" cy="1657054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  <a:lvl2pPr algn="l">
              <a:defRPr lang="en-US">
                <a:solidFill>
                  <a:schemeClr val="tx1"/>
                </a:solidFill>
              </a:defRPr>
            </a:lvl2pPr>
            <a:lvl3pPr algn="l">
              <a:defRPr lang="en-US">
                <a:solidFill>
                  <a:schemeClr val="tx1"/>
                </a:solidFill>
              </a:defRPr>
            </a:lvl3pPr>
            <a:lvl4pPr algn="l">
              <a:defRPr lang="en-US">
                <a:solidFill>
                  <a:schemeClr val="tx1"/>
                </a:solidFill>
              </a:defRPr>
            </a:lvl4pPr>
            <a:lvl5pPr algn="l"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0EFFE4-D003-D74B-A7E0-4609F691840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5184254" y="4002402"/>
            <a:ext cx="6436711" cy="2414728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bg1">
                    <a:lumMod val="95000"/>
                  </a:schemeClr>
                </a:solidFill>
              </a:defRPr>
            </a:lvl1pPr>
            <a:lvl2pPr algn="l">
              <a:defRPr lang="en-US">
                <a:solidFill>
                  <a:schemeClr val="bg1">
                    <a:lumMod val="95000"/>
                  </a:schemeClr>
                </a:solidFill>
              </a:defRPr>
            </a:lvl2pPr>
            <a:lvl3pPr algn="l">
              <a:defRPr lang="en-US">
                <a:solidFill>
                  <a:schemeClr val="bg1">
                    <a:lumMod val="95000"/>
                  </a:schemeClr>
                </a:solidFill>
              </a:defRPr>
            </a:lvl3pPr>
            <a:lvl4pPr algn="l">
              <a:defRPr lang="en-US">
                <a:solidFill>
                  <a:schemeClr val="bg1">
                    <a:lumMod val="95000"/>
                  </a:schemeClr>
                </a:solidFill>
              </a:defRPr>
            </a:lvl4pPr>
            <a:lvl5pPr algn="l">
              <a:defRPr lang="en-US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6ACBB25-CE3C-4228-BC8B-9519D929FE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350" y="1436914"/>
            <a:ext cx="3044952" cy="4069080"/>
          </a:xfrm>
          <a:custGeom>
            <a:avLst/>
            <a:gdLst>
              <a:gd name="connsiteX0" fmla="*/ 0 w 3044952"/>
              <a:gd name="connsiteY0" fmla="*/ 0 h 4069080"/>
              <a:gd name="connsiteX1" fmla="*/ 3044952 w 3044952"/>
              <a:gd name="connsiteY1" fmla="*/ 0 h 4069080"/>
              <a:gd name="connsiteX2" fmla="*/ 3044952 w 3044952"/>
              <a:gd name="connsiteY2" fmla="*/ 4069080 h 4069080"/>
              <a:gd name="connsiteX3" fmla="*/ 196525 w 3044952"/>
              <a:gd name="connsiteY3" fmla="*/ 4069080 h 4069080"/>
              <a:gd name="connsiteX4" fmla="*/ 203452 w 3044952"/>
              <a:gd name="connsiteY4" fmla="*/ 3967333 h 4069080"/>
              <a:gd name="connsiteX5" fmla="*/ 65679 w 3044952"/>
              <a:gd name="connsiteY5" fmla="*/ 3474822 h 4069080"/>
              <a:gd name="connsiteX6" fmla="*/ 0 w 3044952"/>
              <a:gd name="connsiteY6" fmla="*/ 3394582 h 406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4952" h="4069080">
                <a:moveTo>
                  <a:pt x="0" y="0"/>
                </a:moveTo>
                <a:lnTo>
                  <a:pt x="3044952" y="0"/>
                </a:lnTo>
                <a:lnTo>
                  <a:pt x="3044952" y="4069080"/>
                </a:lnTo>
                <a:lnTo>
                  <a:pt x="196525" y="4069080"/>
                </a:lnTo>
                <a:lnTo>
                  <a:pt x="203452" y="3967333"/>
                </a:lnTo>
                <a:cubicBezTo>
                  <a:pt x="203452" y="3774996"/>
                  <a:pt x="150802" y="3600867"/>
                  <a:pt x="65679" y="3474822"/>
                </a:cubicBezTo>
                <a:lnTo>
                  <a:pt x="0" y="3394582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633BC4-EF08-4307-9F67-7C6D5CA207D9}"/>
              </a:ext>
            </a:extLst>
          </p:cNvPr>
          <p:cNvSpPr/>
          <p:nvPr userDrawn="1"/>
        </p:nvSpPr>
        <p:spPr>
          <a:xfrm>
            <a:off x="5184254" y="1567528"/>
            <a:ext cx="5000624" cy="1571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5220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161613D8-063C-4A6C-AAFB-EADBB275EB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C4170-3331-054E-86E7-BF3B237A6A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04" y="1362492"/>
            <a:ext cx="9769792" cy="5495508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E008A4-6E7C-054D-AB05-6ED1F484F6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0963" y="1927975"/>
            <a:ext cx="4338637" cy="324326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F66710-4426-D14A-9ABE-BFFE94DDC7C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078686" y="510130"/>
            <a:ext cx="2645228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0FF054-B3A3-C745-97FF-44642B82E3F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57200" y="510130"/>
            <a:ext cx="2645228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583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60861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2655229-03C2-46C9-8669-E9EE2F3225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C4170-3331-054E-86E7-BF3B237A6A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04" y="1362492"/>
            <a:ext cx="9769792" cy="5495508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E008A4-6E7C-054D-AB05-6ED1F484F6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0963" y="1927975"/>
            <a:ext cx="4338637" cy="324326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A21B35-4843-494A-8EC4-09C859B092C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078686" y="510130"/>
            <a:ext cx="2645228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080EB3-A691-9345-A45E-A2CF1C2A1EE5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57200" y="510130"/>
            <a:ext cx="2645228" cy="4274141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52485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4073236"/>
            <a:ext cx="12192000" cy="2784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7EEC180-5496-4DD3-B03E-3D8FAED354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8B30A-6702-C240-B089-774599013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8" y="521623"/>
            <a:ext cx="10322560" cy="580644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A6EF5-1996-7E43-A715-F795075B5C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38208" y="1429500"/>
            <a:ext cx="2970823" cy="3940175"/>
          </a:xfr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DC07A5-DB51-D14F-A638-01E13CD7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26" y="416966"/>
            <a:ext cx="6436711" cy="590931"/>
          </a:xfrm>
        </p:spPr>
        <p:txBody>
          <a:bodyPr wrap="square" lIns="0" rIns="0" anchor="b">
            <a:sp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AB0BAD7-2BBE-1D49-9F26-C2ECFD6DA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627" y="1045475"/>
            <a:ext cx="643671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D2053A-8C08-534A-B1CA-4A69375898D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81626" y="1884491"/>
            <a:ext cx="6436711" cy="2032610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  <a:lvl2pPr algn="l">
              <a:defRPr lang="en-US">
                <a:solidFill>
                  <a:schemeClr val="tx1"/>
                </a:solidFill>
              </a:defRPr>
            </a:lvl2pPr>
            <a:lvl3pPr algn="l">
              <a:defRPr lang="en-US">
                <a:solidFill>
                  <a:schemeClr val="tx1"/>
                </a:solidFill>
              </a:defRPr>
            </a:lvl3pPr>
            <a:lvl4pPr algn="l">
              <a:defRPr lang="en-US">
                <a:solidFill>
                  <a:schemeClr val="tx1"/>
                </a:solidFill>
              </a:defRPr>
            </a:lvl4pPr>
            <a:lvl5pPr algn="l"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9A8F74-AF1D-2F4B-8B96-A887EB5944C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1626" y="4270219"/>
            <a:ext cx="6066131" cy="2231866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bg1"/>
                </a:solidFill>
              </a:defRPr>
            </a:lvl1pPr>
            <a:lvl2pPr algn="l">
              <a:defRPr lang="en-US">
                <a:solidFill>
                  <a:schemeClr val="bg1"/>
                </a:solidFill>
              </a:defRPr>
            </a:lvl2pPr>
            <a:lvl3pPr algn="l">
              <a:defRPr lang="en-US">
                <a:solidFill>
                  <a:schemeClr val="bg1"/>
                </a:solidFill>
              </a:defRPr>
            </a:lvl3pPr>
            <a:lvl4pPr algn="l">
              <a:defRPr lang="en-US">
                <a:solidFill>
                  <a:schemeClr val="bg1"/>
                </a:solidFill>
              </a:defRPr>
            </a:lvl4pPr>
            <a:lvl5pPr algn="l"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4FB686-2D13-4150-A3DA-B4C42CEB0611}"/>
              </a:ext>
            </a:extLst>
          </p:cNvPr>
          <p:cNvSpPr/>
          <p:nvPr userDrawn="1"/>
        </p:nvSpPr>
        <p:spPr>
          <a:xfrm>
            <a:off x="0" y="1676076"/>
            <a:ext cx="5000624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82224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340144FE-7126-4739-B0FB-D5E985FFA7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4073236"/>
            <a:ext cx="12192000" cy="2784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8B30A-6702-C240-B089-774599013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8" y="521623"/>
            <a:ext cx="10322560" cy="58064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9A579C-2A6D-0C43-8A7A-6FDACABC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26" y="416966"/>
            <a:ext cx="6436711" cy="590931"/>
          </a:xfrm>
        </p:spPr>
        <p:txBody>
          <a:bodyPr wrap="square" lIns="0" rIns="0" anchor="b">
            <a:sp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F065A30-AF64-C249-B404-523ED3453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627" y="1045475"/>
            <a:ext cx="6436710" cy="552450"/>
          </a:xfrm>
        </p:spPr>
        <p:txBody>
          <a:bodyPr lIns="45720" rIns="0"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791226-64E3-B04C-8B23-40B592ECBF9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81626" y="1884491"/>
            <a:ext cx="6436711" cy="2032610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bg1"/>
                </a:solidFill>
              </a:defRPr>
            </a:lvl1pPr>
            <a:lvl2pPr algn="l">
              <a:defRPr lang="en-US">
                <a:solidFill>
                  <a:schemeClr val="bg1"/>
                </a:solidFill>
              </a:defRPr>
            </a:lvl2pPr>
            <a:lvl3pPr algn="l">
              <a:defRPr lang="en-US">
                <a:solidFill>
                  <a:schemeClr val="bg1"/>
                </a:solidFill>
              </a:defRPr>
            </a:lvl3pPr>
            <a:lvl4pPr algn="l">
              <a:defRPr lang="en-US">
                <a:solidFill>
                  <a:schemeClr val="bg1"/>
                </a:solidFill>
              </a:defRPr>
            </a:lvl4pPr>
            <a:lvl5pPr algn="l"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FFB160-3E05-7946-AB61-E60634A49A7F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1626" y="4270219"/>
            <a:ext cx="6066131" cy="2231866"/>
          </a:xfrm>
        </p:spPr>
        <p:txBody>
          <a:bodyPr vert="horz" lIns="0" tIns="91440" rIns="0" bIns="45720" rtlCol="0">
            <a:norm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  <a:lvl2pPr algn="l">
              <a:defRPr lang="en-US">
                <a:solidFill>
                  <a:schemeClr val="tx1"/>
                </a:solidFill>
              </a:defRPr>
            </a:lvl2pPr>
            <a:lvl3pPr algn="l">
              <a:defRPr lang="en-US">
                <a:solidFill>
                  <a:schemeClr val="tx1"/>
                </a:solidFill>
              </a:defRPr>
            </a:lvl3pPr>
            <a:lvl4pPr algn="l">
              <a:defRPr lang="en-US">
                <a:solidFill>
                  <a:schemeClr val="tx1"/>
                </a:solidFill>
              </a:defRPr>
            </a:lvl4pPr>
            <a:lvl5pPr algn="l"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C914E84-57E9-4069-843A-6C78C58AB7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38208" y="1429500"/>
            <a:ext cx="2970823" cy="3940175"/>
          </a:xfr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AF2C7F-83F9-4029-A759-433FDE8A8108}"/>
              </a:ext>
            </a:extLst>
          </p:cNvPr>
          <p:cNvSpPr/>
          <p:nvPr userDrawn="1"/>
        </p:nvSpPr>
        <p:spPr>
          <a:xfrm>
            <a:off x="0" y="1676076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0198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>
            <a:extLst>
              <a:ext uri="{FF2B5EF4-FFF2-40B4-BE49-F238E27FC236}">
                <a16:creationId xmlns:a16="http://schemas.microsoft.com/office/drawing/2014/main" id="{FBEA19D3-1252-43E3-AC24-B31E65EE9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281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94551-4B9E-F04F-A24A-F57E0A072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7127" y="1"/>
            <a:ext cx="12191999" cy="6857999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948C6-51A8-E54B-B15F-3FC3E6E3AB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96460" y="1246938"/>
            <a:ext cx="3190875" cy="43053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CB4972-8926-054F-AD51-D777207B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099" y="656007"/>
            <a:ext cx="6302830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47A04D-0754-4D42-B2C4-4C839C15B0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099" y="1284516"/>
            <a:ext cx="630282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F8A5DC-58B8-BA4A-A24A-3E24E7FBAE1E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72099" y="2123531"/>
            <a:ext cx="6302830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19313A-5F7F-4596-AAEF-8F40CD42D57C}"/>
              </a:ext>
            </a:extLst>
          </p:cNvPr>
          <p:cNvSpPr/>
          <p:nvPr userDrawn="1"/>
        </p:nvSpPr>
        <p:spPr>
          <a:xfrm>
            <a:off x="7191376" y="1821848"/>
            <a:ext cx="5000624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3879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112CA852-C0C1-4C4A-B03C-E9E9AA2A2F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0"/>
            <a:ext cx="28152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20B2C-8285-3244-9EC7-01C585D9A7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7313" y="291586"/>
            <a:ext cx="11040717" cy="6210404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948C6-51A8-E54B-B15F-3FC3E6E3AB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29242" y="1201855"/>
            <a:ext cx="3291894" cy="440092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DFCD1D-576A-A843-AFE1-33082EB4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043" y="656007"/>
            <a:ext cx="6106886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F83D1C4-314A-1E4D-BADD-87B704463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43" y="1284516"/>
            <a:ext cx="6106885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F216C0-44B6-8342-B603-764AC7A5714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568043" y="2123531"/>
            <a:ext cx="6106886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B4B15-90EF-4EB4-BC24-BEF598D22272}"/>
              </a:ext>
            </a:extLst>
          </p:cNvPr>
          <p:cNvSpPr/>
          <p:nvPr userDrawn="1"/>
        </p:nvSpPr>
        <p:spPr>
          <a:xfrm>
            <a:off x="7191376" y="182184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9003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>
            <a:extLst>
              <a:ext uri="{FF2B5EF4-FFF2-40B4-BE49-F238E27FC236}">
                <a16:creationId xmlns:a16="http://schemas.microsoft.com/office/drawing/2014/main" id="{A9A074CB-47DD-4D0E-BE4C-D56286AD8A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30A554-2CD5-6C4E-AE0B-8654DAE8AD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88" y="0"/>
            <a:ext cx="12192000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948C6-51A8-E54B-B15F-3FC3E6E3AB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5988" y="1246938"/>
            <a:ext cx="3190875" cy="430530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EC5422-1391-9A45-AB4F-B2D2C6E8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6302830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02C60D-66FE-6B46-A56B-F466016F2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1284516"/>
            <a:ext cx="6302829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D091968-E464-1B48-BE8C-7F9B67FAF9A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6302830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B3010C-F546-4E75-9AFD-6F28862B5E4C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286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F3C5CBCE-B88C-47FF-982B-135E99EC4D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25E7C-BBE5-9345-A76E-5BA1A91AB5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29" y="291586"/>
            <a:ext cx="11067718" cy="6225591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948C6-51A8-E54B-B15F-3FC3E6E3AB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15394" y="1201855"/>
            <a:ext cx="3291894" cy="4400923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29AA5F-902F-CD41-8118-F921D633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6033032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C1E7378-1651-DF47-854A-3EEEF16A68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1284516"/>
            <a:ext cx="6033031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B889C8-A4ED-A645-BE14-B6126C773D6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6033032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6E49A2-832E-4D06-9742-2AC2A03A9027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525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269DD4C4-94B0-4856-BC85-575C58CD69B4}"/>
              </a:ext>
            </a:extLst>
          </p:cNvPr>
          <p:cNvSpPr/>
          <p:nvPr userDrawn="1"/>
        </p:nvSpPr>
        <p:spPr>
          <a:xfrm>
            <a:off x="0" y="-64066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0234D-D84B-E940-A1B6-5A77586155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58" y="1602797"/>
            <a:ext cx="9256684" cy="5206885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FBE947-AD67-2D4A-980A-9257DC8CF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07650" y="2393950"/>
            <a:ext cx="4805363" cy="313848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609B0E0-C9D3-D346-87A8-F0B808D98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457200"/>
            <a:ext cx="11152415" cy="1379766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44795FE-1304-224A-930A-47F26613F2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513" y="2177788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699FD07-2FAE-244E-B97D-2EAB1636A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13370" y="2177788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9F7B2AC-8F96-EB42-B331-F80D423A08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2513" y="4496445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4B4D2FE-0CDB-1944-A719-779B68C996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13370" y="4496445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1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F32DE2FD-7BD1-7A4A-BDC0-B65C25BBDF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7299" y="249238"/>
            <a:ext cx="11677402" cy="6359525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7582B498-1824-F947-8BD4-035D01F8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9383"/>
            <a:ext cx="5838701" cy="1539076"/>
          </a:xfrm>
        </p:spPr>
        <p:txBody>
          <a:bodyPr anchor="b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70109CB-5F35-CD43-8DF6-FEDF8802A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281" y="2481958"/>
            <a:ext cx="4804003" cy="124921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b="0" i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37051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 flipV="1">
            <a:off x="0" y="0"/>
            <a:ext cx="12192000" cy="420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79D0745-D995-4968-8536-3A3C7F5E16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0234D-D84B-E940-A1B6-5A77586155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58" y="1602797"/>
            <a:ext cx="9256684" cy="5206885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FBE947-AD67-2D4A-980A-9257DC8CFB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07650" y="2393950"/>
            <a:ext cx="4805363" cy="3138488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5895283-2AD3-144B-932E-29BB31070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457200"/>
            <a:ext cx="11152415" cy="1379766"/>
          </a:xfrm>
        </p:spPr>
        <p:txBody>
          <a:bodyPr lIns="45720" rIns="0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E721036-901C-A34B-A723-393B81D95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513" y="2177788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34BF497-42E2-624E-8028-28C59B9983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13370" y="2177788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611D42E-37DC-B648-AC5F-CB30857799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2513" y="4496445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4D9FEBF-7370-B545-921F-7033477192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13370" y="4496445"/>
            <a:ext cx="2677887" cy="1700249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25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7E2D765F-34B4-4E39-A988-0C8AE637B72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8CFC5-F375-B443-A3F2-DB660A3796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20" y="809626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130B52-909F-F84C-A701-E5C25B2D7B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9626" y="1006513"/>
            <a:ext cx="6021860" cy="338260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57545E-E252-8C40-AD4A-7ED65C60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5468168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0E2730A-2F87-3B45-99D1-0D105DDD3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1284516"/>
            <a:ext cx="546816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EC95FD-EE51-8142-A230-53B64334357D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5468168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213E92-F044-4F6A-93AD-60A291E46F70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00873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ame 12">
            <a:extLst>
              <a:ext uri="{FF2B5EF4-FFF2-40B4-BE49-F238E27FC236}">
                <a16:creationId xmlns:a16="http://schemas.microsoft.com/office/drawing/2014/main" id="{DCEA34B0-67F3-4E46-A282-4CAF8E5792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8CFC5-F375-B443-A3F2-DB660A3796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20" y="809626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130B52-909F-F84C-A701-E5C25B2D7B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59626" y="1006513"/>
            <a:ext cx="6021860" cy="3382607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FF9608-45F7-5442-A3E8-B097863A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5468168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A45A720-D514-8242-B938-5150D9AD13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1284516"/>
            <a:ext cx="546816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4D748B5-D8E3-2743-B72D-E76B9F2F358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5468168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6D3D8-CC6A-4BB7-B275-ADD729134802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15879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893DEBAD-D9DE-4B08-83D9-45BD8C4A73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3829396" y="0"/>
            <a:ext cx="45332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42C54-2C26-1A41-BAF4-CADC72C599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70" y="0"/>
            <a:ext cx="9249060" cy="520259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57885F-AE58-B743-82E2-8E057F2023D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078686" y="510130"/>
            <a:ext cx="2645228" cy="58416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E36A5C-E23F-2F47-93D1-CDE69B4CD15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24543" y="510130"/>
            <a:ext cx="2645228" cy="58416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47086C-E4B3-9C47-8A3B-66322D3F51A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049486" y="5000487"/>
            <a:ext cx="4025816" cy="157992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3FAA43B-8556-4FCF-A49F-16200A2367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89376" y="812006"/>
            <a:ext cx="5413248" cy="3850482"/>
          </a:xfrm>
          <a:custGeom>
            <a:avLst/>
            <a:gdLst>
              <a:gd name="connsiteX0" fmla="*/ 0 w 5413248"/>
              <a:gd name="connsiteY0" fmla="*/ 0 h 3833813"/>
              <a:gd name="connsiteX1" fmla="*/ 1197316 w 5413248"/>
              <a:gd name="connsiteY1" fmla="*/ 0 h 3833813"/>
              <a:gd name="connsiteX2" fmla="*/ 1198499 w 5413248"/>
              <a:gd name="connsiteY2" fmla="*/ 67469 h 3833813"/>
              <a:gd name="connsiteX3" fmla="*/ 1271524 w 5413248"/>
              <a:gd name="connsiteY3" fmla="*/ 70644 h 3833813"/>
              <a:gd name="connsiteX4" fmla="*/ 1300099 w 5413248"/>
              <a:gd name="connsiteY4" fmla="*/ 48419 h 3833813"/>
              <a:gd name="connsiteX5" fmla="*/ 1327086 w 5413248"/>
              <a:gd name="connsiteY5" fmla="*/ 77788 h 3833813"/>
              <a:gd name="connsiteX6" fmla="*/ 1456468 w 5413248"/>
              <a:gd name="connsiteY6" fmla="*/ 73819 h 3833813"/>
              <a:gd name="connsiteX7" fmla="*/ 1481074 w 5413248"/>
              <a:gd name="connsiteY7" fmla="*/ 42069 h 3833813"/>
              <a:gd name="connsiteX8" fmla="*/ 1522349 w 5413248"/>
              <a:gd name="connsiteY8" fmla="*/ 76994 h 3833813"/>
              <a:gd name="connsiteX9" fmla="*/ 1598549 w 5413248"/>
              <a:gd name="connsiteY9" fmla="*/ 70644 h 3833813"/>
              <a:gd name="connsiteX10" fmla="*/ 1598549 w 5413248"/>
              <a:gd name="connsiteY10" fmla="*/ 0 h 3833813"/>
              <a:gd name="connsiteX11" fmla="*/ 3785735 w 5413248"/>
              <a:gd name="connsiteY11" fmla="*/ 0 h 3833813"/>
              <a:gd name="connsiteX12" fmla="*/ 3786918 w 5413248"/>
              <a:gd name="connsiteY12" fmla="*/ 67469 h 3833813"/>
              <a:gd name="connsiteX13" fmla="*/ 3859943 w 5413248"/>
              <a:gd name="connsiteY13" fmla="*/ 70644 h 3833813"/>
              <a:gd name="connsiteX14" fmla="*/ 3888518 w 5413248"/>
              <a:gd name="connsiteY14" fmla="*/ 48419 h 3833813"/>
              <a:gd name="connsiteX15" fmla="*/ 3915505 w 5413248"/>
              <a:gd name="connsiteY15" fmla="*/ 77788 h 3833813"/>
              <a:gd name="connsiteX16" fmla="*/ 4044887 w 5413248"/>
              <a:gd name="connsiteY16" fmla="*/ 73819 h 3833813"/>
              <a:gd name="connsiteX17" fmla="*/ 4069493 w 5413248"/>
              <a:gd name="connsiteY17" fmla="*/ 42069 h 3833813"/>
              <a:gd name="connsiteX18" fmla="*/ 4110768 w 5413248"/>
              <a:gd name="connsiteY18" fmla="*/ 76994 h 3833813"/>
              <a:gd name="connsiteX19" fmla="*/ 4186968 w 5413248"/>
              <a:gd name="connsiteY19" fmla="*/ 70644 h 3833813"/>
              <a:gd name="connsiteX20" fmla="*/ 4186968 w 5413248"/>
              <a:gd name="connsiteY20" fmla="*/ 0 h 3833813"/>
              <a:gd name="connsiteX21" fmla="*/ 5413248 w 5413248"/>
              <a:gd name="connsiteY21" fmla="*/ 0 h 3833813"/>
              <a:gd name="connsiteX22" fmla="*/ 5413248 w 5413248"/>
              <a:gd name="connsiteY22" fmla="*/ 3833813 h 3833813"/>
              <a:gd name="connsiteX23" fmla="*/ 0 w 5413248"/>
              <a:gd name="connsiteY23" fmla="*/ 3833813 h 38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13248" h="3833813">
                <a:moveTo>
                  <a:pt x="0" y="0"/>
                </a:moveTo>
                <a:lnTo>
                  <a:pt x="1197316" y="0"/>
                </a:lnTo>
                <a:lnTo>
                  <a:pt x="1198499" y="67469"/>
                </a:lnTo>
                <a:lnTo>
                  <a:pt x="1271524" y="70644"/>
                </a:lnTo>
                <a:lnTo>
                  <a:pt x="1300099" y="48419"/>
                </a:lnTo>
                <a:lnTo>
                  <a:pt x="1327086" y="77788"/>
                </a:lnTo>
                <a:lnTo>
                  <a:pt x="1456468" y="73819"/>
                </a:lnTo>
                <a:lnTo>
                  <a:pt x="1481074" y="42069"/>
                </a:lnTo>
                <a:lnTo>
                  <a:pt x="1522349" y="76994"/>
                </a:lnTo>
                <a:lnTo>
                  <a:pt x="1598549" y="70644"/>
                </a:lnTo>
                <a:lnTo>
                  <a:pt x="1598549" y="0"/>
                </a:lnTo>
                <a:lnTo>
                  <a:pt x="3785735" y="0"/>
                </a:lnTo>
                <a:lnTo>
                  <a:pt x="3786918" y="67469"/>
                </a:lnTo>
                <a:lnTo>
                  <a:pt x="3859943" y="70644"/>
                </a:lnTo>
                <a:lnTo>
                  <a:pt x="3888518" y="48419"/>
                </a:lnTo>
                <a:lnTo>
                  <a:pt x="3915505" y="77788"/>
                </a:lnTo>
                <a:lnTo>
                  <a:pt x="4044887" y="73819"/>
                </a:lnTo>
                <a:lnTo>
                  <a:pt x="4069493" y="42069"/>
                </a:lnTo>
                <a:lnTo>
                  <a:pt x="4110768" y="76994"/>
                </a:lnTo>
                <a:lnTo>
                  <a:pt x="4186968" y="70644"/>
                </a:lnTo>
                <a:lnTo>
                  <a:pt x="4186968" y="0"/>
                </a:lnTo>
                <a:lnTo>
                  <a:pt x="5413248" y="0"/>
                </a:lnTo>
                <a:lnTo>
                  <a:pt x="5413248" y="3833813"/>
                </a:lnTo>
                <a:lnTo>
                  <a:pt x="0" y="383381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018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495C4A3F-5444-466E-A488-FA8F2C6438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3829396" y="0"/>
            <a:ext cx="45332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42C54-2C26-1A41-BAF4-CADC72C599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70" y="0"/>
            <a:ext cx="9249060" cy="52025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17C79C-AAFE-2244-B94B-DD2D00160739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078686" y="510130"/>
            <a:ext cx="2645228" cy="58416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8F75CC-7200-564F-B065-BD424D788A7B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24543" y="510130"/>
            <a:ext cx="2645228" cy="5841684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tx1"/>
                </a:solidFill>
              </a:defRPr>
            </a:lvl1pPr>
            <a:lvl2pPr>
              <a:defRPr lang="en-US" sz="1800">
                <a:solidFill>
                  <a:schemeClr val="tx1"/>
                </a:solidFill>
              </a:defRPr>
            </a:lvl2pPr>
            <a:lvl3pPr>
              <a:defRPr lang="en-US" sz="1800">
                <a:solidFill>
                  <a:schemeClr val="tx1"/>
                </a:solidFill>
              </a:defRPr>
            </a:lvl3pPr>
            <a:lvl4pPr>
              <a:defRPr lang="en-US" sz="180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BB78FF-AB79-654C-BE6A-1453E34193B2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049486" y="5000487"/>
            <a:ext cx="4025816" cy="1579927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 sz="1800">
                <a:solidFill>
                  <a:schemeClr val="bg1"/>
                </a:solidFill>
              </a:defRPr>
            </a:lvl1pPr>
            <a:lvl2pPr>
              <a:defRPr lang="en-US" sz="1800">
                <a:solidFill>
                  <a:schemeClr val="bg1"/>
                </a:solidFill>
              </a:defRPr>
            </a:lvl2pPr>
            <a:lvl3pPr>
              <a:defRPr lang="en-US" sz="1800">
                <a:solidFill>
                  <a:schemeClr val="bg1"/>
                </a:solidFill>
              </a:defRPr>
            </a:lvl3pPr>
            <a:lvl4pPr>
              <a:defRPr lang="en-US" sz="1800">
                <a:solidFill>
                  <a:schemeClr val="bg1"/>
                </a:solidFill>
              </a:defRPr>
            </a:lvl4pPr>
            <a:lvl5pPr>
              <a:defRPr lang="en-US" sz="180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66F0D59-3A2C-4E8E-B762-F400072D2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89376" y="812006"/>
            <a:ext cx="5413248" cy="3850482"/>
          </a:xfrm>
          <a:custGeom>
            <a:avLst/>
            <a:gdLst>
              <a:gd name="connsiteX0" fmla="*/ 0 w 5413248"/>
              <a:gd name="connsiteY0" fmla="*/ 0 h 3833813"/>
              <a:gd name="connsiteX1" fmla="*/ 1197316 w 5413248"/>
              <a:gd name="connsiteY1" fmla="*/ 0 h 3833813"/>
              <a:gd name="connsiteX2" fmla="*/ 1198499 w 5413248"/>
              <a:gd name="connsiteY2" fmla="*/ 67469 h 3833813"/>
              <a:gd name="connsiteX3" fmla="*/ 1271524 w 5413248"/>
              <a:gd name="connsiteY3" fmla="*/ 70644 h 3833813"/>
              <a:gd name="connsiteX4" fmla="*/ 1300099 w 5413248"/>
              <a:gd name="connsiteY4" fmla="*/ 48419 h 3833813"/>
              <a:gd name="connsiteX5" fmla="*/ 1327086 w 5413248"/>
              <a:gd name="connsiteY5" fmla="*/ 77788 h 3833813"/>
              <a:gd name="connsiteX6" fmla="*/ 1456468 w 5413248"/>
              <a:gd name="connsiteY6" fmla="*/ 73819 h 3833813"/>
              <a:gd name="connsiteX7" fmla="*/ 1481074 w 5413248"/>
              <a:gd name="connsiteY7" fmla="*/ 42069 h 3833813"/>
              <a:gd name="connsiteX8" fmla="*/ 1522349 w 5413248"/>
              <a:gd name="connsiteY8" fmla="*/ 76994 h 3833813"/>
              <a:gd name="connsiteX9" fmla="*/ 1598549 w 5413248"/>
              <a:gd name="connsiteY9" fmla="*/ 70644 h 3833813"/>
              <a:gd name="connsiteX10" fmla="*/ 1598549 w 5413248"/>
              <a:gd name="connsiteY10" fmla="*/ 0 h 3833813"/>
              <a:gd name="connsiteX11" fmla="*/ 3785735 w 5413248"/>
              <a:gd name="connsiteY11" fmla="*/ 0 h 3833813"/>
              <a:gd name="connsiteX12" fmla="*/ 3786918 w 5413248"/>
              <a:gd name="connsiteY12" fmla="*/ 67469 h 3833813"/>
              <a:gd name="connsiteX13" fmla="*/ 3859943 w 5413248"/>
              <a:gd name="connsiteY13" fmla="*/ 70644 h 3833813"/>
              <a:gd name="connsiteX14" fmla="*/ 3888518 w 5413248"/>
              <a:gd name="connsiteY14" fmla="*/ 48419 h 3833813"/>
              <a:gd name="connsiteX15" fmla="*/ 3915505 w 5413248"/>
              <a:gd name="connsiteY15" fmla="*/ 77788 h 3833813"/>
              <a:gd name="connsiteX16" fmla="*/ 4044887 w 5413248"/>
              <a:gd name="connsiteY16" fmla="*/ 73819 h 3833813"/>
              <a:gd name="connsiteX17" fmla="*/ 4069493 w 5413248"/>
              <a:gd name="connsiteY17" fmla="*/ 42069 h 3833813"/>
              <a:gd name="connsiteX18" fmla="*/ 4110768 w 5413248"/>
              <a:gd name="connsiteY18" fmla="*/ 76994 h 3833813"/>
              <a:gd name="connsiteX19" fmla="*/ 4186968 w 5413248"/>
              <a:gd name="connsiteY19" fmla="*/ 70644 h 3833813"/>
              <a:gd name="connsiteX20" fmla="*/ 4186968 w 5413248"/>
              <a:gd name="connsiteY20" fmla="*/ 0 h 3833813"/>
              <a:gd name="connsiteX21" fmla="*/ 5413248 w 5413248"/>
              <a:gd name="connsiteY21" fmla="*/ 0 h 3833813"/>
              <a:gd name="connsiteX22" fmla="*/ 5413248 w 5413248"/>
              <a:gd name="connsiteY22" fmla="*/ 3833813 h 3833813"/>
              <a:gd name="connsiteX23" fmla="*/ 0 w 5413248"/>
              <a:gd name="connsiteY23" fmla="*/ 3833813 h 38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13248" h="3833813">
                <a:moveTo>
                  <a:pt x="0" y="0"/>
                </a:moveTo>
                <a:lnTo>
                  <a:pt x="1197316" y="0"/>
                </a:lnTo>
                <a:lnTo>
                  <a:pt x="1198499" y="67469"/>
                </a:lnTo>
                <a:lnTo>
                  <a:pt x="1271524" y="70644"/>
                </a:lnTo>
                <a:lnTo>
                  <a:pt x="1300099" y="48419"/>
                </a:lnTo>
                <a:lnTo>
                  <a:pt x="1327086" y="77788"/>
                </a:lnTo>
                <a:lnTo>
                  <a:pt x="1456468" y="73819"/>
                </a:lnTo>
                <a:lnTo>
                  <a:pt x="1481074" y="42069"/>
                </a:lnTo>
                <a:lnTo>
                  <a:pt x="1522349" y="76994"/>
                </a:lnTo>
                <a:lnTo>
                  <a:pt x="1598549" y="70644"/>
                </a:lnTo>
                <a:lnTo>
                  <a:pt x="1598549" y="0"/>
                </a:lnTo>
                <a:lnTo>
                  <a:pt x="3785735" y="0"/>
                </a:lnTo>
                <a:lnTo>
                  <a:pt x="3786918" y="67469"/>
                </a:lnTo>
                <a:lnTo>
                  <a:pt x="3859943" y="70644"/>
                </a:lnTo>
                <a:lnTo>
                  <a:pt x="3888518" y="48419"/>
                </a:lnTo>
                <a:lnTo>
                  <a:pt x="3915505" y="77788"/>
                </a:lnTo>
                <a:lnTo>
                  <a:pt x="4044887" y="73819"/>
                </a:lnTo>
                <a:lnTo>
                  <a:pt x="4069493" y="42069"/>
                </a:lnTo>
                <a:lnTo>
                  <a:pt x="4110768" y="76994"/>
                </a:lnTo>
                <a:lnTo>
                  <a:pt x="4186968" y="70644"/>
                </a:lnTo>
                <a:lnTo>
                  <a:pt x="4186968" y="0"/>
                </a:lnTo>
                <a:lnTo>
                  <a:pt x="5413248" y="0"/>
                </a:lnTo>
                <a:lnTo>
                  <a:pt x="5413248" y="3833813"/>
                </a:lnTo>
                <a:lnTo>
                  <a:pt x="0" y="3833813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8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>
            <a:extLst>
              <a:ext uri="{FF2B5EF4-FFF2-40B4-BE49-F238E27FC236}">
                <a16:creationId xmlns:a16="http://schemas.microsoft.com/office/drawing/2014/main" id="{22D8EF59-8A84-4FB2-A967-4C549A52B0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93EDC-AE4C-744E-A7DC-BAB39CED9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8" y="824312"/>
            <a:ext cx="10322560" cy="580644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130B52-909F-F84C-A701-E5C25B2D7B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70141" y="1527410"/>
            <a:ext cx="6021860" cy="380317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72090D-B8F3-D141-9887-F095DD61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5372101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41B68DE-2FFD-C047-90C3-38C41C343E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4" y="1284516"/>
            <a:ext cx="5372100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A761D5-67F3-9D48-B8CA-BD72F4564AF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5372101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  <a:lvl2pPr>
              <a:defRPr lang="en-US">
                <a:solidFill>
                  <a:schemeClr val="tx1"/>
                </a:solidFill>
              </a:defRPr>
            </a:lvl2pPr>
            <a:lvl3pPr>
              <a:defRPr lang="en-US">
                <a:solidFill>
                  <a:schemeClr val="tx1"/>
                </a:solidFill>
              </a:defRPr>
            </a:lvl3pPr>
            <a:lvl4pPr>
              <a:defRPr lang="en-US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BAEEA7-C2A3-4C17-A2D9-07B26DE58304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829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5598968B-D406-4264-977D-415392EAB6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3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6271C-D02F-E546-8153-97CDE384C3F1}"/>
              </a:ext>
            </a:extLst>
          </p:cNvPr>
          <p:cNvSpPr/>
          <p:nvPr userDrawn="1"/>
        </p:nvSpPr>
        <p:spPr>
          <a:xfrm>
            <a:off x="9376756" y="0"/>
            <a:ext cx="28152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93EDC-AE4C-744E-A7DC-BAB39CED9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8" y="824312"/>
            <a:ext cx="10322560" cy="580644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130B52-909F-F84C-A701-E5C25B2D7B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70141" y="1527410"/>
            <a:ext cx="6021860" cy="3803179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CEC65D-159A-1E42-94F1-AE5BEF9D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56007"/>
            <a:ext cx="5468168" cy="590931"/>
          </a:xfrm>
        </p:spPr>
        <p:txBody>
          <a:bodyPr wrap="square" lIns="0" rIns="0" anchor="b">
            <a:sp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E4290BB-9A32-A740-A4A9-6523B3F366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13" y="1284516"/>
            <a:ext cx="546816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5713F8-F6C3-F645-92F4-5ACE9480A81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22513" y="2123531"/>
            <a:ext cx="5468168" cy="4033836"/>
          </a:xfrm>
        </p:spPr>
        <p:txBody>
          <a:bodyPr vert="horz" lIns="0" tIns="91440" rIns="0" bIns="45720" rtlCol="0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  <a:lvl2pPr>
              <a:defRPr lang="en-US">
                <a:solidFill>
                  <a:schemeClr val="bg1"/>
                </a:solidFill>
              </a:defRPr>
            </a:lvl2pPr>
            <a:lvl3pPr>
              <a:defRPr lang="en-US">
                <a:solidFill>
                  <a:schemeClr val="bg1"/>
                </a:solidFill>
              </a:defRPr>
            </a:lvl3pPr>
            <a:lvl4pPr>
              <a:defRPr lang="en-US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A7456-EB37-4288-9BA8-634F70A2F6DC}"/>
              </a:ext>
            </a:extLst>
          </p:cNvPr>
          <p:cNvSpPr/>
          <p:nvPr userDrawn="1"/>
        </p:nvSpPr>
        <p:spPr>
          <a:xfrm>
            <a:off x="0" y="1821848"/>
            <a:ext cx="5000624" cy="15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5752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C75DBAF-FF46-A948-8B69-01E7D7EB21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3294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B561366-A3FA-8B47-8834-442B8F3365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6392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A6320EA-414F-7743-9AFB-B6DB69AB8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532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F57E84CC-5DE5-DA49-9FA7-8C3CF88860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7983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3634B-2F47-6F4F-9A68-9CD32CF84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58" y="579499"/>
            <a:ext cx="5810988" cy="701731"/>
          </a:xfrm>
        </p:spPr>
        <p:txBody>
          <a:bodyPr wrap="square" lIns="0" rIns="0" anchor="b">
            <a:sp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Meet the Team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246E09-1136-A44A-ACEA-9C1F8E796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557" y="1619250"/>
            <a:ext cx="5810988" cy="4659251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00C2D1E-3CDE-0C47-A853-A9BF2C9DE5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450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45442-67D9-4F1D-9FB7-926D4F888D6E}"/>
              </a:ext>
            </a:extLst>
          </p:cNvPr>
          <p:cNvSpPr/>
          <p:nvPr userDrawn="1"/>
        </p:nvSpPr>
        <p:spPr>
          <a:xfrm>
            <a:off x="-1" y="1385071"/>
            <a:ext cx="3873731" cy="127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46345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C75DBAF-FF46-A948-8B69-01E7D7EB21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3294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B561366-A3FA-8B47-8834-442B8F3365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6392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A6320EA-414F-7743-9AFB-B6DB69AB8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532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F57E84CC-5DE5-DA49-9FA7-8C3CF88860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7983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0E7BBA-1621-D24D-901B-AE6F69C6E7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58" y="579499"/>
            <a:ext cx="5810988" cy="701731"/>
          </a:xfrm>
        </p:spPr>
        <p:txBody>
          <a:bodyPr wrap="square" lIns="0" rIns="0" anchor="b">
            <a:sp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Meet the Team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554EBD8-1A94-5A4F-9302-117C2300F8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557" y="1619250"/>
            <a:ext cx="5810988" cy="4659251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CE4DF3F-497F-6B45-B93A-4D90A6D41E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450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40B672-01D0-4DED-AB3D-9843BD827C79}"/>
              </a:ext>
            </a:extLst>
          </p:cNvPr>
          <p:cNvSpPr/>
          <p:nvPr userDrawn="1"/>
        </p:nvSpPr>
        <p:spPr>
          <a:xfrm>
            <a:off x="-1" y="1385071"/>
            <a:ext cx="3873731" cy="127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25937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4AB4E4-0182-B547-B77D-E80EDA173544}"/>
              </a:ext>
            </a:extLst>
          </p:cNvPr>
          <p:cNvSpPr/>
          <p:nvPr userDrawn="1"/>
        </p:nvSpPr>
        <p:spPr>
          <a:xfrm>
            <a:off x="253563" y="241479"/>
            <a:ext cx="11681138" cy="6375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BDF87-0379-B44E-A454-143AC8371F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52270"/>
            <a:ext cx="3727450" cy="5205730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C75DBAF-FF46-A948-8B69-01E7D7EB21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3294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B561366-A3FA-8B47-8834-442B8F3365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6392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A6320EA-414F-7743-9AFB-B6DB69AB8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53283" y="391428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F57E84CC-5DE5-DA49-9FA7-8C3CF88860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79837" y="0"/>
            <a:ext cx="914401" cy="6466572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B9370BD-FE72-6849-939C-A17663483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557" y="579499"/>
            <a:ext cx="6941519" cy="701731"/>
          </a:xfrm>
        </p:spPr>
        <p:txBody>
          <a:bodyPr wrap="square" lIns="0" rIns="0" anchor="b">
            <a:sp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07B0B108-E79B-C144-A94B-83A72C342D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97639" y="1354003"/>
            <a:ext cx="3367437" cy="552450"/>
          </a:xfrm>
        </p:spPr>
        <p:txBody>
          <a:bodyPr lIns="45720" rIns="0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Job Title Here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FD7DBF63-C9B5-A147-835F-AC729F1B77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1013" y="2946726"/>
            <a:ext cx="3384063" cy="2557271"/>
          </a:xfrm>
        </p:spPr>
        <p:txBody>
          <a:bodyPr lIns="45720" rIns="0" anchor="ctr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0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38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144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137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43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71.xml"/><Relationship Id="rId117" Type="http://schemas.openxmlformats.org/officeDocument/2006/relationships/slideLayout" Target="../slideLayouts/slideLayout262.xml"/><Relationship Id="rId21" Type="http://schemas.openxmlformats.org/officeDocument/2006/relationships/slideLayout" Target="../slideLayouts/slideLayout166.xml"/><Relationship Id="rId42" Type="http://schemas.openxmlformats.org/officeDocument/2006/relationships/slideLayout" Target="../slideLayouts/slideLayout187.xml"/><Relationship Id="rId47" Type="http://schemas.openxmlformats.org/officeDocument/2006/relationships/slideLayout" Target="../slideLayouts/slideLayout192.xml"/><Relationship Id="rId63" Type="http://schemas.openxmlformats.org/officeDocument/2006/relationships/slideLayout" Target="../slideLayouts/slideLayout208.xml"/><Relationship Id="rId68" Type="http://schemas.openxmlformats.org/officeDocument/2006/relationships/slideLayout" Target="../slideLayouts/slideLayout213.xml"/><Relationship Id="rId84" Type="http://schemas.openxmlformats.org/officeDocument/2006/relationships/slideLayout" Target="../slideLayouts/slideLayout229.xml"/><Relationship Id="rId89" Type="http://schemas.openxmlformats.org/officeDocument/2006/relationships/slideLayout" Target="../slideLayouts/slideLayout234.xml"/><Relationship Id="rId112" Type="http://schemas.openxmlformats.org/officeDocument/2006/relationships/slideLayout" Target="../slideLayouts/slideLayout257.xml"/><Relationship Id="rId133" Type="http://schemas.openxmlformats.org/officeDocument/2006/relationships/slideLayout" Target="../slideLayouts/slideLayout278.xml"/><Relationship Id="rId138" Type="http://schemas.openxmlformats.org/officeDocument/2006/relationships/slideLayout" Target="../slideLayouts/slideLayout283.xml"/><Relationship Id="rId16" Type="http://schemas.openxmlformats.org/officeDocument/2006/relationships/slideLayout" Target="../slideLayouts/slideLayout161.xml"/><Relationship Id="rId107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156.xml"/><Relationship Id="rId32" Type="http://schemas.openxmlformats.org/officeDocument/2006/relationships/slideLayout" Target="../slideLayouts/slideLayout177.xml"/><Relationship Id="rId37" Type="http://schemas.openxmlformats.org/officeDocument/2006/relationships/slideLayout" Target="../slideLayouts/slideLayout182.xml"/><Relationship Id="rId53" Type="http://schemas.openxmlformats.org/officeDocument/2006/relationships/slideLayout" Target="../slideLayouts/slideLayout198.xml"/><Relationship Id="rId58" Type="http://schemas.openxmlformats.org/officeDocument/2006/relationships/slideLayout" Target="../slideLayouts/slideLayout203.xml"/><Relationship Id="rId74" Type="http://schemas.openxmlformats.org/officeDocument/2006/relationships/slideLayout" Target="../slideLayouts/slideLayout219.xml"/><Relationship Id="rId79" Type="http://schemas.openxmlformats.org/officeDocument/2006/relationships/slideLayout" Target="../slideLayouts/slideLayout224.xml"/><Relationship Id="rId102" Type="http://schemas.openxmlformats.org/officeDocument/2006/relationships/slideLayout" Target="../slideLayouts/slideLayout247.xml"/><Relationship Id="rId123" Type="http://schemas.openxmlformats.org/officeDocument/2006/relationships/slideLayout" Target="../slideLayouts/slideLayout268.xml"/><Relationship Id="rId128" Type="http://schemas.openxmlformats.org/officeDocument/2006/relationships/slideLayout" Target="../slideLayouts/slideLayout273.xml"/><Relationship Id="rId144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150.xml"/><Relationship Id="rId90" Type="http://schemas.openxmlformats.org/officeDocument/2006/relationships/slideLayout" Target="../slideLayouts/slideLayout235.xml"/><Relationship Id="rId95" Type="http://schemas.openxmlformats.org/officeDocument/2006/relationships/slideLayout" Target="../slideLayouts/slideLayout240.xml"/><Relationship Id="rId22" Type="http://schemas.openxmlformats.org/officeDocument/2006/relationships/slideLayout" Target="../slideLayouts/slideLayout167.xml"/><Relationship Id="rId27" Type="http://schemas.openxmlformats.org/officeDocument/2006/relationships/slideLayout" Target="../slideLayouts/slideLayout172.xml"/><Relationship Id="rId43" Type="http://schemas.openxmlformats.org/officeDocument/2006/relationships/slideLayout" Target="../slideLayouts/slideLayout188.xml"/><Relationship Id="rId48" Type="http://schemas.openxmlformats.org/officeDocument/2006/relationships/slideLayout" Target="../slideLayouts/slideLayout193.xml"/><Relationship Id="rId64" Type="http://schemas.openxmlformats.org/officeDocument/2006/relationships/slideLayout" Target="../slideLayouts/slideLayout209.xml"/><Relationship Id="rId69" Type="http://schemas.openxmlformats.org/officeDocument/2006/relationships/slideLayout" Target="../slideLayouts/slideLayout214.xml"/><Relationship Id="rId113" Type="http://schemas.openxmlformats.org/officeDocument/2006/relationships/slideLayout" Target="../slideLayouts/slideLayout258.xml"/><Relationship Id="rId118" Type="http://schemas.openxmlformats.org/officeDocument/2006/relationships/slideLayout" Target="../slideLayouts/slideLayout263.xml"/><Relationship Id="rId134" Type="http://schemas.openxmlformats.org/officeDocument/2006/relationships/slideLayout" Target="../slideLayouts/slideLayout279.xml"/><Relationship Id="rId139" Type="http://schemas.openxmlformats.org/officeDocument/2006/relationships/slideLayout" Target="../slideLayouts/slideLayout284.xml"/><Relationship Id="rId80" Type="http://schemas.openxmlformats.org/officeDocument/2006/relationships/slideLayout" Target="../slideLayouts/slideLayout225.xml"/><Relationship Id="rId85" Type="http://schemas.openxmlformats.org/officeDocument/2006/relationships/slideLayout" Target="../slideLayouts/slideLayout230.xml"/><Relationship Id="rId3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7.xml"/><Relationship Id="rId17" Type="http://schemas.openxmlformats.org/officeDocument/2006/relationships/slideLayout" Target="../slideLayouts/slideLayout162.xml"/><Relationship Id="rId25" Type="http://schemas.openxmlformats.org/officeDocument/2006/relationships/slideLayout" Target="../slideLayouts/slideLayout170.xml"/><Relationship Id="rId33" Type="http://schemas.openxmlformats.org/officeDocument/2006/relationships/slideLayout" Target="../slideLayouts/slideLayout178.xml"/><Relationship Id="rId38" Type="http://schemas.openxmlformats.org/officeDocument/2006/relationships/slideLayout" Target="../slideLayouts/slideLayout183.xml"/><Relationship Id="rId46" Type="http://schemas.openxmlformats.org/officeDocument/2006/relationships/slideLayout" Target="../slideLayouts/slideLayout191.xml"/><Relationship Id="rId59" Type="http://schemas.openxmlformats.org/officeDocument/2006/relationships/slideLayout" Target="../slideLayouts/slideLayout204.xml"/><Relationship Id="rId67" Type="http://schemas.openxmlformats.org/officeDocument/2006/relationships/slideLayout" Target="../slideLayouts/slideLayout212.xml"/><Relationship Id="rId103" Type="http://schemas.openxmlformats.org/officeDocument/2006/relationships/slideLayout" Target="../slideLayouts/slideLayout248.xml"/><Relationship Id="rId108" Type="http://schemas.openxmlformats.org/officeDocument/2006/relationships/slideLayout" Target="../slideLayouts/slideLayout253.xml"/><Relationship Id="rId116" Type="http://schemas.openxmlformats.org/officeDocument/2006/relationships/slideLayout" Target="../slideLayouts/slideLayout261.xml"/><Relationship Id="rId124" Type="http://schemas.openxmlformats.org/officeDocument/2006/relationships/slideLayout" Target="../slideLayouts/slideLayout269.xml"/><Relationship Id="rId129" Type="http://schemas.openxmlformats.org/officeDocument/2006/relationships/slideLayout" Target="../slideLayouts/slideLayout274.xml"/><Relationship Id="rId137" Type="http://schemas.openxmlformats.org/officeDocument/2006/relationships/slideLayout" Target="../slideLayouts/slideLayout282.xml"/><Relationship Id="rId20" Type="http://schemas.openxmlformats.org/officeDocument/2006/relationships/slideLayout" Target="../slideLayouts/slideLayout165.xml"/><Relationship Id="rId41" Type="http://schemas.openxmlformats.org/officeDocument/2006/relationships/slideLayout" Target="../slideLayouts/slideLayout186.xml"/><Relationship Id="rId54" Type="http://schemas.openxmlformats.org/officeDocument/2006/relationships/slideLayout" Target="../slideLayouts/slideLayout199.xml"/><Relationship Id="rId62" Type="http://schemas.openxmlformats.org/officeDocument/2006/relationships/slideLayout" Target="../slideLayouts/slideLayout207.xml"/><Relationship Id="rId70" Type="http://schemas.openxmlformats.org/officeDocument/2006/relationships/slideLayout" Target="../slideLayouts/slideLayout215.xml"/><Relationship Id="rId75" Type="http://schemas.openxmlformats.org/officeDocument/2006/relationships/slideLayout" Target="../slideLayouts/slideLayout220.xml"/><Relationship Id="rId83" Type="http://schemas.openxmlformats.org/officeDocument/2006/relationships/slideLayout" Target="../slideLayouts/slideLayout228.xml"/><Relationship Id="rId88" Type="http://schemas.openxmlformats.org/officeDocument/2006/relationships/slideLayout" Target="../slideLayouts/slideLayout233.xml"/><Relationship Id="rId91" Type="http://schemas.openxmlformats.org/officeDocument/2006/relationships/slideLayout" Target="../slideLayouts/slideLayout236.xml"/><Relationship Id="rId96" Type="http://schemas.openxmlformats.org/officeDocument/2006/relationships/slideLayout" Target="../slideLayouts/slideLayout241.xml"/><Relationship Id="rId111" Type="http://schemas.openxmlformats.org/officeDocument/2006/relationships/slideLayout" Target="../slideLayouts/slideLayout256.xml"/><Relationship Id="rId132" Type="http://schemas.openxmlformats.org/officeDocument/2006/relationships/slideLayout" Target="../slideLayouts/slideLayout277.xml"/><Relationship Id="rId140" Type="http://schemas.openxmlformats.org/officeDocument/2006/relationships/slideLayout" Target="../slideLayouts/slideLayout285.xml"/><Relationship Id="rId145" Type="http://schemas.openxmlformats.org/officeDocument/2006/relationships/slideLayout" Target="../slideLayouts/slideLayout290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60.xml"/><Relationship Id="rId23" Type="http://schemas.openxmlformats.org/officeDocument/2006/relationships/slideLayout" Target="../slideLayouts/slideLayout168.xml"/><Relationship Id="rId28" Type="http://schemas.openxmlformats.org/officeDocument/2006/relationships/slideLayout" Target="../slideLayouts/slideLayout173.xml"/><Relationship Id="rId36" Type="http://schemas.openxmlformats.org/officeDocument/2006/relationships/slideLayout" Target="../slideLayouts/slideLayout181.xml"/><Relationship Id="rId49" Type="http://schemas.openxmlformats.org/officeDocument/2006/relationships/slideLayout" Target="../slideLayouts/slideLayout194.xml"/><Relationship Id="rId57" Type="http://schemas.openxmlformats.org/officeDocument/2006/relationships/slideLayout" Target="../slideLayouts/slideLayout202.xml"/><Relationship Id="rId106" Type="http://schemas.openxmlformats.org/officeDocument/2006/relationships/slideLayout" Target="../slideLayouts/slideLayout251.xml"/><Relationship Id="rId114" Type="http://schemas.openxmlformats.org/officeDocument/2006/relationships/slideLayout" Target="../slideLayouts/slideLayout259.xml"/><Relationship Id="rId119" Type="http://schemas.openxmlformats.org/officeDocument/2006/relationships/slideLayout" Target="../slideLayouts/slideLayout264.xml"/><Relationship Id="rId127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155.xml"/><Relationship Id="rId31" Type="http://schemas.openxmlformats.org/officeDocument/2006/relationships/slideLayout" Target="../slideLayouts/slideLayout176.xml"/><Relationship Id="rId44" Type="http://schemas.openxmlformats.org/officeDocument/2006/relationships/slideLayout" Target="../slideLayouts/slideLayout189.xml"/><Relationship Id="rId52" Type="http://schemas.openxmlformats.org/officeDocument/2006/relationships/slideLayout" Target="../slideLayouts/slideLayout197.xml"/><Relationship Id="rId60" Type="http://schemas.openxmlformats.org/officeDocument/2006/relationships/slideLayout" Target="../slideLayouts/slideLayout205.xml"/><Relationship Id="rId65" Type="http://schemas.openxmlformats.org/officeDocument/2006/relationships/slideLayout" Target="../slideLayouts/slideLayout210.xml"/><Relationship Id="rId73" Type="http://schemas.openxmlformats.org/officeDocument/2006/relationships/slideLayout" Target="../slideLayouts/slideLayout218.xml"/><Relationship Id="rId78" Type="http://schemas.openxmlformats.org/officeDocument/2006/relationships/slideLayout" Target="../slideLayouts/slideLayout223.xml"/><Relationship Id="rId81" Type="http://schemas.openxmlformats.org/officeDocument/2006/relationships/slideLayout" Target="../slideLayouts/slideLayout226.xml"/><Relationship Id="rId86" Type="http://schemas.openxmlformats.org/officeDocument/2006/relationships/slideLayout" Target="../slideLayouts/slideLayout231.xml"/><Relationship Id="rId94" Type="http://schemas.openxmlformats.org/officeDocument/2006/relationships/slideLayout" Target="../slideLayouts/slideLayout239.xml"/><Relationship Id="rId99" Type="http://schemas.openxmlformats.org/officeDocument/2006/relationships/slideLayout" Target="../slideLayouts/slideLayout244.xml"/><Relationship Id="rId101" Type="http://schemas.openxmlformats.org/officeDocument/2006/relationships/slideLayout" Target="../slideLayouts/slideLayout246.xml"/><Relationship Id="rId122" Type="http://schemas.openxmlformats.org/officeDocument/2006/relationships/slideLayout" Target="../slideLayouts/slideLayout267.xml"/><Relationship Id="rId130" Type="http://schemas.openxmlformats.org/officeDocument/2006/relationships/slideLayout" Target="../slideLayouts/slideLayout275.xml"/><Relationship Id="rId135" Type="http://schemas.openxmlformats.org/officeDocument/2006/relationships/slideLayout" Target="../slideLayouts/slideLayout280.xml"/><Relationship Id="rId143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8.xml"/><Relationship Id="rId18" Type="http://schemas.openxmlformats.org/officeDocument/2006/relationships/slideLayout" Target="../slideLayouts/slideLayout163.xml"/><Relationship Id="rId39" Type="http://schemas.openxmlformats.org/officeDocument/2006/relationships/slideLayout" Target="../slideLayouts/slideLayout184.xml"/><Relationship Id="rId109" Type="http://schemas.openxmlformats.org/officeDocument/2006/relationships/slideLayout" Target="../slideLayouts/slideLayout254.xml"/><Relationship Id="rId34" Type="http://schemas.openxmlformats.org/officeDocument/2006/relationships/slideLayout" Target="../slideLayouts/slideLayout179.xml"/><Relationship Id="rId50" Type="http://schemas.openxmlformats.org/officeDocument/2006/relationships/slideLayout" Target="../slideLayouts/slideLayout195.xml"/><Relationship Id="rId55" Type="http://schemas.openxmlformats.org/officeDocument/2006/relationships/slideLayout" Target="../slideLayouts/slideLayout200.xml"/><Relationship Id="rId76" Type="http://schemas.openxmlformats.org/officeDocument/2006/relationships/slideLayout" Target="../slideLayouts/slideLayout221.xml"/><Relationship Id="rId97" Type="http://schemas.openxmlformats.org/officeDocument/2006/relationships/slideLayout" Target="../slideLayouts/slideLayout242.xml"/><Relationship Id="rId104" Type="http://schemas.openxmlformats.org/officeDocument/2006/relationships/slideLayout" Target="../slideLayouts/slideLayout249.xml"/><Relationship Id="rId120" Type="http://schemas.openxmlformats.org/officeDocument/2006/relationships/slideLayout" Target="../slideLayouts/slideLayout265.xml"/><Relationship Id="rId125" Type="http://schemas.openxmlformats.org/officeDocument/2006/relationships/slideLayout" Target="../slideLayouts/slideLayout270.xml"/><Relationship Id="rId141" Type="http://schemas.openxmlformats.org/officeDocument/2006/relationships/slideLayout" Target="../slideLayouts/slideLayout286.xml"/><Relationship Id="rId146" Type="http://schemas.openxmlformats.org/officeDocument/2006/relationships/theme" Target="../theme/theme2.xml"/><Relationship Id="rId7" Type="http://schemas.openxmlformats.org/officeDocument/2006/relationships/slideLayout" Target="../slideLayouts/slideLayout152.xml"/><Relationship Id="rId71" Type="http://schemas.openxmlformats.org/officeDocument/2006/relationships/slideLayout" Target="../slideLayouts/slideLayout216.xml"/><Relationship Id="rId92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147.xml"/><Relationship Id="rId29" Type="http://schemas.openxmlformats.org/officeDocument/2006/relationships/slideLayout" Target="../slideLayouts/slideLayout174.xml"/><Relationship Id="rId24" Type="http://schemas.openxmlformats.org/officeDocument/2006/relationships/slideLayout" Target="../slideLayouts/slideLayout169.xml"/><Relationship Id="rId40" Type="http://schemas.openxmlformats.org/officeDocument/2006/relationships/slideLayout" Target="../slideLayouts/slideLayout185.xml"/><Relationship Id="rId45" Type="http://schemas.openxmlformats.org/officeDocument/2006/relationships/slideLayout" Target="../slideLayouts/slideLayout190.xml"/><Relationship Id="rId66" Type="http://schemas.openxmlformats.org/officeDocument/2006/relationships/slideLayout" Target="../slideLayouts/slideLayout211.xml"/><Relationship Id="rId87" Type="http://schemas.openxmlformats.org/officeDocument/2006/relationships/slideLayout" Target="../slideLayouts/slideLayout232.xml"/><Relationship Id="rId110" Type="http://schemas.openxmlformats.org/officeDocument/2006/relationships/slideLayout" Target="../slideLayouts/slideLayout255.xml"/><Relationship Id="rId115" Type="http://schemas.openxmlformats.org/officeDocument/2006/relationships/slideLayout" Target="../slideLayouts/slideLayout260.xml"/><Relationship Id="rId131" Type="http://schemas.openxmlformats.org/officeDocument/2006/relationships/slideLayout" Target="../slideLayouts/slideLayout276.xml"/><Relationship Id="rId136" Type="http://schemas.openxmlformats.org/officeDocument/2006/relationships/slideLayout" Target="../slideLayouts/slideLayout281.xml"/><Relationship Id="rId61" Type="http://schemas.openxmlformats.org/officeDocument/2006/relationships/slideLayout" Target="../slideLayouts/slideLayout206.xml"/><Relationship Id="rId82" Type="http://schemas.openxmlformats.org/officeDocument/2006/relationships/slideLayout" Target="../slideLayouts/slideLayout227.xml"/><Relationship Id="rId1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59.xml"/><Relationship Id="rId30" Type="http://schemas.openxmlformats.org/officeDocument/2006/relationships/slideLayout" Target="../slideLayouts/slideLayout175.xml"/><Relationship Id="rId35" Type="http://schemas.openxmlformats.org/officeDocument/2006/relationships/slideLayout" Target="../slideLayouts/slideLayout180.xml"/><Relationship Id="rId56" Type="http://schemas.openxmlformats.org/officeDocument/2006/relationships/slideLayout" Target="../slideLayouts/slideLayout201.xml"/><Relationship Id="rId77" Type="http://schemas.openxmlformats.org/officeDocument/2006/relationships/slideLayout" Target="../slideLayouts/slideLayout222.xml"/><Relationship Id="rId100" Type="http://schemas.openxmlformats.org/officeDocument/2006/relationships/slideLayout" Target="../slideLayouts/slideLayout245.xml"/><Relationship Id="rId105" Type="http://schemas.openxmlformats.org/officeDocument/2006/relationships/slideLayout" Target="../slideLayouts/slideLayout250.xml"/><Relationship Id="rId126" Type="http://schemas.openxmlformats.org/officeDocument/2006/relationships/slideLayout" Target="../slideLayouts/slideLayout271.xml"/><Relationship Id="rId8" Type="http://schemas.openxmlformats.org/officeDocument/2006/relationships/slideLayout" Target="../slideLayouts/slideLayout153.xml"/><Relationship Id="rId51" Type="http://schemas.openxmlformats.org/officeDocument/2006/relationships/slideLayout" Target="../slideLayouts/slideLayout196.xml"/><Relationship Id="rId72" Type="http://schemas.openxmlformats.org/officeDocument/2006/relationships/slideLayout" Target="../slideLayouts/slideLayout217.xml"/><Relationship Id="rId93" Type="http://schemas.openxmlformats.org/officeDocument/2006/relationships/slideLayout" Target="../slideLayouts/slideLayout238.xml"/><Relationship Id="rId98" Type="http://schemas.openxmlformats.org/officeDocument/2006/relationships/slideLayout" Target="../slideLayouts/slideLayout243.xml"/><Relationship Id="rId121" Type="http://schemas.openxmlformats.org/officeDocument/2006/relationships/slideLayout" Target="../slideLayouts/slideLayout266.xml"/><Relationship Id="rId142" Type="http://schemas.openxmlformats.org/officeDocument/2006/relationships/slideLayout" Target="../slideLayouts/slideLayout2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84044-9314-C942-BF6E-189FE45C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F7AFD-A2CC-DA47-9A0B-AF833214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1EB6-30B9-1B41-B0E3-695CAF0D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5F659C-CF41-FD47-8DE1-E0B6CE47D2D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6/23/2019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E701-2708-0243-82F5-17CB6B2C1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AEB5-80A8-9944-8E58-9D4D737E9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F740E-673F-4DE6-A428-5A3ED2F7B5D1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67413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  <p:sldLayoutId id="2147483779" r:id="rId119"/>
    <p:sldLayoutId id="2147483780" r:id="rId120"/>
    <p:sldLayoutId id="2147483781" r:id="rId121"/>
    <p:sldLayoutId id="2147483782" r:id="rId122"/>
    <p:sldLayoutId id="2147483783" r:id="rId123"/>
    <p:sldLayoutId id="2147483784" r:id="rId124"/>
    <p:sldLayoutId id="2147483785" r:id="rId125"/>
    <p:sldLayoutId id="2147483786" r:id="rId126"/>
    <p:sldLayoutId id="2147483787" r:id="rId127"/>
    <p:sldLayoutId id="2147483788" r:id="rId128"/>
    <p:sldLayoutId id="2147483789" r:id="rId129"/>
    <p:sldLayoutId id="2147483790" r:id="rId130"/>
    <p:sldLayoutId id="2147483791" r:id="rId131"/>
    <p:sldLayoutId id="2147483792" r:id="rId132"/>
    <p:sldLayoutId id="2147483793" r:id="rId133"/>
    <p:sldLayoutId id="2147483794" r:id="rId134"/>
    <p:sldLayoutId id="2147483795" r:id="rId135"/>
    <p:sldLayoutId id="2147483796" r:id="rId136"/>
    <p:sldLayoutId id="2147483797" r:id="rId137"/>
    <p:sldLayoutId id="2147483798" r:id="rId138"/>
    <p:sldLayoutId id="2147483799" r:id="rId139"/>
    <p:sldLayoutId id="2147483800" r:id="rId140"/>
    <p:sldLayoutId id="2147483801" r:id="rId141"/>
    <p:sldLayoutId id="2147483802" r:id="rId142"/>
    <p:sldLayoutId id="2147483803" r:id="rId143"/>
    <p:sldLayoutId id="2147483804" r:id="rId144"/>
    <p:sldLayoutId id="2147483805" r:id="rId1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84044-9314-C942-BF6E-189FE45C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F7AFD-A2CC-DA47-9A0B-AF8332146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1EB6-30B9-1B41-B0E3-695CAF0D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5F659C-CF41-FD47-8DE1-E0B6CE47D2D7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6/23/2019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E701-2708-0243-82F5-17CB6B2C1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AEB5-80A8-9944-8E58-9D4D737E9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D29CFC-AA43-0C42-AA12-EB6DCFE058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F740E-673F-4DE6-A428-5A3ED2F7B5D1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8736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828" r:id="rId22"/>
    <p:sldLayoutId id="2147483829" r:id="rId23"/>
    <p:sldLayoutId id="2147483830" r:id="rId24"/>
    <p:sldLayoutId id="2147483831" r:id="rId25"/>
    <p:sldLayoutId id="2147483832" r:id="rId26"/>
    <p:sldLayoutId id="2147483833" r:id="rId27"/>
    <p:sldLayoutId id="2147483834" r:id="rId28"/>
    <p:sldLayoutId id="2147483835" r:id="rId29"/>
    <p:sldLayoutId id="2147483836" r:id="rId30"/>
    <p:sldLayoutId id="2147483837" r:id="rId31"/>
    <p:sldLayoutId id="2147483838" r:id="rId32"/>
    <p:sldLayoutId id="2147483839" r:id="rId33"/>
    <p:sldLayoutId id="2147483840" r:id="rId34"/>
    <p:sldLayoutId id="2147483841" r:id="rId35"/>
    <p:sldLayoutId id="2147483842" r:id="rId36"/>
    <p:sldLayoutId id="2147483843" r:id="rId37"/>
    <p:sldLayoutId id="2147483844" r:id="rId38"/>
    <p:sldLayoutId id="2147483845" r:id="rId39"/>
    <p:sldLayoutId id="2147483846" r:id="rId40"/>
    <p:sldLayoutId id="2147483847" r:id="rId41"/>
    <p:sldLayoutId id="2147483848" r:id="rId42"/>
    <p:sldLayoutId id="2147483849" r:id="rId43"/>
    <p:sldLayoutId id="2147483850" r:id="rId44"/>
    <p:sldLayoutId id="2147483851" r:id="rId45"/>
    <p:sldLayoutId id="2147483852" r:id="rId46"/>
    <p:sldLayoutId id="2147483853" r:id="rId47"/>
    <p:sldLayoutId id="2147483854" r:id="rId48"/>
    <p:sldLayoutId id="2147483855" r:id="rId49"/>
    <p:sldLayoutId id="2147483856" r:id="rId50"/>
    <p:sldLayoutId id="2147483857" r:id="rId51"/>
    <p:sldLayoutId id="2147483858" r:id="rId52"/>
    <p:sldLayoutId id="2147483859" r:id="rId53"/>
    <p:sldLayoutId id="2147483860" r:id="rId54"/>
    <p:sldLayoutId id="2147483861" r:id="rId55"/>
    <p:sldLayoutId id="2147483862" r:id="rId56"/>
    <p:sldLayoutId id="2147483863" r:id="rId57"/>
    <p:sldLayoutId id="2147483864" r:id="rId58"/>
    <p:sldLayoutId id="2147483865" r:id="rId59"/>
    <p:sldLayoutId id="2147483866" r:id="rId60"/>
    <p:sldLayoutId id="2147483867" r:id="rId61"/>
    <p:sldLayoutId id="2147483868" r:id="rId62"/>
    <p:sldLayoutId id="2147483869" r:id="rId63"/>
    <p:sldLayoutId id="2147483870" r:id="rId64"/>
    <p:sldLayoutId id="2147483871" r:id="rId65"/>
    <p:sldLayoutId id="2147483872" r:id="rId66"/>
    <p:sldLayoutId id="2147483873" r:id="rId67"/>
    <p:sldLayoutId id="2147483874" r:id="rId68"/>
    <p:sldLayoutId id="2147483875" r:id="rId69"/>
    <p:sldLayoutId id="2147483876" r:id="rId70"/>
    <p:sldLayoutId id="2147483877" r:id="rId71"/>
    <p:sldLayoutId id="2147483878" r:id="rId72"/>
    <p:sldLayoutId id="2147483879" r:id="rId73"/>
    <p:sldLayoutId id="2147483880" r:id="rId74"/>
    <p:sldLayoutId id="2147483881" r:id="rId75"/>
    <p:sldLayoutId id="2147483882" r:id="rId76"/>
    <p:sldLayoutId id="2147483883" r:id="rId77"/>
    <p:sldLayoutId id="2147483884" r:id="rId78"/>
    <p:sldLayoutId id="2147483885" r:id="rId79"/>
    <p:sldLayoutId id="2147483886" r:id="rId80"/>
    <p:sldLayoutId id="2147483887" r:id="rId81"/>
    <p:sldLayoutId id="2147483888" r:id="rId82"/>
    <p:sldLayoutId id="2147483889" r:id="rId83"/>
    <p:sldLayoutId id="2147483890" r:id="rId84"/>
    <p:sldLayoutId id="2147483891" r:id="rId85"/>
    <p:sldLayoutId id="2147483892" r:id="rId86"/>
    <p:sldLayoutId id="2147483893" r:id="rId87"/>
    <p:sldLayoutId id="2147483894" r:id="rId88"/>
    <p:sldLayoutId id="2147483895" r:id="rId89"/>
    <p:sldLayoutId id="2147483896" r:id="rId90"/>
    <p:sldLayoutId id="2147483897" r:id="rId91"/>
    <p:sldLayoutId id="2147483898" r:id="rId92"/>
    <p:sldLayoutId id="2147483899" r:id="rId93"/>
    <p:sldLayoutId id="2147483900" r:id="rId94"/>
    <p:sldLayoutId id="2147483901" r:id="rId95"/>
    <p:sldLayoutId id="2147483902" r:id="rId96"/>
    <p:sldLayoutId id="2147483903" r:id="rId97"/>
    <p:sldLayoutId id="2147483904" r:id="rId98"/>
    <p:sldLayoutId id="2147483905" r:id="rId99"/>
    <p:sldLayoutId id="2147483906" r:id="rId100"/>
    <p:sldLayoutId id="2147483907" r:id="rId101"/>
    <p:sldLayoutId id="2147483908" r:id="rId102"/>
    <p:sldLayoutId id="2147483909" r:id="rId103"/>
    <p:sldLayoutId id="2147483910" r:id="rId104"/>
    <p:sldLayoutId id="2147483911" r:id="rId105"/>
    <p:sldLayoutId id="2147483912" r:id="rId106"/>
    <p:sldLayoutId id="2147483913" r:id="rId107"/>
    <p:sldLayoutId id="2147483914" r:id="rId108"/>
    <p:sldLayoutId id="2147483915" r:id="rId109"/>
    <p:sldLayoutId id="2147483916" r:id="rId110"/>
    <p:sldLayoutId id="2147483917" r:id="rId111"/>
    <p:sldLayoutId id="2147483918" r:id="rId112"/>
    <p:sldLayoutId id="2147483919" r:id="rId113"/>
    <p:sldLayoutId id="2147483920" r:id="rId114"/>
    <p:sldLayoutId id="2147483921" r:id="rId115"/>
    <p:sldLayoutId id="2147483922" r:id="rId116"/>
    <p:sldLayoutId id="2147483923" r:id="rId117"/>
    <p:sldLayoutId id="2147483924" r:id="rId118"/>
    <p:sldLayoutId id="2147483925" r:id="rId119"/>
    <p:sldLayoutId id="2147483926" r:id="rId120"/>
    <p:sldLayoutId id="2147483927" r:id="rId121"/>
    <p:sldLayoutId id="2147483928" r:id="rId122"/>
    <p:sldLayoutId id="2147483929" r:id="rId123"/>
    <p:sldLayoutId id="2147483930" r:id="rId124"/>
    <p:sldLayoutId id="2147483931" r:id="rId125"/>
    <p:sldLayoutId id="2147483932" r:id="rId126"/>
    <p:sldLayoutId id="2147483933" r:id="rId127"/>
    <p:sldLayoutId id="2147483934" r:id="rId128"/>
    <p:sldLayoutId id="2147483935" r:id="rId129"/>
    <p:sldLayoutId id="2147483936" r:id="rId130"/>
    <p:sldLayoutId id="2147483937" r:id="rId131"/>
    <p:sldLayoutId id="2147483938" r:id="rId132"/>
    <p:sldLayoutId id="2147483939" r:id="rId133"/>
    <p:sldLayoutId id="2147483940" r:id="rId134"/>
    <p:sldLayoutId id="2147483941" r:id="rId135"/>
    <p:sldLayoutId id="2147483942" r:id="rId136"/>
    <p:sldLayoutId id="2147483943" r:id="rId137"/>
    <p:sldLayoutId id="2147483944" r:id="rId138"/>
    <p:sldLayoutId id="2147483945" r:id="rId139"/>
    <p:sldLayoutId id="2147483946" r:id="rId140"/>
    <p:sldLayoutId id="2147483947" r:id="rId141"/>
    <p:sldLayoutId id="2147483948" r:id="rId142"/>
    <p:sldLayoutId id="2147483949" r:id="rId143"/>
    <p:sldLayoutId id="2147483950" r:id="rId144"/>
    <p:sldLayoutId id="2147483951" r:id="rId14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6.xml"/><Relationship Id="rId4" Type="http://schemas.openxmlformats.org/officeDocument/2006/relationships/hyperlink" Target="https://wordpress.org/plugins/insert-or-embed-articulate-content-into-wordpres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gantthemes.com/layouts/community-non-profit/environmental-nonprofit-landing-page/live-demo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5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8" y="199142"/>
            <a:ext cx="11791961" cy="6468106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AE924A1-EF59-5C4F-8659-7C84F0FB5866}"/>
              </a:ext>
            </a:extLst>
          </p:cNvPr>
          <p:cNvSpPr/>
          <p:nvPr/>
        </p:nvSpPr>
        <p:spPr>
          <a:xfrm>
            <a:off x="0" y="2493983"/>
            <a:ext cx="12192000" cy="2505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83A302-8886-B443-9656-206739C2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Cahier des charges projet Wordpress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CB72D7-BF12-3D48-94A2-6D285FD66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 smtClean="0"/>
              <a:t>Formation HB, juin 2019</a:t>
            </a:r>
            <a:endParaRPr lang="en-US" noProof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7DB755-1052-8F4C-A234-8BB927B533D9}"/>
              </a:ext>
            </a:extLst>
          </p:cNvPr>
          <p:cNvSpPr/>
          <p:nvPr/>
        </p:nvSpPr>
        <p:spPr>
          <a:xfrm>
            <a:off x="3419101" y="3793926"/>
            <a:ext cx="918194" cy="163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1" y="1814388"/>
            <a:ext cx="2143125" cy="2143125"/>
          </a:xfrm>
          <a:prstGeom prst="rect">
            <a:avLst/>
          </a:prstGeom>
          <a:solidFill>
            <a:srgbClr val="000000">
              <a:shade val="95000"/>
            </a:srgbClr>
          </a:solidFill>
          <a:ln w="123825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90644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A2B6-3804-1544-AC44-A41D9086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Objectifs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015D2A-4C90-9F4B-8B5E-D9707E648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La page d’accueil doit permettre </a:t>
            </a:r>
            <a:r>
              <a:rPr lang="en-US" noProof="1" smtClean="0"/>
              <a:t>de :</a:t>
            </a:r>
            <a:endParaRPr lang="en-U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BBFF6-9269-7C40-9D82-87792EF94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3269"/>
            <a:ext cx="3182738" cy="4186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 smtClean="0"/>
              <a:t>Comprendre :</a:t>
            </a:r>
          </a:p>
          <a:p>
            <a:pPr lvl="1"/>
            <a:r>
              <a:rPr lang="fr-FR" sz="2000" dirty="0" smtClean="0"/>
              <a:t>Ce que fait l’association</a:t>
            </a:r>
          </a:p>
          <a:p>
            <a:pPr lvl="1"/>
            <a:r>
              <a:rPr lang="fr-FR" sz="2000" dirty="0" smtClean="0"/>
              <a:t>Ses valeurs</a:t>
            </a:r>
          </a:p>
          <a:p>
            <a:pPr lvl="1"/>
            <a:r>
              <a:rPr lang="fr-FR" sz="2000" dirty="0" smtClean="0"/>
              <a:t>Quels sont les évènements en cours ou à venir </a:t>
            </a:r>
          </a:p>
          <a:p>
            <a:pPr lvl="1"/>
            <a:r>
              <a:rPr lang="fr-FR" sz="2000" dirty="0" smtClean="0"/>
              <a:t>Comment la soutenir financièrement</a:t>
            </a:r>
          </a:p>
          <a:p>
            <a:pPr lvl="1"/>
            <a:r>
              <a:rPr lang="fr-FR" sz="2000" dirty="0" smtClean="0"/>
              <a:t>Comment </a:t>
            </a:r>
            <a:r>
              <a:rPr lang="fr-FR" sz="2000" dirty="0" err="1" smtClean="0"/>
              <a:t>adherer</a:t>
            </a:r>
            <a:r>
              <a:rPr lang="fr-FR" sz="2000" dirty="0" smtClean="0"/>
              <a:t>, recevoir la </a:t>
            </a:r>
            <a:r>
              <a:rPr lang="fr-FR" sz="2000" dirty="0" err="1" smtClean="0"/>
              <a:t>newletter</a:t>
            </a:r>
            <a:endParaRPr lang="fr-FR" sz="2000" dirty="0" smtClean="0"/>
          </a:p>
          <a:p>
            <a:pPr lvl="1"/>
            <a:r>
              <a:rPr lang="fr-FR" sz="2000" dirty="0" smtClean="0"/>
              <a:t>Comment la contacter</a:t>
            </a:r>
          </a:p>
          <a:p>
            <a:endParaRPr lang="fr-FR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950DF-6DD1-A140-B95B-F35975336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830" y="2103269"/>
            <a:ext cx="4026994" cy="4406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 smtClean="0"/>
              <a:t>Renvoyer vers :</a:t>
            </a:r>
          </a:p>
          <a:p>
            <a:pPr lvl="1"/>
            <a:r>
              <a:rPr lang="fr-FR" sz="2000" dirty="0" smtClean="0"/>
              <a:t>Une page “qui sommes nous ?” (organisation, histoire, rapports annuels…)</a:t>
            </a:r>
          </a:p>
          <a:p>
            <a:pPr lvl="1"/>
            <a:r>
              <a:rPr lang="fr-FR" sz="2000" dirty="0" smtClean="0"/>
              <a:t>Les réseaux sociaux</a:t>
            </a:r>
          </a:p>
          <a:p>
            <a:pPr lvl="1"/>
            <a:r>
              <a:rPr lang="fr-FR" sz="2000" dirty="0" smtClean="0"/>
              <a:t>Un blog, les actualités</a:t>
            </a:r>
          </a:p>
          <a:p>
            <a:pPr lvl="1"/>
            <a:r>
              <a:rPr lang="fr-FR" sz="2000" dirty="0" smtClean="0"/>
              <a:t>Des pages qui correspondent aux différentes activités (enseignement,  colloques, tournois sportifs…)</a:t>
            </a:r>
          </a:p>
          <a:p>
            <a:pPr lvl="1"/>
            <a:r>
              <a:rPr lang="fr-FR" sz="2000" dirty="0" smtClean="0"/>
              <a:t>Des archives</a:t>
            </a:r>
          </a:p>
          <a:p>
            <a:endParaRPr lang="fr-FR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AE1650-1672-C844-A4D5-1F4F9CDFD9C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59716" y="2103269"/>
            <a:ext cx="3241764" cy="4186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u="sng" dirty="0" smtClean="0"/>
              <a:t>Mettre en valeur :</a:t>
            </a:r>
          </a:p>
          <a:p>
            <a:pPr lvl="1"/>
            <a:r>
              <a:rPr lang="fr-FR" sz="2000" dirty="0" smtClean="0"/>
              <a:t>Ses partenaires et soutiens financiers (logos)</a:t>
            </a:r>
          </a:p>
          <a:p>
            <a:pPr lvl="1"/>
            <a:r>
              <a:rPr lang="fr-FR" sz="2000" dirty="0" smtClean="0"/>
              <a:t>Son sérieux (ancrage scientifique, RGPD…)</a:t>
            </a:r>
          </a:p>
          <a:p>
            <a:pPr lvl="1"/>
            <a:r>
              <a:rPr lang="fr-FR" sz="2000" dirty="0" smtClean="0"/>
              <a:t>Ses membres </a:t>
            </a:r>
          </a:p>
          <a:p>
            <a:pPr lvl="1"/>
            <a:r>
              <a:rPr lang="fr-FR" sz="2000" dirty="0" smtClean="0"/>
              <a:t>Son ancrage territorial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1722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A2B6-3804-1544-AC44-A41D9086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Fonctionnalités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015D2A-4C90-9F4B-8B5E-D9707E648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 smtClean="0"/>
              <a:t>Responsive of course!</a:t>
            </a:r>
            <a:endParaRPr lang="en-U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BBFF6-9269-7C40-9D82-87792EF9466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90853" y="1964575"/>
            <a:ext cx="3240000" cy="4893425"/>
          </a:xfrm>
        </p:spPr>
        <p:txBody>
          <a:bodyPr>
            <a:noAutofit/>
          </a:bodyPr>
          <a:lstStyle/>
          <a:p>
            <a:r>
              <a:rPr lang="fr-FR" sz="1800" dirty="0" smtClean="0"/>
              <a:t>Logo </a:t>
            </a:r>
          </a:p>
          <a:p>
            <a:r>
              <a:rPr lang="fr-FR" sz="1800" dirty="0" smtClean="0"/>
              <a:t>Possibilité d’</a:t>
            </a:r>
            <a:r>
              <a:rPr lang="fr-FR" sz="1800" dirty="0" err="1" smtClean="0"/>
              <a:t>inserer</a:t>
            </a:r>
            <a:r>
              <a:rPr lang="fr-FR" sz="1800" dirty="0" smtClean="0"/>
              <a:t> des vidéos</a:t>
            </a:r>
          </a:p>
          <a:p>
            <a:r>
              <a:rPr lang="fr-FR" sz="1800" dirty="0" smtClean="0"/>
              <a:t>Lecteur PDF (sans sortir de la page, type LinkedIn)</a:t>
            </a:r>
          </a:p>
          <a:p>
            <a:r>
              <a:rPr lang="fr-FR" sz="1800" dirty="0" smtClean="0"/>
              <a:t>Organigramme</a:t>
            </a:r>
          </a:p>
          <a:p>
            <a:r>
              <a:rPr lang="fr-FR" sz="1800" dirty="0" smtClean="0"/>
              <a:t>Calendrier évènementiel</a:t>
            </a:r>
          </a:p>
          <a:p>
            <a:r>
              <a:rPr lang="fr-FR" sz="1800" dirty="0" smtClean="0"/>
              <a:t>Logos partenaires ordonnés et redimensionnés</a:t>
            </a:r>
          </a:p>
          <a:p>
            <a:r>
              <a:rPr lang="fr-FR" sz="1800" dirty="0" smtClean="0"/>
              <a:t>Un espace privé pour les membres</a:t>
            </a:r>
          </a:p>
          <a:p>
            <a:r>
              <a:rPr lang="fr-FR" sz="1800" dirty="0" smtClean="0"/>
              <a:t>Plusieurs administrateurs</a:t>
            </a:r>
          </a:p>
          <a:p>
            <a:r>
              <a:rPr lang="fr-FR" sz="1800" dirty="0" smtClean="0"/>
              <a:t>RGPD</a:t>
            </a:r>
            <a:endParaRPr lang="fr-FR" sz="1800" dirty="0"/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" t="1593" r="319" b="59315"/>
          <a:stretch/>
        </p:blipFill>
        <p:spPr/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4FBBFF6-9269-7C40-9D82-87792EF9466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25928" y="1964575"/>
            <a:ext cx="3240000" cy="4893425"/>
          </a:xfrm>
        </p:spPr>
        <p:txBody>
          <a:bodyPr>
            <a:noAutofit/>
          </a:bodyPr>
          <a:lstStyle/>
          <a:p>
            <a:r>
              <a:rPr lang="fr-FR" sz="1800" dirty="0" smtClean="0"/>
              <a:t>Formulaire de contact</a:t>
            </a:r>
          </a:p>
          <a:p>
            <a:r>
              <a:rPr lang="fr-FR" sz="1800" dirty="0" smtClean="0"/>
              <a:t>Boutons réseaux sociaux</a:t>
            </a:r>
            <a:endParaRPr lang="fr-FR" sz="1800" dirty="0" smtClean="0"/>
          </a:p>
          <a:p>
            <a:r>
              <a:rPr lang="fr-FR" sz="1800" dirty="0" smtClean="0"/>
              <a:t>Graphiques (barres, courbes, camemberts et plus si affinités…)</a:t>
            </a:r>
          </a:p>
          <a:p>
            <a:r>
              <a:rPr lang="fr-FR" sz="1800" dirty="0" smtClean="0"/>
              <a:t>Compteurs </a:t>
            </a:r>
          </a:p>
          <a:p>
            <a:r>
              <a:rPr lang="fr-FR" sz="1800" dirty="0" smtClean="0"/>
              <a:t>Module de donation</a:t>
            </a:r>
          </a:p>
          <a:p>
            <a:r>
              <a:rPr lang="fr-FR" sz="1800" dirty="0" smtClean="0"/>
              <a:t>Possibilité d’insérer des modules e-learning (type </a:t>
            </a:r>
            <a:r>
              <a:rPr lang="fr-FR" sz="1800" dirty="0" smtClean="0">
                <a:hlinkClick r:id="rId4"/>
              </a:rPr>
              <a:t>https://wordpress.org/plugins/insert-or-embed-articulate-content-into-wordpress/</a:t>
            </a:r>
            <a:r>
              <a:rPr lang="fr-FR" sz="1800" dirty="0" smtClean="0"/>
              <a:t> intégré nativement ?)</a:t>
            </a:r>
          </a:p>
          <a:p>
            <a:r>
              <a:rPr lang="fr-FR" sz="1800" dirty="0" smtClean="0"/>
              <a:t>Lecteur e-book </a:t>
            </a:r>
            <a:r>
              <a:rPr lang="fr-FR" sz="1800" dirty="0" err="1" smtClean="0"/>
              <a:t>Calameo</a:t>
            </a:r>
            <a:r>
              <a:rPr lang="fr-FR" sz="1800" dirty="0" smtClean="0"/>
              <a:t> (pour rapports d’activité annuels)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035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pour une image  9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" t="-1041" r="-1" b="209"/>
          <a:stretch/>
        </p:blipFill>
        <p:spPr>
          <a:xfrm>
            <a:off x="261011" y="252422"/>
            <a:ext cx="5818841" cy="38279545"/>
          </a:xfr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</a:t>
            </a:r>
            <a:r>
              <a:rPr lang="fr-FR" dirty="0" err="1" smtClean="0"/>
              <a:t>layout</a:t>
            </a:r>
            <a:r>
              <a:rPr lang="fr-FR" dirty="0" smtClean="0"/>
              <a:t> (DIVI)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www.elegantthemes.com/layouts/community-non-profit/environmental-nonprofit-landing-page/live-demo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60557" y="169557"/>
            <a:ext cx="11947756" cy="6546136"/>
          </a:xfrm>
          <a:prstGeom prst="rect">
            <a:avLst/>
          </a:prstGeom>
          <a:noFill/>
          <a:ln w="3619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D494551-4B9E-F04F-A24A-F57E0A072B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32" t="9607" r="25316" b="9731"/>
          <a:stretch/>
        </p:blipFill>
        <p:spPr>
          <a:xfrm>
            <a:off x="-99752" y="-83127"/>
            <a:ext cx="6439996" cy="711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2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7000" decel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00325 -4.66505 " pathEditMode="relative" rAng="0" ptsTypes="AA">
                                      <p:cBhvr>
                                        <p:cTn id="6" dur="55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23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87732&quot;&gt;&lt;/object&gt;&lt;object type=&quot;2&quot; unique_id=&quot;87733&quot;&gt;&lt;object type=&quot;3&quot; unique_id=&quot;87734&quot;&gt;&lt;property id=&quot;20148&quot; value=&quot;5&quot;/&gt;&lt;property id=&quot;20300&quot; value=&quot;Slide 1 - &amp;quot;Cahier des charges projet Wordpress&amp;quot;&quot;/&gt;&lt;property id=&quot;20307&quot; value=&quot;257&quot;/&gt;&lt;/object&gt;&lt;object type=&quot;3&quot; unique_id=&quot;87735&quot;&gt;&lt;property id=&quot;20148&quot; value=&quot;5&quot;/&gt;&lt;property id=&quot;20300&quot; value=&quot;Slide 2 - &amp;quot;Objectifs&amp;quot;&quot;/&gt;&lt;property id=&quot;20307&quot; value=&quot;259&quot;/&gt;&lt;/object&gt;&lt;object type=&quot;3&quot; unique_id=&quot;87736&quot;&gt;&lt;property id=&quot;20148&quot; value=&quot;5&quot;/&gt;&lt;property id=&quot;20300&quot; value=&quot;Slide 4 - &amp;quot;Exemple de layout (DIVI)&amp;quot;&quot;/&gt;&lt;property id=&quot;20307&quot; value=&quot;260&quot;/&gt;&lt;/object&gt;&lt;object type=&quot;3&quot; unique_id=&quot;88116&quot;&gt;&lt;property id=&quot;20148&quot; value=&quot;5&quot;/&gt;&lt;property id=&quot;20300&quot; value=&quot;Slide 3 - &amp;quot;Fonctionnalités&amp;quot;&quot;/&gt;&lt;property id=&quot;20307&quot; value=&quot;26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K - Multipurpose Template">
  <a:themeElements>
    <a:clrScheme name="SHO-BLA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K - Multipurpose Template">
  <a:themeElements>
    <a:clrScheme name="SHO-BLAK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239</Words>
  <Application>Microsoft Office PowerPoint</Application>
  <PresentationFormat>Grand écran</PresentationFormat>
  <Paragraphs>48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BLAK - Multipurpose Template</vt:lpstr>
      <vt:lpstr>1_BLAK - Multipurpose Template</vt:lpstr>
      <vt:lpstr>Cahier des charges projet Wordpress</vt:lpstr>
      <vt:lpstr>Objectifs</vt:lpstr>
      <vt:lpstr>Fonctionnalités</vt:lpstr>
      <vt:lpstr>Exemple de layout (DIVI)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Forestier</dc:creator>
  <cp:lastModifiedBy>Forestier</cp:lastModifiedBy>
  <cp:revision>27</cp:revision>
  <dcterms:created xsi:type="dcterms:W3CDTF">2019-06-22T08:39:26Z</dcterms:created>
  <dcterms:modified xsi:type="dcterms:W3CDTF">2019-06-23T15:50:04Z</dcterms:modified>
</cp:coreProperties>
</file>