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>
        <p:scale>
          <a:sx n="70" d="100"/>
          <a:sy n="70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CODE REVIEW - HOTEL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NATI</a:t>
            </a:r>
          </a:p>
        </p:txBody>
      </p:sp>
    </p:spTree>
    <p:extLst>
      <p:ext uri="{BB962C8B-B14F-4D97-AF65-F5344CB8AC3E}">
        <p14:creationId xmlns:p14="http://schemas.microsoft.com/office/powerpoint/2010/main" val="195028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anaylsis</a:t>
            </a:r>
            <a:r>
              <a:rPr lang="de-DE" dirty="0"/>
              <a:t>	</a:t>
            </a:r>
          </a:p>
        </p:txBody>
      </p:sp>
      <p:sp>
        <p:nvSpPr>
          <p:cNvPr id="4" name="Rechteck: abgerundete Ecken 3"/>
          <p:cNvSpPr/>
          <p:nvPr/>
        </p:nvSpPr>
        <p:spPr>
          <a:xfrm>
            <a:off x="581192" y="2994992"/>
            <a:ext cx="1592165" cy="7288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BOOKINGS</a:t>
            </a:r>
          </a:p>
        </p:txBody>
      </p:sp>
      <p:sp>
        <p:nvSpPr>
          <p:cNvPr id="5" name="Rechteck: abgerundete Ecken 4"/>
          <p:cNvSpPr/>
          <p:nvPr/>
        </p:nvSpPr>
        <p:spPr>
          <a:xfrm>
            <a:off x="2940554" y="2994992"/>
            <a:ext cx="1592165" cy="7288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ROOMS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5299916" y="2994992"/>
            <a:ext cx="1592165" cy="7288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GUESTS</a:t>
            </a:r>
          </a:p>
        </p:txBody>
      </p:sp>
      <p:sp>
        <p:nvSpPr>
          <p:cNvPr id="7" name="Rechteck: abgerundete Ecken 6"/>
          <p:cNvSpPr/>
          <p:nvPr/>
        </p:nvSpPr>
        <p:spPr>
          <a:xfrm>
            <a:off x="7659278" y="2994992"/>
            <a:ext cx="1592165" cy="7288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ROOM  TYPES</a:t>
            </a:r>
          </a:p>
        </p:txBody>
      </p:sp>
      <p:sp>
        <p:nvSpPr>
          <p:cNvPr id="8" name="Rechteck: abgerundete Ecken 7"/>
          <p:cNvSpPr/>
          <p:nvPr/>
        </p:nvSpPr>
        <p:spPr>
          <a:xfrm>
            <a:off x="10018640" y="2994992"/>
            <a:ext cx="1592166" cy="7288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FACILITIES</a:t>
            </a:r>
          </a:p>
        </p:txBody>
      </p:sp>
      <p:sp>
        <p:nvSpPr>
          <p:cNvPr id="10" name="Rechteck: abgerundete Ecken 9"/>
          <p:cNvSpPr/>
          <p:nvPr/>
        </p:nvSpPr>
        <p:spPr>
          <a:xfrm>
            <a:off x="581192" y="1887722"/>
            <a:ext cx="11029615" cy="728869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ENTITIES</a:t>
            </a:r>
          </a:p>
        </p:txBody>
      </p:sp>
      <p:sp>
        <p:nvSpPr>
          <p:cNvPr id="32" name="Rechteck: abgerundete Ecken 31"/>
          <p:cNvSpPr/>
          <p:nvPr/>
        </p:nvSpPr>
        <p:spPr>
          <a:xfrm>
            <a:off x="581192" y="4115514"/>
            <a:ext cx="1592165" cy="7288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HOTEL_</a:t>
            </a:r>
            <a:br>
              <a:rPr lang="de-DE" dirty="0"/>
            </a:br>
            <a:r>
              <a:rPr lang="de-DE" dirty="0"/>
              <a:t>MANAGER</a:t>
            </a:r>
          </a:p>
        </p:txBody>
      </p:sp>
      <p:sp>
        <p:nvSpPr>
          <p:cNvPr id="33" name="Rechteck: abgerundete Ecken 32"/>
          <p:cNvSpPr/>
          <p:nvPr/>
        </p:nvSpPr>
        <p:spPr>
          <a:xfrm>
            <a:off x="2940554" y="4115514"/>
            <a:ext cx="1592165" cy="7288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SEASON</a:t>
            </a:r>
          </a:p>
        </p:txBody>
      </p:sp>
      <p:sp>
        <p:nvSpPr>
          <p:cNvPr id="34" name="Rechteck: abgerundete Ecken 33"/>
          <p:cNvSpPr/>
          <p:nvPr/>
        </p:nvSpPr>
        <p:spPr>
          <a:xfrm>
            <a:off x="5299916" y="4115514"/>
            <a:ext cx="1592165" cy="7288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BOOKER</a:t>
            </a:r>
          </a:p>
        </p:txBody>
      </p:sp>
      <p:sp>
        <p:nvSpPr>
          <p:cNvPr id="35" name="Rechteck: abgerundete Ecken 34"/>
          <p:cNvSpPr/>
          <p:nvPr/>
        </p:nvSpPr>
        <p:spPr>
          <a:xfrm>
            <a:off x="7659278" y="4115514"/>
            <a:ext cx="1592165" cy="7288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ROOM SERVICE</a:t>
            </a:r>
          </a:p>
        </p:txBody>
      </p:sp>
      <p:sp>
        <p:nvSpPr>
          <p:cNvPr id="36" name="Rechteck: abgerundete Ecken 35"/>
          <p:cNvSpPr/>
          <p:nvPr/>
        </p:nvSpPr>
        <p:spPr>
          <a:xfrm>
            <a:off x="10018640" y="4115514"/>
            <a:ext cx="1592166" cy="7288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RESTAURANT</a:t>
            </a:r>
          </a:p>
        </p:txBody>
      </p:sp>
      <p:sp>
        <p:nvSpPr>
          <p:cNvPr id="37" name="Rechteck: abgerundete Ecken 36"/>
          <p:cNvSpPr/>
          <p:nvPr/>
        </p:nvSpPr>
        <p:spPr>
          <a:xfrm>
            <a:off x="581192" y="5236036"/>
            <a:ext cx="1592165" cy="7288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ROOMS_FACILITIES</a:t>
            </a:r>
          </a:p>
        </p:txBody>
      </p:sp>
      <p:sp>
        <p:nvSpPr>
          <p:cNvPr id="38" name="Rechteck: abgerundete Ecken 37"/>
          <p:cNvSpPr/>
          <p:nvPr/>
        </p:nvSpPr>
        <p:spPr>
          <a:xfrm>
            <a:off x="2940554" y="5236036"/>
            <a:ext cx="1592165" cy="7288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POSTAL CODE</a:t>
            </a:r>
          </a:p>
        </p:txBody>
      </p:sp>
      <p:sp>
        <p:nvSpPr>
          <p:cNvPr id="39" name="Rechteck: abgerundete Ecken 38"/>
          <p:cNvSpPr/>
          <p:nvPr/>
        </p:nvSpPr>
        <p:spPr>
          <a:xfrm>
            <a:off x="5299916" y="5236036"/>
            <a:ext cx="1592165" cy="7288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RESTAURANT_VISITS</a:t>
            </a:r>
          </a:p>
        </p:txBody>
      </p:sp>
      <p:sp>
        <p:nvSpPr>
          <p:cNvPr id="40" name="Rechteck: abgerundete Ecken 39"/>
          <p:cNvSpPr/>
          <p:nvPr/>
        </p:nvSpPr>
        <p:spPr>
          <a:xfrm>
            <a:off x="7659278" y="5236036"/>
            <a:ext cx="1592165" cy="7288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ROOM_SERVICE_CALLS</a:t>
            </a:r>
          </a:p>
        </p:txBody>
      </p:sp>
      <p:sp>
        <p:nvSpPr>
          <p:cNvPr id="41" name="Rechteck: abgerundete Ecken 40"/>
          <p:cNvSpPr/>
          <p:nvPr/>
        </p:nvSpPr>
        <p:spPr>
          <a:xfrm>
            <a:off x="10018640" y="5236036"/>
            <a:ext cx="1592166" cy="7288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94946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647948"/>
            <a:ext cx="11029616" cy="1013800"/>
          </a:xfrm>
        </p:spPr>
        <p:txBody>
          <a:bodyPr/>
          <a:lstStyle/>
          <a:p>
            <a:r>
              <a:rPr lang="de-DE" dirty="0"/>
              <a:t>STEP II - </a:t>
            </a:r>
            <a:r>
              <a:rPr lang="en-US" dirty="0"/>
              <a:t>The Entity-Relationship Model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61" y="1842868"/>
            <a:ext cx="10465877" cy="501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8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SteP</a:t>
            </a:r>
            <a:r>
              <a:rPr lang="en-US" dirty="0"/>
              <a:t> III - The Unified Modeling Language (UML)</a:t>
            </a:r>
            <a:r>
              <a:rPr lang="de-DE" dirty="0"/>
              <a:t> 	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43" y="1908861"/>
            <a:ext cx="9967713" cy="4766092"/>
          </a:xfrm>
          <a:prstGeom prst="rect">
            <a:avLst/>
          </a:prstGeom>
        </p:spPr>
      </p:pic>
      <p:cxnSp>
        <p:nvCxnSpPr>
          <p:cNvPr id="6" name="Gerader Verbinder 5"/>
          <p:cNvCxnSpPr/>
          <p:nvPr/>
        </p:nvCxnSpPr>
        <p:spPr>
          <a:xfrm>
            <a:off x="1288111" y="2695492"/>
            <a:ext cx="10972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7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IV - Refine &amp; Normalize the Design</a:t>
            </a:r>
            <a:endParaRPr lang="de-DE" dirty="0"/>
          </a:p>
        </p:txBody>
      </p:sp>
      <p:sp>
        <p:nvSpPr>
          <p:cNvPr id="4" name="Rechteck: abgerundete Ecken 3"/>
          <p:cNvSpPr/>
          <p:nvPr/>
        </p:nvSpPr>
        <p:spPr>
          <a:xfrm>
            <a:off x="581192" y="2928730"/>
            <a:ext cx="11029615" cy="17095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In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data</a:t>
            </a:r>
            <a:r>
              <a:rPr lang="de-DE" sz="3200" dirty="0"/>
              <a:t> </a:t>
            </a:r>
            <a:r>
              <a:rPr lang="de-DE" sz="3200" dirty="0" err="1"/>
              <a:t>base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40606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67</Words>
  <Application>Microsoft Office PowerPoint</Application>
  <PresentationFormat>Breitbild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Dividende</vt:lpstr>
      <vt:lpstr>CODE REVIEW - HOTEL</vt:lpstr>
      <vt:lpstr>Step 1 – requirement anaylsis </vt:lpstr>
      <vt:lpstr>STEP II - The Entity-Relationship Model</vt:lpstr>
      <vt:lpstr>SteP III - The Unified Modeling Language (UML)  </vt:lpstr>
      <vt:lpstr>Step IV - Refine &amp; Normalize the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</dc:title>
  <dc:creator>Nathalie Stiefsohn</dc:creator>
  <cp:lastModifiedBy>Nathalie Stiefsohn</cp:lastModifiedBy>
  <cp:revision>29</cp:revision>
  <dcterms:created xsi:type="dcterms:W3CDTF">2017-03-27T08:20:29Z</dcterms:created>
  <dcterms:modified xsi:type="dcterms:W3CDTF">2017-03-31T22:05:52Z</dcterms:modified>
</cp:coreProperties>
</file>