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70" r:id="rId13"/>
    <p:sldId id="268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US Flights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57800"/>
            <a:ext cx="7772400" cy="914400"/>
          </a:xfrm>
        </p:spPr>
        <p:txBody>
          <a:bodyPr/>
          <a:lstStyle/>
          <a:p>
            <a:r>
              <a:rPr lang="en-CA" dirty="0" smtClean="0"/>
              <a:t>Nathan David &amp; Sarabjit Matharu</a:t>
            </a:r>
          </a:p>
          <a:p>
            <a:r>
              <a:rPr lang="en-CA" dirty="0" smtClean="0"/>
              <a:t>Lighthouse Labs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943848" cy="54894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looking as </a:t>
            </a:r>
            <a:r>
              <a:rPr lang="en-US" sz="2400" dirty="0" smtClean="0"/>
              <a:t>regions </a:t>
            </a:r>
            <a:r>
              <a:rPr lang="en-US" sz="2400" dirty="0" smtClean="0"/>
              <a:t>we have most number of flights from Midwest to </a:t>
            </a:r>
            <a:r>
              <a:rPr lang="en-US" sz="2400" dirty="0" smtClean="0"/>
              <a:t>Midwest.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/>
              <a:t>higher volume of flights connects cities within the Midwest, Southeast, Southwest, and West regions.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 smtClean="0"/>
              <a:t>, in the case of the Northeast region, there is a higher volume of flights connecting it to the Midwest region rather than within the Northeast itself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 smtClean="0"/>
              <a:t>are less travelling in within the West region and to other regions.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       Regression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715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Regression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867648" cy="41178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 Both 'Seats' and 'Flights' have very low p-values (close to zero), indicating that they are statistically significant predictors. Overall, the model explains a substantial portion of the variance in 'Passengers,' and both 'Seats' and 'Flights' are statistically significant predictors.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 smtClean="0"/>
              <a:t>, some aspects of model fit and distribution of residuals may need further investigation, particularly the non-normality of residuals indicated by the </a:t>
            </a:r>
            <a:r>
              <a:rPr lang="en-US" dirty="0" err="1" smtClean="0"/>
              <a:t>Jarque-Bera</a:t>
            </a:r>
            <a:r>
              <a:rPr lang="en-US" dirty="0" smtClean="0"/>
              <a:t> test.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Classification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600" y="4267200"/>
            <a:ext cx="8001480" cy="11094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classification model has a high accuracy of approximately 93.32%. It performs well in precision, recall, and F1-score for both classes, indicating that it can effectively distinguish between them (0 and 1). The classification report provides a detailed breakdown of the model's performance for each class.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2954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Based on the analysis of flight patterns from 2000 to 2009, we observe the following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A higher volume of flights connects cities within the Midwest, Southeast, Southwest, and West regions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 smtClean="0"/>
              <a:t>, in the case of the Northeast region, there is a higher volume of flights connecting it to the Midwest region rather than within the Northeast itself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are less travelling in within the West region and to other regions.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828800"/>
          </a:xfrm>
        </p:spPr>
        <p:txBody>
          <a:bodyPr/>
          <a:lstStyle/>
          <a:p>
            <a:pPr algn="ctr"/>
            <a:r>
              <a:rPr lang="en-CA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183880" cy="4572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83880" cy="4645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data set contained monthly domestic flight records from 2000 to 2009. </a:t>
            </a:r>
            <a:endParaRPr lang="en-US" sz="2400" dirty="0" smtClean="0"/>
          </a:p>
          <a:p>
            <a:r>
              <a:rPr lang="en-US" sz="2400" dirty="0" smtClean="0"/>
              <a:t>Parameters </a:t>
            </a:r>
            <a:r>
              <a:rPr lang="en-US" sz="2400" dirty="0" smtClean="0"/>
              <a:t>used are Origin, Destination, Origin </a:t>
            </a:r>
            <a:r>
              <a:rPr lang="en-US" sz="2400" dirty="0" smtClean="0"/>
              <a:t>City, Destination </a:t>
            </a:r>
            <a:r>
              <a:rPr lang="en-US" sz="2400" dirty="0" smtClean="0"/>
              <a:t>City, Passengers, Seats, Flights, Distance, Fly Date, Origin Population, Destination Population. </a:t>
            </a:r>
            <a:endParaRPr lang="en-US" sz="2400" dirty="0" smtClean="0"/>
          </a:p>
          <a:p>
            <a:r>
              <a:rPr lang="en-US" sz="2400" dirty="0" smtClean="0"/>
              <a:t>Goal </a:t>
            </a:r>
            <a:r>
              <a:rPr lang="en-US" sz="2400" dirty="0" smtClean="0"/>
              <a:t>of this project is to find out </a:t>
            </a:r>
            <a:r>
              <a:rPr lang="en-US" sz="2400" dirty="0" smtClean="0"/>
              <a:t>patterns </a:t>
            </a:r>
            <a:r>
              <a:rPr lang="en-US" sz="2400" dirty="0" smtClean="0"/>
              <a:t>of flights in between various places. Which years and which regions we have more flights in &amp; how </a:t>
            </a:r>
            <a:r>
              <a:rPr lang="en-US" sz="2400" dirty="0" smtClean="0"/>
              <a:t>different </a:t>
            </a:r>
            <a:r>
              <a:rPr lang="en-US" sz="2400" dirty="0" smtClean="0"/>
              <a:t>factors are contributing number of flights.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83880" cy="685800"/>
          </a:xfrm>
        </p:spPr>
        <p:txBody>
          <a:bodyPr/>
          <a:lstStyle/>
          <a:p>
            <a:r>
              <a:rPr lang="en-CA" dirty="0" smtClean="0"/>
              <a:t>   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50261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Cleaning </a:t>
            </a:r>
            <a:r>
              <a:rPr lang="en-US" dirty="0" smtClean="0"/>
              <a:t>data includes </a:t>
            </a:r>
            <a:r>
              <a:rPr lang="en-US" dirty="0" smtClean="0"/>
              <a:t>removing any duplicate values from this data set. As there is no column that can be used as a unique key for this data set so we created a new column named ID by combining following columns - Origin City + Destination City + </a:t>
            </a:r>
            <a:r>
              <a:rPr lang="en-US" dirty="0" smtClean="0"/>
              <a:t>Passengers </a:t>
            </a:r>
            <a:r>
              <a:rPr lang="en-US" dirty="0" smtClean="0"/>
              <a:t>+ Fly Date.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this data set We have 591438 rows(including Duplicates) &amp; 14 columns. Then we checked information of </a:t>
            </a:r>
            <a:r>
              <a:rPr lang="en-US" dirty="0" err="1" smtClean="0"/>
              <a:t>dataframe</a:t>
            </a:r>
            <a:r>
              <a:rPr lang="en-US" dirty="0" smtClean="0"/>
              <a:t> to view column names &amp; rows of data </a:t>
            </a:r>
            <a:r>
              <a:rPr lang="en-US" dirty="0" err="1" smtClean="0"/>
              <a:t>set.A</a:t>
            </a:r>
            <a:r>
              <a:rPr lang="en-US" dirty="0" smtClean="0"/>
              <a:t> check is also performed to see if there is any null or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err="1" smtClean="0"/>
              <a:t>vlaue</a:t>
            </a:r>
            <a:r>
              <a:rPr lang="en-US" dirty="0" smtClean="0"/>
              <a:t> present within dataset.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a duplicate check was performed. We had 10375 duplicate rows. We have 581063 rows after cleaning up.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cleaning of data was done, next step was to import all libraries. Then create a </a:t>
            </a:r>
            <a:r>
              <a:rPr lang="en-US" dirty="0" err="1" smtClean="0"/>
              <a:t>dataframe</a:t>
            </a:r>
            <a:r>
              <a:rPr lang="en-US" dirty="0" smtClean="0"/>
              <a:t> to see all the columns &amp; a glimpse of rows.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5400"/>
            <a:ext cx="8183880" cy="420624"/>
          </a:xfrm>
        </p:spPr>
        <p:txBody>
          <a:bodyPr/>
          <a:lstStyle/>
          <a:p>
            <a:pPr algn="ctr"/>
            <a:r>
              <a:rPr lang="en-CA" dirty="0" smtClean="0"/>
              <a:t>Positive &amp; Negative Correlation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3716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Strong Positive Correlation: Passengers and Seats, Passengers and Flights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Strong Negative Correlation: Passengers and Fly Date, Seats and Fly Date, Flights and Fly Date, Distance and Fly Date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00"/>
            <a:ext cx="8183880" cy="676656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Most </a:t>
            </a:r>
            <a:r>
              <a:rPr lang="en-US" sz="2700" dirty="0" smtClean="0"/>
              <a:t>visited destination is Chicago followed by </a:t>
            </a:r>
            <a:r>
              <a:rPr lang="en-US" sz="2700" dirty="0" smtClean="0"/>
              <a:t> Atlanta </a:t>
            </a:r>
            <a:r>
              <a:rPr lang="en-US" sz="2700" dirty="0" smtClean="0"/>
              <a:t>&amp; Dallas.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 20 most Fly Dates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34950"/>
            <a:ext cx="7467600" cy="37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257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0" dirty="0" smtClean="0"/>
              <a:t>We have most number of flights in 2004 followed by 2007.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73052"/>
            <a:ext cx="7467600" cy="40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10200"/>
            <a:ext cx="8183880" cy="10515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46672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41919" y="609600"/>
            <a:ext cx="312108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108</TotalTime>
  <Words>507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US Flights Data</vt:lpstr>
      <vt:lpstr>Project Goals</vt:lpstr>
      <vt:lpstr>    Process</vt:lpstr>
      <vt:lpstr>Slide 4</vt:lpstr>
      <vt:lpstr>Slide 5</vt:lpstr>
      <vt:lpstr>Most visited destination is Chicago followed by  Atlanta &amp; Dallas. </vt:lpstr>
      <vt:lpstr>Top 20 most Fly Dates</vt:lpstr>
      <vt:lpstr>We have most number of flights in 2004 followed by 2007. </vt:lpstr>
      <vt:lpstr>Slide 9</vt:lpstr>
      <vt:lpstr>Slide 10</vt:lpstr>
      <vt:lpstr>        Regression Model</vt:lpstr>
      <vt:lpstr>Regression  Model</vt:lpstr>
      <vt:lpstr>Classification Model</vt:lpstr>
      <vt:lpstr>Slide 14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Flights Data</dc:title>
  <dc:creator>Sarabjit Matharu</dc:creator>
  <cp:lastModifiedBy>Sarabjit Matharu</cp:lastModifiedBy>
  <cp:revision>12</cp:revision>
  <dcterms:created xsi:type="dcterms:W3CDTF">2006-08-16T00:00:00Z</dcterms:created>
  <dcterms:modified xsi:type="dcterms:W3CDTF">2023-10-03T01:25:14Z</dcterms:modified>
</cp:coreProperties>
</file>